
<file path=[Content_Types].xml><?xml version="1.0" encoding="utf-8"?>
<Types xmlns="http://schemas.openxmlformats.org/package/2006/content-types">
  <Default Extension="fntdata" ContentType="application/x-fontdata"/>
  <Default Extension="jpg" ContentType="image/j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 /><Relationship Id="rId2" Type="http://schemas.openxmlformats.org/package/2006/relationships/metadata/core-properties" Target="docProps/core.xml" /><Relationship Id="rId1" Type="http://schemas.openxmlformats.org/officeDocument/2006/relationships/officeDocument" Target="ppt/presentation.xml" /></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Lst>
  <p:notesMasterIdLst>
    <p:notesMasterId r:id="rId14"/>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Lst>
  <p:sldSz cx="9144000" cy="5143500" type="screen16x9"/>
  <p:notesSz cx="6858000" cy="9144000"/>
  <p:embeddedFontLst>
    <p:embeddedFont>
      <p:font typeface="Shippori Antique B1" pitchFamily="2" charset="-128"/>
      <p:regular r:id="rId15"/>
    </p:embeddedFont>
    <p:embeddedFont>
      <p:font typeface="Commissioner" pitchFamily="2" charset="0"/>
      <p:regular r:id="rId16"/>
      <p:bold r:id="rId17"/>
    </p:embeddedFont>
    <p:embeddedFont>
      <p:font typeface="DM Sans" pitchFamily="2" charset="0"/>
      <p:regular r:id="rId18"/>
      <p:bold r:id="rId19"/>
      <p:italic r:id="rId20"/>
      <p:boldItalic r:id="rId21"/>
    </p:embeddedFont>
    <p:embeddedFont>
      <p:font typeface="Lobster" pitchFamily="2" charset="0"/>
      <p:regular r:id="rId22"/>
    </p:embeddedFont>
    <p:embeddedFont>
      <p:font typeface="Nunito Light" panose="02000000000000000000" pitchFamily="2" charset="0"/>
      <p:regular r:id="rId23"/>
      <p:italic r:id="rId2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38" d="100"/>
          <a:sy n="138" d="100"/>
        </p:scale>
        <p:origin x="834" y="10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 /><Relationship Id="rId13" Type="http://schemas.openxmlformats.org/officeDocument/2006/relationships/slide" Target="slides/slide12.xml" /><Relationship Id="rId18" Type="http://schemas.openxmlformats.org/officeDocument/2006/relationships/font" Target="fonts/font4.fntdata" /><Relationship Id="rId26" Type="http://schemas.openxmlformats.org/officeDocument/2006/relationships/viewProps" Target="viewProps.xml" /><Relationship Id="rId3" Type="http://schemas.openxmlformats.org/officeDocument/2006/relationships/slide" Target="slides/slide2.xml" /><Relationship Id="rId21" Type="http://schemas.openxmlformats.org/officeDocument/2006/relationships/font" Target="fonts/font7.fntdata" /><Relationship Id="rId7" Type="http://schemas.openxmlformats.org/officeDocument/2006/relationships/slide" Target="slides/slide6.xml" /><Relationship Id="rId12" Type="http://schemas.openxmlformats.org/officeDocument/2006/relationships/slide" Target="slides/slide11.xml" /><Relationship Id="rId17" Type="http://schemas.openxmlformats.org/officeDocument/2006/relationships/font" Target="fonts/font3.fntdata" /><Relationship Id="rId25" Type="http://schemas.openxmlformats.org/officeDocument/2006/relationships/presProps" Target="presProps.xml" /><Relationship Id="rId2" Type="http://schemas.openxmlformats.org/officeDocument/2006/relationships/slide" Target="slides/slide1.xml" /><Relationship Id="rId16" Type="http://schemas.openxmlformats.org/officeDocument/2006/relationships/font" Target="fonts/font2.fntdata" /><Relationship Id="rId20" Type="http://schemas.openxmlformats.org/officeDocument/2006/relationships/font" Target="fonts/font6.fntdata" /><Relationship Id="rId1" Type="http://schemas.openxmlformats.org/officeDocument/2006/relationships/slideMaster" Target="slideMasters/slideMaster1.xml" /><Relationship Id="rId6" Type="http://schemas.openxmlformats.org/officeDocument/2006/relationships/slide" Target="slides/slide5.xml" /><Relationship Id="rId11" Type="http://schemas.openxmlformats.org/officeDocument/2006/relationships/slide" Target="slides/slide10.xml" /><Relationship Id="rId24" Type="http://schemas.openxmlformats.org/officeDocument/2006/relationships/font" Target="fonts/font10.fntdata" /><Relationship Id="rId5" Type="http://schemas.openxmlformats.org/officeDocument/2006/relationships/slide" Target="slides/slide4.xml" /><Relationship Id="rId15" Type="http://schemas.openxmlformats.org/officeDocument/2006/relationships/font" Target="fonts/font1.fntdata" /><Relationship Id="rId23" Type="http://schemas.openxmlformats.org/officeDocument/2006/relationships/font" Target="fonts/font9.fntdata" /><Relationship Id="rId28" Type="http://schemas.openxmlformats.org/officeDocument/2006/relationships/tableStyles" Target="tableStyles.xml" /><Relationship Id="rId10" Type="http://schemas.openxmlformats.org/officeDocument/2006/relationships/slide" Target="slides/slide9.xml" /><Relationship Id="rId19" Type="http://schemas.openxmlformats.org/officeDocument/2006/relationships/font" Target="fonts/font5.fntdata" /><Relationship Id="rId4" Type="http://schemas.openxmlformats.org/officeDocument/2006/relationships/slide" Target="slides/slide3.xml" /><Relationship Id="rId9" Type="http://schemas.openxmlformats.org/officeDocument/2006/relationships/slide" Target="slides/slide8.xml" /><Relationship Id="rId14" Type="http://schemas.openxmlformats.org/officeDocument/2006/relationships/notesMaster" Target="notesMasters/notesMaster1.xml" /><Relationship Id="rId22" Type="http://schemas.openxmlformats.org/officeDocument/2006/relationships/font" Target="fonts/font8.fntdata" /><Relationship Id="rId27" Type="http://schemas.openxmlformats.org/officeDocument/2006/relationships/theme" Target="theme/theme1.xml" /></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 /></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 /><Relationship Id="rId1" Type="http://schemas.openxmlformats.org/officeDocument/2006/relationships/notesMaster" Target="../notesMasters/notesMaster1.xml" /></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 /><Relationship Id="rId1" Type="http://schemas.openxmlformats.org/officeDocument/2006/relationships/notesMaster" Target="../notesMasters/notesMaster1.xml" /></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 /><Relationship Id="rId1" Type="http://schemas.openxmlformats.org/officeDocument/2006/relationships/notesMaster" Target="../notesMasters/notesMaster1.xml" /></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 /><Relationship Id="rId1" Type="http://schemas.openxmlformats.org/officeDocument/2006/relationships/notesMaster" Target="../notesMasters/notesMaster1.xml" /></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 /><Relationship Id="rId1" Type="http://schemas.openxmlformats.org/officeDocument/2006/relationships/notesMaster" Target="../notesMasters/notesMaster1.xml" /></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 /><Relationship Id="rId1" Type="http://schemas.openxmlformats.org/officeDocument/2006/relationships/notesMaster" Target="../notesMasters/notesMaster1.xml" /></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 /><Relationship Id="rId1" Type="http://schemas.openxmlformats.org/officeDocument/2006/relationships/notesMaster" Target="../notesMasters/notesMaster1.xml" /></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 /><Relationship Id="rId1" Type="http://schemas.openxmlformats.org/officeDocument/2006/relationships/notesMaster" Target="../notesMasters/notesMaster1.xml" /></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 /><Relationship Id="rId1" Type="http://schemas.openxmlformats.org/officeDocument/2006/relationships/notesMaster" Target="../notesMasters/notesMaster1.xml" /></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 /><Relationship Id="rId1" Type="http://schemas.openxmlformats.org/officeDocument/2006/relationships/notesMaster" Target="../notesMasters/notesMaster1.xml" /></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 /><Relationship Id="rId1" Type="http://schemas.openxmlformats.org/officeDocument/2006/relationships/notesMaster" Target="../notesMasters/notesMaster1.xml" /></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 /><Relationship Id="rId1" Type="http://schemas.openxmlformats.org/officeDocument/2006/relationships/notesMaster" Target="../notesMasters/notesMaster1.xml" /></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50"/>
        <p:cNvGrpSpPr/>
        <p:nvPr/>
      </p:nvGrpSpPr>
      <p:grpSpPr>
        <a:xfrm>
          <a:off x="0" y="0"/>
          <a:ext cx="0" cy="0"/>
          <a:chOff x="0" y="0"/>
          <a:chExt cx="0" cy="0"/>
        </a:xfrm>
      </p:grpSpPr>
      <p:sp>
        <p:nvSpPr>
          <p:cNvPr id="6251" name="Google Shape;6251;g3572b879d7d_0_11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2" name="Google Shape;6252;g3572b879d7d_0_1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3"/>
        <p:cNvGrpSpPr/>
        <p:nvPr/>
      </p:nvGrpSpPr>
      <p:grpSpPr>
        <a:xfrm>
          <a:off x="0" y="0"/>
          <a:ext cx="0" cy="0"/>
          <a:chOff x="0" y="0"/>
          <a:chExt cx="0" cy="0"/>
        </a:xfrm>
      </p:grpSpPr>
      <p:sp>
        <p:nvSpPr>
          <p:cNvPr id="7544" name="Google Shape;7544;g357557ac1e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45" name="Google Shape;7545;g357557ac1e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53"/>
        <p:cNvGrpSpPr/>
        <p:nvPr/>
      </p:nvGrpSpPr>
      <p:grpSpPr>
        <a:xfrm>
          <a:off x="0" y="0"/>
          <a:ext cx="0" cy="0"/>
          <a:chOff x="0" y="0"/>
          <a:chExt cx="0" cy="0"/>
        </a:xfrm>
      </p:grpSpPr>
      <p:sp>
        <p:nvSpPr>
          <p:cNvPr id="7554" name="Google Shape;7554;g27ddd45c7a4_1_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5" name="Google Shape;7555;g27ddd45c7a4_1_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61"/>
        <p:cNvGrpSpPr/>
        <p:nvPr/>
      </p:nvGrpSpPr>
      <p:grpSpPr>
        <a:xfrm>
          <a:off x="0" y="0"/>
          <a:ext cx="0" cy="0"/>
          <a:chOff x="0" y="0"/>
          <a:chExt cx="0" cy="0"/>
        </a:xfrm>
      </p:grpSpPr>
      <p:sp>
        <p:nvSpPr>
          <p:cNvPr id="7562" name="Google Shape;7562;g27ddd45c7a4_0_397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3" name="Google Shape;7563;g27ddd45c7a4_0_397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3"/>
        <p:cNvGrpSpPr/>
        <p:nvPr/>
      </p:nvGrpSpPr>
      <p:grpSpPr>
        <a:xfrm>
          <a:off x="0" y="0"/>
          <a:ext cx="0" cy="0"/>
          <a:chOff x="0" y="0"/>
          <a:chExt cx="0" cy="0"/>
        </a:xfrm>
      </p:grpSpPr>
      <p:sp>
        <p:nvSpPr>
          <p:cNvPr id="6564" name="Google Shape;6564;g3572b879d7d_0_2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65" name="Google Shape;6565;g3572b879d7d_0_2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2"/>
        <p:cNvGrpSpPr/>
        <p:nvPr/>
      </p:nvGrpSpPr>
      <p:grpSpPr>
        <a:xfrm>
          <a:off x="0" y="0"/>
          <a:ext cx="0" cy="0"/>
          <a:chOff x="0" y="0"/>
          <a:chExt cx="0" cy="0"/>
        </a:xfrm>
      </p:grpSpPr>
      <p:sp>
        <p:nvSpPr>
          <p:cNvPr id="6573" name="Google Shape;6573;g27d6be68eb2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74" name="Google Shape;6574;g27d6be68eb2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86"/>
        <p:cNvGrpSpPr/>
        <p:nvPr/>
      </p:nvGrpSpPr>
      <p:grpSpPr>
        <a:xfrm>
          <a:off x="0" y="0"/>
          <a:ext cx="0" cy="0"/>
          <a:chOff x="0" y="0"/>
          <a:chExt cx="0" cy="0"/>
        </a:xfrm>
      </p:grpSpPr>
      <p:sp>
        <p:nvSpPr>
          <p:cNvPr id="7187" name="Google Shape;7187;g3572b879d7d_0_18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88" name="Google Shape;7188;g3572b879d7d_0_18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95"/>
        <p:cNvGrpSpPr/>
        <p:nvPr/>
      </p:nvGrpSpPr>
      <p:grpSpPr>
        <a:xfrm>
          <a:off x="0" y="0"/>
          <a:ext cx="0" cy="0"/>
          <a:chOff x="0" y="0"/>
          <a:chExt cx="0" cy="0"/>
        </a:xfrm>
      </p:grpSpPr>
      <p:sp>
        <p:nvSpPr>
          <p:cNvPr id="7196" name="Google Shape;7196;g3572b879d7d_0_18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7" name="Google Shape;7197;g3572b879d7d_0_18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6"/>
        <p:cNvGrpSpPr/>
        <p:nvPr/>
      </p:nvGrpSpPr>
      <p:grpSpPr>
        <a:xfrm>
          <a:off x="0" y="0"/>
          <a:ext cx="0" cy="0"/>
          <a:chOff x="0" y="0"/>
          <a:chExt cx="0" cy="0"/>
        </a:xfrm>
      </p:grpSpPr>
      <p:sp>
        <p:nvSpPr>
          <p:cNvPr id="7507" name="Google Shape;7507;g27d6be68eb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8" name="Google Shape;7508;g27d6be68eb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5"/>
        <p:cNvGrpSpPr/>
        <p:nvPr/>
      </p:nvGrpSpPr>
      <p:grpSpPr>
        <a:xfrm>
          <a:off x="0" y="0"/>
          <a:ext cx="0" cy="0"/>
          <a:chOff x="0" y="0"/>
          <a:chExt cx="0" cy="0"/>
        </a:xfrm>
      </p:grpSpPr>
      <p:sp>
        <p:nvSpPr>
          <p:cNvPr id="7516" name="Google Shape;7516;g27d6be68eb2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7" name="Google Shape;7517;g27d6be68eb2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24"/>
        <p:cNvGrpSpPr/>
        <p:nvPr/>
      </p:nvGrpSpPr>
      <p:grpSpPr>
        <a:xfrm>
          <a:off x="0" y="0"/>
          <a:ext cx="0" cy="0"/>
          <a:chOff x="0" y="0"/>
          <a:chExt cx="0" cy="0"/>
        </a:xfrm>
      </p:grpSpPr>
      <p:sp>
        <p:nvSpPr>
          <p:cNvPr id="7525" name="Google Shape;7525;g27d6be68eb2_0_3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6" name="Google Shape;7526;g27d6be68eb2_0_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4"/>
        <p:cNvGrpSpPr/>
        <p:nvPr/>
      </p:nvGrpSpPr>
      <p:grpSpPr>
        <a:xfrm>
          <a:off x="0" y="0"/>
          <a:ext cx="0" cy="0"/>
          <a:chOff x="0" y="0"/>
          <a:chExt cx="0" cy="0"/>
        </a:xfrm>
      </p:grpSpPr>
      <p:sp>
        <p:nvSpPr>
          <p:cNvPr id="7535" name="Google Shape;7535;g357557ac1ec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36" name="Google Shape;7536;g357557ac1ec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0.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s://bit.ly/3A1uf1Q" TargetMode="External" /><Relationship Id="rId1" Type="http://schemas.openxmlformats.org/officeDocument/2006/relationships/slideMaster" Target="../slideMasters/slideMaster1.xml" /><Relationship Id="rId4" Type="http://schemas.openxmlformats.org/officeDocument/2006/relationships/hyperlink" Target="http://bit.ly/2TtBDfr" TargetMode="External" /></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48000" y="1282000"/>
            <a:ext cx="5383200" cy="2221500"/>
          </a:xfrm>
          <a:prstGeom prst="rect">
            <a:avLst/>
          </a:prstGeom>
        </p:spPr>
        <p:txBody>
          <a:bodyPr spcFirstLastPara="1" wrap="square" lIns="91425" tIns="91425" rIns="91425" bIns="91425" anchor="b" anchorCtr="0">
            <a:noAutofit/>
          </a:bodyPr>
          <a:lstStyle>
            <a:lvl1pPr lvl="0">
              <a:lnSpc>
                <a:spcPct val="115000"/>
              </a:lnSpc>
              <a:spcBef>
                <a:spcPts val="0"/>
              </a:spcBef>
              <a:spcAft>
                <a:spcPts val="0"/>
              </a:spcAft>
              <a:buClr>
                <a:srgbClr val="191919"/>
              </a:buClr>
              <a:buSzPts val="5200"/>
              <a:buNone/>
              <a:defRPr sz="3800">
                <a:latin typeface="Shippori Antique B1"/>
                <a:ea typeface="Shippori Antique B1"/>
                <a:cs typeface="Shippori Antique B1"/>
                <a:sym typeface="Shippori Antique B1"/>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3048000" y="3636850"/>
            <a:ext cx="5383200" cy="4758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600">
                <a:solidFill>
                  <a:schemeClr val="dk1"/>
                </a:solidFill>
                <a:latin typeface="Commissioner"/>
                <a:ea typeface="Commissioner"/>
                <a:cs typeface="Commissioner"/>
                <a:sym typeface="Commissioner"/>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a:spLocks noGrp="1"/>
          </p:cNvSpPr>
          <p:nvPr>
            <p:ph type="pic" idx="2"/>
          </p:nvPr>
        </p:nvSpPr>
        <p:spPr>
          <a:xfrm>
            <a:off x="222175" y="538550"/>
            <a:ext cx="1787100" cy="1787100"/>
          </a:xfrm>
          <a:prstGeom prst="ellipse">
            <a:avLst/>
          </a:prstGeom>
          <a:noFill/>
          <a:ln w="9525" cap="flat" cmpd="sng">
            <a:solidFill>
              <a:schemeClr val="dk1"/>
            </a:solidFill>
            <a:prstDash val="solid"/>
            <a:round/>
            <a:headEnd type="none" w="sm" len="sm"/>
            <a:tailEnd type="none" w="sm" len="sm"/>
          </a:ln>
        </p:spPr>
      </p:sp>
      <p:sp>
        <p:nvSpPr>
          <p:cNvPr id="12" name="Google Shape;12;p2"/>
          <p:cNvSpPr>
            <a:spLocks noGrp="1"/>
          </p:cNvSpPr>
          <p:nvPr>
            <p:ph type="pic" idx="3"/>
          </p:nvPr>
        </p:nvSpPr>
        <p:spPr>
          <a:xfrm>
            <a:off x="1048306" y="2908031"/>
            <a:ext cx="1481400" cy="14814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50"/>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51"/>
        <p:cNvGrpSpPr/>
        <p:nvPr/>
      </p:nvGrpSpPr>
      <p:grpSpPr>
        <a:xfrm>
          <a:off x="0" y="0"/>
          <a:ext cx="0" cy="0"/>
          <a:chOff x="0" y="0"/>
          <a:chExt cx="0" cy="0"/>
        </a:xfrm>
      </p:grpSpPr>
      <p:grpSp>
        <p:nvGrpSpPr>
          <p:cNvPr id="652" name="Google Shape;652;p13"/>
          <p:cNvGrpSpPr/>
          <p:nvPr/>
        </p:nvGrpSpPr>
        <p:grpSpPr>
          <a:xfrm>
            <a:off x="8052313" y="-364653"/>
            <a:ext cx="2066309" cy="5872738"/>
            <a:chOff x="5471431" y="-166898"/>
            <a:chExt cx="1829077" cy="5198494"/>
          </a:xfrm>
        </p:grpSpPr>
        <p:grpSp>
          <p:nvGrpSpPr>
            <p:cNvPr id="653" name="Google Shape;653;p13"/>
            <p:cNvGrpSpPr/>
            <p:nvPr/>
          </p:nvGrpSpPr>
          <p:grpSpPr>
            <a:xfrm>
              <a:off x="6910738" y="3948651"/>
              <a:ext cx="83075" cy="328809"/>
              <a:chOff x="1701356" y="1283743"/>
              <a:chExt cx="147453" cy="583615"/>
            </a:xfrm>
          </p:grpSpPr>
          <p:sp>
            <p:nvSpPr>
              <p:cNvPr id="654" name="Google Shape;654;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 name="Google Shape;657;p13"/>
            <p:cNvGrpSpPr/>
            <p:nvPr/>
          </p:nvGrpSpPr>
          <p:grpSpPr>
            <a:xfrm>
              <a:off x="6910738" y="2830211"/>
              <a:ext cx="83075" cy="328809"/>
              <a:chOff x="1701356" y="1283743"/>
              <a:chExt cx="147453" cy="583615"/>
            </a:xfrm>
          </p:grpSpPr>
          <p:sp>
            <p:nvSpPr>
              <p:cNvPr id="658" name="Google Shape;658;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 name="Google Shape;661;p13"/>
            <p:cNvGrpSpPr/>
            <p:nvPr/>
          </p:nvGrpSpPr>
          <p:grpSpPr>
            <a:xfrm>
              <a:off x="6605239" y="2074097"/>
              <a:ext cx="695269" cy="718554"/>
              <a:chOff x="1159115" y="-58312"/>
              <a:chExt cx="1234059" cy="1275390"/>
            </a:xfrm>
          </p:grpSpPr>
          <p:sp>
            <p:nvSpPr>
              <p:cNvPr id="662" name="Google Shape;662;p1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 name="Google Shape;692;p13"/>
            <p:cNvGrpSpPr/>
            <p:nvPr/>
          </p:nvGrpSpPr>
          <p:grpSpPr>
            <a:xfrm>
              <a:off x="6037703" y="2630932"/>
              <a:ext cx="695420" cy="718605"/>
              <a:chOff x="152298" y="930036"/>
              <a:chExt cx="1234326" cy="1275479"/>
            </a:xfrm>
          </p:grpSpPr>
          <p:sp>
            <p:nvSpPr>
              <p:cNvPr id="693" name="Google Shape;693;p13"/>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3"/>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3"/>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3"/>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3"/>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3"/>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3"/>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3"/>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3"/>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3"/>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3"/>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3"/>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3"/>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3"/>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3"/>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3"/>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3"/>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3"/>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13"/>
            <p:cNvGrpSpPr/>
            <p:nvPr/>
          </p:nvGrpSpPr>
          <p:grpSpPr>
            <a:xfrm>
              <a:off x="6605239" y="3194601"/>
              <a:ext cx="695269" cy="718554"/>
              <a:chOff x="1159115" y="-58312"/>
              <a:chExt cx="1234059" cy="1275390"/>
            </a:xfrm>
          </p:grpSpPr>
          <p:sp>
            <p:nvSpPr>
              <p:cNvPr id="712" name="Google Shape;712;p1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13"/>
            <p:cNvGrpSpPr/>
            <p:nvPr/>
          </p:nvGrpSpPr>
          <p:grpSpPr>
            <a:xfrm>
              <a:off x="6605239" y="4313041"/>
              <a:ext cx="695269" cy="718554"/>
              <a:chOff x="1159115" y="-58312"/>
              <a:chExt cx="1234059" cy="1275390"/>
            </a:xfrm>
          </p:grpSpPr>
          <p:sp>
            <p:nvSpPr>
              <p:cNvPr id="743" name="Google Shape;743;p1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1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1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13"/>
            <p:cNvGrpSpPr/>
            <p:nvPr/>
          </p:nvGrpSpPr>
          <p:grpSpPr>
            <a:xfrm>
              <a:off x="6037703" y="3744928"/>
              <a:ext cx="695420" cy="718605"/>
              <a:chOff x="152298" y="930036"/>
              <a:chExt cx="1234326" cy="1275479"/>
            </a:xfrm>
          </p:grpSpPr>
          <p:sp>
            <p:nvSpPr>
              <p:cNvPr id="774" name="Google Shape;774;p13"/>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3"/>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3"/>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3"/>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3"/>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3"/>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3"/>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3"/>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3"/>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3"/>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3"/>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3"/>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3"/>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3"/>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3"/>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3"/>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3"/>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3"/>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 name="Google Shape;792;p13"/>
            <p:cNvGrpSpPr/>
            <p:nvPr/>
          </p:nvGrpSpPr>
          <p:grpSpPr>
            <a:xfrm>
              <a:off x="6343165" y="4507082"/>
              <a:ext cx="83075" cy="328809"/>
              <a:chOff x="1701356" y="1283743"/>
              <a:chExt cx="147453" cy="583615"/>
            </a:xfrm>
          </p:grpSpPr>
          <p:sp>
            <p:nvSpPr>
              <p:cNvPr id="793" name="Google Shape;793;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96;p13"/>
            <p:cNvGrpSpPr/>
            <p:nvPr/>
          </p:nvGrpSpPr>
          <p:grpSpPr>
            <a:xfrm>
              <a:off x="6343165" y="3382824"/>
              <a:ext cx="83075" cy="328809"/>
              <a:chOff x="1701356" y="1283743"/>
              <a:chExt cx="147453" cy="583615"/>
            </a:xfrm>
          </p:grpSpPr>
          <p:sp>
            <p:nvSpPr>
              <p:cNvPr id="797" name="Google Shape;797;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800;p13"/>
            <p:cNvGrpSpPr/>
            <p:nvPr/>
          </p:nvGrpSpPr>
          <p:grpSpPr>
            <a:xfrm>
              <a:off x="6343165" y="2268821"/>
              <a:ext cx="83075" cy="328809"/>
              <a:chOff x="1701356" y="1283743"/>
              <a:chExt cx="147453" cy="583615"/>
            </a:xfrm>
          </p:grpSpPr>
          <p:sp>
            <p:nvSpPr>
              <p:cNvPr id="801" name="Google Shape;801;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13"/>
            <p:cNvGrpSpPr/>
            <p:nvPr/>
          </p:nvGrpSpPr>
          <p:grpSpPr>
            <a:xfrm>
              <a:off x="5776930" y="3948651"/>
              <a:ext cx="83075" cy="328809"/>
              <a:chOff x="1701356" y="1283743"/>
              <a:chExt cx="147453" cy="583615"/>
            </a:xfrm>
          </p:grpSpPr>
          <p:sp>
            <p:nvSpPr>
              <p:cNvPr id="805" name="Google Shape;805;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13"/>
            <p:cNvGrpSpPr/>
            <p:nvPr/>
          </p:nvGrpSpPr>
          <p:grpSpPr>
            <a:xfrm>
              <a:off x="5776930" y="2830211"/>
              <a:ext cx="83075" cy="328809"/>
              <a:chOff x="1701356" y="1283743"/>
              <a:chExt cx="147453" cy="583615"/>
            </a:xfrm>
          </p:grpSpPr>
          <p:sp>
            <p:nvSpPr>
              <p:cNvPr id="809" name="Google Shape;809;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13"/>
            <p:cNvGrpSpPr/>
            <p:nvPr/>
          </p:nvGrpSpPr>
          <p:grpSpPr>
            <a:xfrm>
              <a:off x="5471431" y="2074097"/>
              <a:ext cx="695269" cy="718554"/>
              <a:chOff x="1159115" y="-58312"/>
              <a:chExt cx="1234059" cy="1275390"/>
            </a:xfrm>
          </p:grpSpPr>
          <p:sp>
            <p:nvSpPr>
              <p:cNvPr id="813" name="Google Shape;813;p1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13"/>
            <p:cNvGrpSpPr/>
            <p:nvPr/>
          </p:nvGrpSpPr>
          <p:grpSpPr>
            <a:xfrm>
              <a:off x="5471431" y="3194601"/>
              <a:ext cx="695269" cy="718554"/>
              <a:chOff x="1159115" y="-58312"/>
              <a:chExt cx="1234059" cy="1275390"/>
            </a:xfrm>
          </p:grpSpPr>
          <p:sp>
            <p:nvSpPr>
              <p:cNvPr id="844" name="Google Shape;844;p1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13"/>
            <p:cNvGrpSpPr/>
            <p:nvPr/>
          </p:nvGrpSpPr>
          <p:grpSpPr>
            <a:xfrm>
              <a:off x="5471431" y="4313041"/>
              <a:ext cx="695269" cy="718554"/>
              <a:chOff x="1159115" y="-58312"/>
              <a:chExt cx="1234059" cy="1275390"/>
            </a:xfrm>
          </p:grpSpPr>
          <p:sp>
            <p:nvSpPr>
              <p:cNvPr id="875" name="Google Shape;875;p1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1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13"/>
            <p:cNvGrpSpPr/>
            <p:nvPr/>
          </p:nvGrpSpPr>
          <p:grpSpPr>
            <a:xfrm>
              <a:off x="5776930" y="1709716"/>
              <a:ext cx="83075" cy="328809"/>
              <a:chOff x="1701356" y="1283743"/>
              <a:chExt cx="147453" cy="583615"/>
            </a:xfrm>
          </p:grpSpPr>
          <p:sp>
            <p:nvSpPr>
              <p:cNvPr id="906" name="Google Shape;906;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 name="Google Shape;909;p13"/>
            <p:cNvGrpSpPr/>
            <p:nvPr/>
          </p:nvGrpSpPr>
          <p:grpSpPr>
            <a:xfrm>
              <a:off x="5471431" y="953602"/>
              <a:ext cx="695269" cy="718554"/>
              <a:chOff x="1159115" y="-58312"/>
              <a:chExt cx="1234059" cy="1275390"/>
            </a:xfrm>
          </p:grpSpPr>
          <p:sp>
            <p:nvSpPr>
              <p:cNvPr id="910" name="Google Shape;910;p1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13"/>
            <p:cNvGrpSpPr/>
            <p:nvPr/>
          </p:nvGrpSpPr>
          <p:grpSpPr>
            <a:xfrm>
              <a:off x="6037703" y="1516939"/>
              <a:ext cx="695420" cy="718605"/>
              <a:chOff x="152298" y="930036"/>
              <a:chExt cx="1234326" cy="1275479"/>
            </a:xfrm>
          </p:grpSpPr>
          <p:sp>
            <p:nvSpPr>
              <p:cNvPr id="941" name="Google Shape;941;p13"/>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3"/>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3"/>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3"/>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3"/>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3"/>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3"/>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3"/>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3"/>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3"/>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3"/>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3"/>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3"/>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3"/>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3"/>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3"/>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3"/>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3"/>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13"/>
            <p:cNvGrpSpPr/>
            <p:nvPr/>
          </p:nvGrpSpPr>
          <p:grpSpPr>
            <a:xfrm>
              <a:off x="6343165" y="1154828"/>
              <a:ext cx="83075" cy="328809"/>
              <a:chOff x="1701356" y="1283743"/>
              <a:chExt cx="147453" cy="583615"/>
            </a:xfrm>
          </p:grpSpPr>
          <p:sp>
            <p:nvSpPr>
              <p:cNvPr id="960" name="Google Shape;960;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13"/>
            <p:cNvGrpSpPr/>
            <p:nvPr/>
          </p:nvGrpSpPr>
          <p:grpSpPr>
            <a:xfrm>
              <a:off x="6910738" y="1709716"/>
              <a:ext cx="83075" cy="328809"/>
              <a:chOff x="1701356" y="1283743"/>
              <a:chExt cx="147453" cy="583615"/>
            </a:xfrm>
          </p:grpSpPr>
          <p:sp>
            <p:nvSpPr>
              <p:cNvPr id="964" name="Google Shape;964;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 name="Google Shape;967;p13"/>
            <p:cNvGrpSpPr/>
            <p:nvPr/>
          </p:nvGrpSpPr>
          <p:grpSpPr>
            <a:xfrm>
              <a:off x="6605239" y="953602"/>
              <a:ext cx="695269" cy="718554"/>
              <a:chOff x="1159115" y="-58312"/>
              <a:chExt cx="1234059" cy="1275390"/>
            </a:xfrm>
          </p:grpSpPr>
          <p:sp>
            <p:nvSpPr>
              <p:cNvPr id="968" name="Google Shape;968;p1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13"/>
            <p:cNvGrpSpPr/>
            <p:nvPr/>
          </p:nvGrpSpPr>
          <p:grpSpPr>
            <a:xfrm>
              <a:off x="5776930" y="589216"/>
              <a:ext cx="83075" cy="328809"/>
              <a:chOff x="1701356" y="1283743"/>
              <a:chExt cx="147453" cy="583615"/>
            </a:xfrm>
          </p:grpSpPr>
          <p:sp>
            <p:nvSpPr>
              <p:cNvPr id="999" name="Google Shape;999;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 name="Google Shape;1002;p13"/>
            <p:cNvGrpSpPr/>
            <p:nvPr/>
          </p:nvGrpSpPr>
          <p:grpSpPr>
            <a:xfrm>
              <a:off x="5471431" y="-166898"/>
              <a:ext cx="695269" cy="718554"/>
              <a:chOff x="1159115" y="-58312"/>
              <a:chExt cx="1234059" cy="1275390"/>
            </a:xfrm>
          </p:grpSpPr>
          <p:sp>
            <p:nvSpPr>
              <p:cNvPr id="1003" name="Google Shape;1003;p1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13"/>
            <p:cNvGrpSpPr/>
            <p:nvPr/>
          </p:nvGrpSpPr>
          <p:grpSpPr>
            <a:xfrm>
              <a:off x="6910738" y="589216"/>
              <a:ext cx="83075" cy="328809"/>
              <a:chOff x="1701356" y="1283743"/>
              <a:chExt cx="147453" cy="583615"/>
            </a:xfrm>
          </p:grpSpPr>
          <p:sp>
            <p:nvSpPr>
              <p:cNvPr id="1034" name="Google Shape;1034;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13"/>
            <p:cNvGrpSpPr/>
            <p:nvPr/>
          </p:nvGrpSpPr>
          <p:grpSpPr>
            <a:xfrm>
              <a:off x="6605239" y="-166898"/>
              <a:ext cx="695269" cy="718554"/>
              <a:chOff x="1159115" y="-58312"/>
              <a:chExt cx="1234059" cy="1275390"/>
            </a:xfrm>
          </p:grpSpPr>
          <p:sp>
            <p:nvSpPr>
              <p:cNvPr id="1038" name="Google Shape;1038;p1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13"/>
            <p:cNvGrpSpPr/>
            <p:nvPr/>
          </p:nvGrpSpPr>
          <p:grpSpPr>
            <a:xfrm>
              <a:off x="6037703" y="402939"/>
              <a:ext cx="695420" cy="718605"/>
              <a:chOff x="152298" y="930036"/>
              <a:chExt cx="1234326" cy="1275479"/>
            </a:xfrm>
          </p:grpSpPr>
          <p:sp>
            <p:nvSpPr>
              <p:cNvPr id="1069" name="Google Shape;1069;p13"/>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3"/>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3"/>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3"/>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3"/>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3"/>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3"/>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3"/>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3"/>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3"/>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3"/>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3"/>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3"/>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13"/>
            <p:cNvGrpSpPr/>
            <p:nvPr/>
          </p:nvGrpSpPr>
          <p:grpSpPr>
            <a:xfrm>
              <a:off x="6343165" y="40828"/>
              <a:ext cx="83075" cy="328809"/>
              <a:chOff x="1701356" y="1283743"/>
              <a:chExt cx="147453" cy="583615"/>
            </a:xfrm>
          </p:grpSpPr>
          <p:sp>
            <p:nvSpPr>
              <p:cNvPr id="1088" name="Google Shape;1088;p1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91" name="Google Shape;1091;p13"/>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92" name="Google Shape;1092;p13"/>
          <p:cNvSpPr txBox="1">
            <a:spLocks noGrp="1"/>
          </p:cNvSpPr>
          <p:nvPr>
            <p:ph type="subTitle" idx="1"/>
          </p:nvPr>
        </p:nvSpPr>
        <p:spPr>
          <a:xfrm>
            <a:off x="1524125" y="2035410"/>
            <a:ext cx="2189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93" name="Google Shape;1093;p13"/>
          <p:cNvSpPr txBox="1">
            <a:spLocks noGrp="1"/>
          </p:cNvSpPr>
          <p:nvPr>
            <p:ph type="title" idx="2" hasCustomPrompt="1"/>
          </p:nvPr>
        </p:nvSpPr>
        <p:spPr>
          <a:xfrm>
            <a:off x="713225" y="1893920"/>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94" name="Google Shape;1094;p13"/>
          <p:cNvSpPr txBox="1">
            <a:spLocks noGrp="1"/>
          </p:cNvSpPr>
          <p:nvPr>
            <p:ph type="subTitle" idx="3"/>
          </p:nvPr>
        </p:nvSpPr>
        <p:spPr>
          <a:xfrm>
            <a:off x="1524125" y="1627325"/>
            <a:ext cx="21891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095" name="Google Shape;1095;p13"/>
          <p:cNvSpPr txBox="1">
            <a:spLocks noGrp="1"/>
          </p:cNvSpPr>
          <p:nvPr>
            <p:ph type="subTitle" idx="4"/>
          </p:nvPr>
        </p:nvSpPr>
        <p:spPr>
          <a:xfrm>
            <a:off x="4664064" y="2035411"/>
            <a:ext cx="2189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96" name="Google Shape;1096;p13"/>
          <p:cNvSpPr txBox="1">
            <a:spLocks noGrp="1"/>
          </p:cNvSpPr>
          <p:nvPr>
            <p:ph type="title" idx="5" hasCustomPrompt="1"/>
          </p:nvPr>
        </p:nvSpPr>
        <p:spPr>
          <a:xfrm>
            <a:off x="3853164" y="1893920"/>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97" name="Google Shape;1097;p13"/>
          <p:cNvSpPr txBox="1">
            <a:spLocks noGrp="1"/>
          </p:cNvSpPr>
          <p:nvPr>
            <p:ph type="subTitle" idx="6"/>
          </p:nvPr>
        </p:nvSpPr>
        <p:spPr>
          <a:xfrm>
            <a:off x="4664064" y="1627325"/>
            <a:ext cx="21891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098" name="Google Shape;1098;p13"/>
          <p:cNvSpPr txBox="1">
            <a:spLocks noGrp="1"/>
          </p:cNvSpPr>
          <p:nvPr>
            <p:ph type="subTitle" idx="7"/>
          </p:nvPr>
        </p:nvSpPr>
        <p:spPr>
          <a:xfrm>
            <a:off x="1524125" y="3478946"/>
            <a:ext cx="2189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99" name="Google Shape;1099;p13"/>
          <p:cNvSpPr txBox="1">
            <a:spLocks noGrp="1"/>
          </p:cNvSpPr>
          <p:nvPr>
            <p:ph type="title" idx="8" hasCustomPrompt="1"/>
          </p:nvPr>
        </p:nvSpPr>
        <p:spPr>
          <a:xfrm>
            <a:off x="713225" y="3337445"/>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100" name="Google Shape;1100;p13"/>
          <p:cNvSpPr txBox="1">
            <a:spLocks noGrp="1"/>
          </p:cNvSpPr>
          <p:nvPr>
            <p:ph type="subTitle" idx="9"/>
          </p:nvPr>
        </p:nvSpPr>
        <p:spPr>
          <a:xfrm>
            <a:off x="1524125" y="3070861"/>
            <a:ext cx="21891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101" name="Google Shape;1101;p13"/>
          <p:cNvSpPr txBox="1">
            <a:spLocks noGrp="1"/>
          </p:cNvSpPr>
          <p:nvPr>
            <p:ph type="subTitle" idx="13"/>
          </p:nvPr>
        </p:nvSpPr>
        <p:spPr>
          <a:xfrm>
            <a:off x="4664064" y="3478950"/>
            <a:ext cx="2189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2" name="Google Shape;1102;p13"/>
          <p:cNvSpPr txBox="1">
            <a:spLocks noGrp="1"/>
          </p:cNvSpPr>
          <p:nvPr>
            <p:ph type="title" idx="14" hasCustomPrompt="1"/>
          </p:nvPr>
        </p:nvSpPr>
        <p:spPr>
          <a:xfrm>
            <a:off x="3853164" y="3337445"/>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103" name="Google Shape;1103;p13"/>
          <p:cNvSpPr txBox="1">
            <a:spLocks noGrp="1"/>
          </p:cNvSpPr>
          <p:nvPr>
            <p:ph type="subTitle" idx="15"/>
          </p:nvPr>
        </p:nvSpPr>
        <p:spPr>
          <a:xfrm>
            <a:off x="4664064" y="3070864"/>
            <a:ext cx="2189100" cy="484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1104" name="Google Shape;1104;p13"/>
          <p:cNvSpPr>
            <a:spLocks noGrp="1"/>
          </p:cNvSpPr>
          <p:nvPr>
            <p:ph type="pic" idx="16"/>
          </p:nvPr>
        </p:nvSpPr>
        <p:spPr>
          <a:xfrm>
            <a:off x="7217975" y="1717850"/>
            <a:ext cx="1707900" cy="17079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105"/>
        <p:cNvGrpSpPr/>
        <p:nvPr/>
      </p:nvGrpSpPr>
      <p:grpSpPr>
        <a:xfrm>
          <a:off x="0" y="0"/>
          <a:ext cx="0" cy="0"/>
          <a:chOff x="0" y="0"/>
          <a:chExt cx="0" cy="0"/>
        </a:xfrm>
      </p:grpSpPr>
      <p:sp>
        <p:nvSpPr>
          <p:cNvPr id="1106" name="Google Shape;1106;p14"/>
          <p:cNvSpPr txBox="1">
            <a:spLocks noGrp="1"/>
          </p:cNvSpPr>
          <p:nvPr>
            <p:ph type="title"/>
          </p:nvPr>
        </p:nvSpPr>
        <p:spPr>
          <a:xfrm>
            <a:off x="713244" y="3589076"/>
            <a:ext cx="5197500" cy="52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23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107" name="Google Shape;1107;p14"/>
          <p:cNvSpPr txBox="1">
            <a:spLocks noGrp="1"/>
          </p:cNvSpPr>
          <p:nvPr>
            <p:ph type="subTitle" idx="1"/>
          </p:nvPr>
        </p:nvSpPr>
        <p:spPr>
          <a:xfrm>
            <a:off x="713225" y="1032425"/>
            <a:ext cx="5197500" cy="2446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1108" name="Google Shape;1108;p14"/>
          <p:cNvSpPr>
            <a:spLocks noGrp="1"/>
          </p:cNvSpPr>
          <p:nvPr>
            <p:ph type="pic" idx="2"/>
          </p:nvPr>
        </p:nvSpPr>
        <p:spPr>
          <a:xfrm>
            <a:off x="6465980" y="2560205"/>
            <a:ext cx="1884300" cy="18843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109"/>
        <p:cNvGrpSpPr/>
        <p:nvPr/>
      </p:nvGrpSpPr>
      <p:grpSpPr>
        <a:xfrm>
          <a:off x="0" y="0"/>
          <a:ext cx="0" cy="0"/>
          <a:chOff x="0" y="0"/>
          <a:chExt cx="0" cy="0"/>
        </a:xfrm>
      </p:grpSpPr>
      <p:sp>
        <p:nvSpPr>
          <p:cNvPr id="1110" name="Google Shape;1110;p15"/>
          <p:cNvSpPr txBox="1">
            <a:spLocks noGrp="1"/>
          </p:cNvSpPr>
          <p:nvPr>
            <p:ph type="title"/>
          </p:nvPr>
        </p:nvSpPr>
        <p:spPr>
          <a:xfrm>
            <a:off x="4302550" y="1097763"/>
            <a:ext cx="4128300" cy="18318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11" name="Google Shape;1111;p15"/>
          <p:cNvSpPr txBox="1">
            <a:spLocks noGrp="1"/>
          </p:cNvSpPr>
          <p:nvPr>
            <p:ph type="subTitle" idx="1"/>
          </p:nvPr>
        </p:nvSpPr>
        <p:spPr>
          <a:xfrm>
            <a:off x="4302550" y="2929438"/>
            <a:ext cx="4128300" cy="1116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2" name="Google Shape;1112;p15"/>
          <p:cNvSpPr>
            <a:spLocks noGrp="1"/>
          </p:cNvSpPr>
          <p:nvPr>
            <p:ph type="pic" idx="2"/>
          </p:nvPr>
        </p:nvSpPr>
        <p:spPr>
          <a:xfrm>
            <a:off x="1033860" y="1357646"/>
            <a:ext cx="2428200" cy="24282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113"/>
        <p:cNvGrpSpPr/>
        <p:nvPr/>
      </p:nvGrpSpPr>
      <p:grpSpPr>
        <a:xfrm>
          <a:off x="0" y="0"/>
          <a:ext cx="0" cy="0"/>
          <a:chOff x="0" y="0"/>
          <a:chExt cx="0" cy="0"/>
        </a:xfrm>
      </p:grpSpPr>
      <p:grpSp>
        <p:nvGrpSpPr>
          <p:cNvPr id="1114" name="Google Shape;1114;p16"/>
          <p:cNvGrpSpPr/>
          <p:nvPr/>
        </p:nvGrpSpPr>
        <p:grpSpPr>
          <a:xfrm>
            <a:off x="8052313" y="-364653"/>
            <a:ext cx="2066309" cy="5872738"/>
            <a:chOff x="5471431" y="-166898"/>
            <a:chExt cx="1829077" cy="5198494"/>
          </a:xfrm>
        </p:grpSpPr>
        <p:grpSp>
          <p:nvGrpSpPr>
            <p:cNvPr id="1115" name="Google Shape;1115;p16"/>
            <p:cNvGrpSpPr/>
            <p:nvPr/>
          </p:nvGrpSpPr>
          <p:grpSpPr>
            <a:xfrm>
              <a:off x="6910738" y="3948651"/>
              <a:ext cx="83075" cy="328809"/>
              <a:chOff x="1701356" y="1283743"/>
              <a:chExt cx="147453" cy="583615"/>
            </a:xfrm>
          </p:grpSpPr>
          <p:sp>
            <p:nvSpPr>
              <p:cNvPr id="1116" name="Google Shape;1116;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16"/>
            <p:cNvGrpSpPr/>
            <p:nvPr/>
          </p:nvGrpSpPr>
          <p:grpSpPr>
            <a:xfrm>
              <a:off x="6910738" y="2830211"/>
              <a:ext cx="83075" cy="328809"/>
              <a:chOff x="1701356" y="1283743"/>
              <a:chExt cx="147453" cy="583615"/>
            </a:xfrm>
          </p:grpSpPr>
          <p:sp>
            <p:nvSpPr>
              <p:cNvPr id="1120" name="Google Shape;1120;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16"/>
            <p:cNvGrpSpPr/>
            <p:nvPr/>
          </p:nvGrpSpPr>
          <p:grpSpPr>
            <a:xfrm>
              <a:off x="6605239" y="2074097"/>
              <a:ext cx="695269" cy="718554"/>
              <a:chOff x="1159115" y="-58312"/>
              <a:chExt cx="1234059" cy="1275390"/>
            </a:xfrm>
          </p:grpSpPr>
          <p:sp>
            <p:nvSpPr>
              <p:cNvPr id="1124" name="Google Shape;1124;p16"/>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6"/>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6"/>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6"/>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6"/>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6"/>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6"/>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6"/>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6"/>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6"/>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6"/>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6"/>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6"/>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6"/>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6"/>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6"/>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6"/>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6"/>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6"/>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6"/>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6"/>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6"/>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6"/>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6"/>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6"/>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6"/>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6"/>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6"/>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6"/>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6"/>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16"/>
            <p:cNvGrpSpPr/>
            <p:nvPr/>
          </p:nvGrpSpPr>
          <p:grpSpPr>
            <a:xfrm>
              <a:off x="6037703" y="2630932"/>
              <a:ext cx="695420" cy="718605"/>
              <a:chOff x="152298" y="930036"/>
              <a:chExt cx="1234326" cy="1275479"/>
            </a:xfrm>
          </p:grpSpPr>
          <p:sp>
            <p:nvSpPr>
              <p:cNvPr id="1155" name="Google Shape;1155;p16"/>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6"/>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6"/>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6"/>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6"/>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6"/>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6"/>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6"/>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6"/>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6"/>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6"/>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6"/>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6"/>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6"/>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6"/>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6"/>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6"/>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6"/>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16"/>
            <p:cNvGrpSpPr/>
            <p:nvPr/>
          </p:nvGrpSpPr>
          <p:grpSpPr>
            <a:xfrm>
              <a:off x="6605239" y="3194601"/>
              <a:ext cx="695269" cy="718554"/>
              <a:chOff x="1159115" y="-58312"/>
              <a:chExt cx="1234059" cy="1275390"/>
            </a:xfrm>
          </p:grpSpPr>
          <p:sp>
            <p:nvSpPr>
              <p:cNvPr id="1174" name="Google Shape;1174;p16"/>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6"/>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6"/>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6"/>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6"/>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6"/>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6"/>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6"/>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6"/>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6"/>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6"/>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6"/>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6"/>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6"/>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6"/>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6"/>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6"/>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6"/>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6"/>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6"/>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6"/>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6"/>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6"/>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6"/>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6"/>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6"/>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6"/>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6"/>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6"/>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6"/>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16"/>
            <p:cNvGrpSpPr/>
            <p:nvPr/>
          </p:nvGrpSpPr>
          <p:grpSpPr>
            <a:xfrm>
              <a:off x="6605239" y="4313041"/>
              <a:ext cx="695269" cy="718554"/>
              <a:chOff x="1159115" y="-58312"/>
              <a:chExt cx="1234059" cy="1275390"/>
            </a:xfrm>
          </p:grpSpPr>
          <p:sp>
            <p:nvSpPr>
              <p:cNvPr id="1205" name="Google Shape;1205;p16"/>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6"/>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6"/>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6"/>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6"/>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6"/>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6"/>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6"/>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6"/>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6"/>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6"/>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6"/>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6"/>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6"/>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6"/>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6"/>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6"/>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6"/>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6"/>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6"/>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6"/>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6"/>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6"/>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6"/>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6"/>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6"/>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6"/>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6"/>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6"/>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6"/>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16"/>
            <p:cNvGrpSpPr/>
            <p:nvPr/>
          </p:nvGrpSpPr>
          <p:grpSpPr>
            <a:xfrm>
              <a:off x="6037703" y="3744928"/>
              <a:ext cx="695420" cy="718605"/>
              <a:chOff x="152298" y="930036"/>
              <a:chExt cx="1234326" cy="1275479"/>
            </a:xfrm>
          </p:grpSpPr>
          <p:sp>
            <p:nvSpPr>
              <p:cNvPr id="1236" name="Google Shape;1236;p16"/>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6"/>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6"/>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6"/>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6"/>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6"/>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6"/>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6"/>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6"/>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6"/>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6"/>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6"/>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6"/>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6"/>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6"/>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6"/>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6"/>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6"/>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16"/>
            <p:cNvGrpSpPr/>
            <p:nvPr/>
          </p:nvGrpSpPr>
          <p:grpSpPr>
            <a:xfrm>
              <a:off x="6343165" y="4507082"/>
              <a:ext cx="83075" cy="328809"/>
              <a:chOff x="1701356" y="1283743"/>
              <a:chExt cx="147453" cy="583615"/>
            </a:xfrm>
          </p:grpSpPr>
          <p:sp>
            <p:nvSpPr>
              <p:cNvPr id="1255" name="Google Shape;1255;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16"/>
            <p:cNvGrpSpPr/>
            <p:nvPr/>
          </p:nvGrpSpPr>
          <p:grpSpPr>
            <a:xfrm>
              <a:off x="6343165" y="3382824"/>
              <a:ext cx="83075" cy="328809"/>
              <a:chOff x="1701356" y="1283743"/>
              <a:chExt cx="147453" cy="583615"/>
            </a:xfrm>
          </p:grpSpPr>
          <p:sp>
            <p:nvSpPr>
              <p:cNvPr id="1259" name="Google Shape;1259;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16"/>
            <p:cNvGrpSpPr/>
            <p:nvPr/>
          </p:nvGrpSpPr>
          <p:grpSpPr>
            <a:xfrm>
              <a:off x="6343165" y="2268821"/>
              <a:ext cx="83075" cy="328809"/>
              <a:chOff x="1701356" y="1283743"/>
              <a:chExt cx="147453" cy="583615"/>
            </a:xfrm>
          </p:grpSpPr>
          <p:sp>
            <p:nvSpPr>
              <p:cNvPr id="1263" name="Google Shape;1263;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16"/>
            <p:cNvGrpSpPr/>
            <p:nvPr/>
          </p:nvGrpSpPr>
          <p:grpSpPr>
            <a:xfrm>
              <a:off x="5776930" y="3948651"/>
              <a:ext cx="83075" cy="328809"/>
              <a:chOff x="1701356" y="1283743"/>
              <a:chExt cx="147453" cy="583615"/>
            </a:xfrm>
          </p:grpSpPr>
          <p:sp>
            <p:nvSpPr>
              <p:cNvPr id="1267" name="Google Shape;1267;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16"/>
            <p:cNvGrpSpPr/>
            <p:nvPr/>
          </p:nvGrpSpPr>
          <p:grpSpPr>
            <a:xfrm>
              <a:off x="5776930" y="2830211"/>
              <a:ext cx="83075" cy="328809"/>
              <a:chOff x="1701356" y="1283743"/>
              <a:chExt cx="147453" cy="583615"/>
            </a:xfrm>
          </p:grpSpPr>
          <p:sp>
            <p:nvSpPr>
              <p:cNvPr id="1271" name="Google Shape;1271;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16"/>
            <p:cNvGrpSpPr/>
            <p:nvPr/>
          </p:nvGrpSpPr>
          <p:grpSpPr>
            <a:xfrm>
              <a:off x="5471431" y="2074097"/>
              <a:ext cx="695269" cy="718554"/>
              <a:chOff x="1159115" y="-58312"/>
              <a:chExt cx="1234059" cy="1275390"/>
            </a:xfrm>
          </p:grpSpPr>
          <p:sp>
            <p:nvSpPr>
              <p:cNvPr id="1275" name="Google Shape;1275;p16"/>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6"/>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6"/>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6"/>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6"/>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6"/>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6"/>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6"/>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6"/>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6"/>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6"/>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6"/>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6"/>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6"/>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6"/>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6"/>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6"/>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6"/>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6"/>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6"/>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6"/>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6"/>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6"/>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6"/>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6"/>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6"/>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6"/>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6"/>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6"/>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6"/>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16"/>
            <p:cNvGrpSpPr/>
            <p:nvPr/>
          </p:nvGrpSpPr>
          <p:grpSpPr>
            <a:xfrm>
              <a:off x="5471431" y="3194601"/>
              <a:ext cx="695269" cy="718554"/>
              <a:chOff x="1159115" y="-58312"/>
              <a:chExt cx="1234059" cy="1275390"/>
            </a:xfrm>
          </p:grpSpPr>
          <p:sp>
            <p:nvSpPr>
              <p:cNvPr id="1306" name="Google Shape;1306;p16"/>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6"/>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6"/>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6"/>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6"/>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6"/>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6"/>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6"/>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6"/>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6"/>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6"/>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6"/>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6"/>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6"/>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6"/>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6"/>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6"/>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6"/>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6"/>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6"/>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6"/>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6"/>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6"/>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6"/>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6"/>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6"/>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6"/>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6"/>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6"/>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6"/>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 name="Google Shape;1336;p16"/>
            <p:cNvGrpSpPr/>
            <p:nvPr/>
          </p:nvGrpSpPr>
          <p:grpSpPr>
            <a:xfrm>
              <a:off x="5471431" y="4313041"/>
              <a:ext cx="695269" cy="718554"/>
              <a:chOff x="1159115" y="-58312"/>
              <a:chExt cx="1234059" cy="1275390"/>
            </a:xfrm>
          </p:grpSpPr>
          <p:sp>
            <p:nvSpPr>
              <p:cNvPr id="1337" name="Google Shape;1337;p16"/>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6"/>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6"/>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6"/>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6"/>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6"/>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6"/>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6"/>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6"/>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6"/>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6"/>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6"/>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6"/>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6"/>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6"/>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6"/>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6"/>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6"/>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6"/>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6"/>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6"/>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6"/>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6"/>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6"/>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6"/>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6"/>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6"/>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6"/>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6"/>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6"/>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 name="Google Shape;1367;p16"/>
            <p:cNvGrpSpPr/>
            <p:nvPr/>
          </p:nvGrpSpPr>
          <p:grpSpPr>
            <a:xfrm>
              <a:off x="5776930" y="1709716"/>
              <a:ext cx="83075" cy="328809"/>
              <a:chOff x="1701356" y="1283743"/>
              <a:chExt cx="147453" cy="583615"/>
            </a:xfrm>
          </p:grpSpPr>
          <p:sp>
            <p:nvSpPr>
              <p:cNvPr id="1368" name="Google Shape;1368;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16"/>
            <p:cNvGrpSpPr/>
            <p:nvPr/>
          </p:nvGrpSpPr>
          <p:grpSpPr>
            <a:xfrm>
              <a:off x="5471431" y="953602"/>
              <a:ext cx="695269" cy="718554"/>
              <a:chOff x="1159115" y="-58312"/>
              <a:chExt cx="1234059" cy="1275390"/>
            </a:xfrm>
          </p:grpSpPr>
          <p:sp>
            <p:nvSpPr>
              <p:cNvPr id="1372" name="Google Shape;1372;p16"/>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6"/>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6"/>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6"/>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6"/>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6"/>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6"/>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6"/>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6"/>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6"/>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6"/>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6"/>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6"/>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6"/>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6"/>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6"/>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6"/>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6"/>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6"/>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6"/>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6"/>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6"/>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6"/>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6"/>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6"/>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6"/>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6"/>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6"/>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6"/>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6"/>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 name="Google Shape;1402;p16"/>
            <p:cNvGrpSpPr/>
            <p:nvPr/>
          </p:nvGrpSpPr>
          <p:grpSpPr>
            <a:xfrm>
              <a:off x="6037703" y="1516939"/>
              <a:ext cx="695420" cy="718605"/>
              <a:chOff x="152298" y="930036"/>
              <a:chExt cx="1234326" cy="1275479"/>
            </a:xfrm>
          </p:grpSpPr>
          <p:sp>
            <p:nvSpPr>
              <p:cNvPr id="1403" name="Google Shape;1403;p16"/>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6"/>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6"/>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6"/>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6"/>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6"/>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6"/>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6"/>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6"/>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6"/>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6"/>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6"/>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6"/>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6"/>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6"/>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6"/>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6"/>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6"/>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 name="Google Shape;1421;p16"/>
            <p:cNvGrpSpPr/>
            <p:nvPr/>
          </p:nvGrpSpPr>
          <p:grpSpPr>
            <a:xfrm>
              <a:off x="6343165" y="1154828"/>
              <a:ext cx="83075" cy="328809"/>
              <a:chOff x="1701356" y="1283743"/>
              <a:chExt cx="147453" cy="583615"/>
            </a:xfrm>
          </p:grpSpPr>
          <p:sp>
            <p:nvSpPr>
              <p:cNvPr id="1422" name="Google Shape;1422;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16"/>
            <p:cNvGrpSpPr/>
            <p:nvPr/>
          </p:nvGrpSpPr>
          <p:grpSpPr>
            <a:xfrm>
              <a:off x="6910738" y="1709716"/>
              <a:ext cx="83075" cy="328809"/>
              <a:chOff x="1701356" y="1283743"/>
              <a:chExt cx="147453" cy="583615"/>
            </a:xfrm>
          </p:grpSpPr>
          <p:sp>
            <p:nvSpPr>
              <p:cNvPr id="1426" name="Google Shape;1426;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16"/>
            <p:cNvGrpSpPr/>
            <p:nvPr/>
          </p:nvGrpSpPr>
          <p:grpSpPr>
            <a:xfrm>
              <a:off x="6605239" y="953602"/>
              <a:ext cx="695269" cy="718554"/>
              <a:chOff x="1159115" y="-58312"/>
              <a:chExt cx="1234059" cy="1275390"/>
            </a:xfrm>
          </p:grpSpPr>
          <p:sp>
            <p:nvSpPr>
              <p:cNvPr id="1430" name="Google Shape;1430;p16"/>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6"/>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6"/>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6"/>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6"/>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 name="Google Shape;1460;p16"/>
            <p:cNvGrpSpPr/>
            <p:nvPr/>
          </p:nvGrpSpPr>
          <p:grpSpPr>
            <a:xfrm>
              <a:off x="5776930" y="589216"/>
              <a:ext cx="83075" cy="328809"/>
              <a:chOff x="1701356" y="1283743"/>
              <a:chExt cx="147453" cy="583615"/>
            </a:xfrm>
          </p:grpSpPr>
          <p:sp>
            <p:nvSpPr>
              <p:cNvPr id="1461" name="Google Shape;1461;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16"/>
            <p:cNvGrpSpPr/>
            <p:nvPr/>
          </p:nvGrpSpPr>
          <p:grpSpPr>
            <a:xfrm>
              <a:off x="5471431" y="-166898"/>
              <a:ext cx="695269" cy="718554"/>
              <a:chOff x="1159115" y="-58312"/>
              <a:chExt cx="1234059" cy="1275390"/>
            </a:xfrm>
          </p:grpSpPr>
          <p:sp>
            <p:nvSpPr>
              <p:cNvPr id="1465" name="Google Shape;1465;p16"/>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6"/>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6"/>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 name="Google Shape;1495;p16"/>
            <p:cNvGrpSpPr/>
            <p:nvPr/>
          </p:nvGrpSpPr>
          <p:grpSpPr>
            <a:xfrm>
              <a:off x="6910738" y="589216"/>
              <a:ext cx="83075" cy="328809"/>
              <a:chOff x="1701356" y="1283743"/>
              <a:chExt cx="147453" cy="583615"/>
            </a:xfrm>
          </p:grpSpPr>
          <p:sp>
            <p:nvSpPr>
              <p:cNvPr id="1496" name="Google Shape;1496;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 name="Google Shape;1499;p16"/>
            <p:cNvGrpSpPr/>
            <p:nvPr/>
          </p:nvGrpSpPr>
          <p:grpSpPr>
            <a:xfrm>
              <a:off x="6605239" y="-166898"/>
              <a:ext cx="695269" cy="718554"/>
              <a:chOff x="1159115" y="-58312"/>
              <a:chExt cx="1234059" cy="1275390"/>
            </a:xfrm>
          </p:grpSpPr>
          <p:sp>
            <p:nvSpPr>
              <p:cNvPr id="1500" name="Google Shape;1500;p16"/>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6"/>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6"/>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6"/>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16"/>
            <p:cNvGrpSpPr/>
            <p:nvPr/>
          </p:nvGrpSpPr>
          <p:grpSpPr>
            <a:xfrm>
              <a:off x="6037703" y="402939"/>
              <a:ext cx="695420" cy="718605"/>
              <a:chOff x="152298" y="930036"/>
              <a:chExt cx="1234326" cy="1275479"/>
            </a:xfrm>
          </p:grpSpPr>
          <p:sp>
            <p:nvSpPr>
              <p:cNvPr id="1531" name="Google Shape;1531;p16"/>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6"/>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6"/>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6"/>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6"/>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6"/>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6"/>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6"/>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6"/>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6"/>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6"/>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6"/>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6"/>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6"/>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6"/>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6"/>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6"/>
            <p:cNvGrpSpPr/>
            <p:nvPr/>
          </p:nvGrpSpPr>
          <p:grpSpPr>
            <a:xfrm>
              <a:off x="6343165" y="40828"/>
              <a:ext cx="83075" cy="328809"/>
              <a:chOff x="1701356" y="1283743"/>
              <a:chExt cx="147453" cy="583615"/>
            </a:xfrm>
          </p:grpSpPr>
          <p:sp>
            <p:nvSpPr>
              <p:cNvPr id="1550" name="Google Shape;1550;p16"/>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6"/>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6"/>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53" name="Google Shape;1553;p16"/>
          <p:cNvSpPr txBox="1">
            <a:spLocks noGrp="1"/>
          </p:cNvSpPr>
          <p:nvPr>
            <p:ph type="title"/>
          </p:nvPr>
        </p:nvSpPr>
        <p:spPr>
          <a:xfrm>
            <a:off x="713225" y="1362827"/>
            <a:ext cx="3348900" cy="1200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54" name="Google Shape;1554;p16"/>
          <p:cNvSpPr txBox="1">
            <a:spLocks noGrp="1"/>
          </p:cNvSpPr>
          <p:nvPr>
            <p:ph type="subTitle" idx="1"/>
          </p:nvPr>
        </p:nvSpPr>
        <p:spPr>
          <a:xfrm>
            <a:off x="713225" y="2562977"/>
            <a:ext cx="3348900" cy="901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555"/>
        <p:cNvGrpSpPr/>
        <p:nvPr/>
      </p:nvGrpSpPr>
      <p:grpSpPr>
        <a:xfrm>
          <a:off x="0" y="0"/>
          <a:ext cx="0" cy="0"/>
          <a:chOff x="0" y="0"/>
          <a:chExt cx="0" cy="0"/>
        </a:xfrm>
      </p:grpSpPr>
      <p:grpSp>
        <p:nvGrpSpPr>
          <p:cNvPr id="1556" name="Google Shape;1556;p17"/>
          <p:cNvGrpSpPr/>
          <p:nvPr/>
        </p:nvGrpSpPr>
        <p:grpSpPr>
          <a:xfrm rot="10800000">
            <a:off x="8024813" y="-243050"/>
            <a:ext cx="1870469" cy="5634214"/>
            <a:chOff x="8162925" y="-243050"/>
            <a:chExt cx="1870469" cy="5634214"/>
          </a:xfrm>
        </p:grpSpPr>
        <p:grpSp>
          <p:nvGrpSpPr>
            <p:cNvPr id="1557" name="Google Shape;1557;p17"/>
            <p:cNvGrpSpPr/>
            <p:nvPr/>
          </p:nvGrpSpPr>
          <p:grpSpPr>
            <a:xfrm>
              <a:off x="8775625" y="1196725"/>
              <a:ext cx="488641" cy="481440"/>
              <a:chOff x="8162925" y="-243050"/>
              <a:chExt cx="488641" cy="481440"/>
            </a:xfrm>
          </p:grpSpPr>
          <p:sp>
            <p:nvSpPr>
              <p:cNvPr id="1558" name="Google Shape;1558;p1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17"/>
            <p:cNvGrpSpPr/>
            <p:nvPr/>
          </p:nvGrpSpPr>
          <p:grpSpPr>
            <a:xfrm>
              <a:off x="8162925" y="602062"/>
              <a:ext cx="488641" cy="481440"/>
              <a:chOff x="8162925" y="-243050"/>
              <a:chExt cx="488641" cy="481440"/>
            </a:xfrm>
          </p:grpSpPr>
          <p:sp>
            <p:nvSpPr>
              <p:cNvPr id="1564" name="Google Shape;1564;p1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17"/>
            <p:cNvGrpSpPr/>
            <p:nvPr/>
          </p:nvGrpSpPr>
          <p:grpSpPr>
            <a:xfrm>
              <a:off x="8901539" y="865337"/>
              <a:ext cx="206304" cy="204552"/>
              <a:chOff x="8901539" y="-228213"/>
              <a:chExt cx="206304" cy="204552"/>
            </a:xfrm>
          </p:grpSpPr>
          <p:sp>
            <p:nvSpPr>
              <p:cNvPr id="1570" name="Google Shape;1570;p1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oogle Shape;1575;p17"/>
            <p:cNvGrpSpPr/>
            <p:nvPr/>
          </p:nvGrpSpPr>
          <p:grpSpPr>
            <a:xfrm>
              <a:off x="8775823" y="4055195"/>
              <a:ext cx="488641" cy="481552"/>
              <a:chOff x="8775823" y="4055195"/>
              <a:chExt cx="488641" cy="481552"/>
            </a:xfrm>
          </p:grpSpPr>
          <p:sp>
            <p:nvSpPr>
              <p:cNvPr id="1576" name="Google Shape;1576;p17"/>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 name="Google Shape;1581;p17"/>
            <p:cNvGrpSpPr/>
            <p:nvPr/>
          </p:nvGrpSpPr>
          <p:grpSpPr>
            <a:xfrm>
              <a:off x="8775823" y="4890195"/>
              <a:ext cx="488641" cy="481385"/>
              <a:chOff x="8775823" y="4890195"/>
              <a:chExt cx="488641" cy="481385"/>
            </a:xfrm>
          </p:grpSpPr>
          <p:sp>
            <p:nvSpPr>
              <p:cNvPr id="1582" name="Google Shape;1582;p17"/>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7" name="Google Shape;1587;p17"/>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8" name="Google Shape;1588;p17"/>
            <p:cNvGrpSpPr/>
            <p:nvPr/>
          </p:nvGrpSpPr>
          <p:grpSpPr>
            <a:xfrm>
              <a:off x="8171098" y="2624884"/>
              <a:ext cx="472107" cy="464296"/>
              <a:chOff x="8171098" y="2624884"/>
              <a:chExt cx="472107" cy="464296"/>
            </a:xfrm>
          </p:grpSpPr>
          <p:sp>
            <p:nvSpPr>
              <p:cNvPr id="1589" name="Google Shape;1589;p17"/>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17"/>
            <p:cNvGrpSpPr/>
            <p:nvPr/>
          </p:nvGrpSpPr>
          <p:grpSpPr>
            <a:xfrm>
              <a:off x="9373626" y="2616275"/>
              <a:ext cx="488668" cy="481440"/>
              <a:chOff x="9373626" y="2616275"/>
              <a:chExt cx="488668" cy="481440"/>
            </a:xfrm>
          </p:grpSpPr>
          <p:sp>
            <p:nvSpPr>
              <p:cNvPr id="1594" name="Google Shape;1594;p17"/>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 name="Google Shape;1599;p17"/>
            <p:cNvGrpSpPr/>
            <p:nvPr/>
          </p:nvGrpSpPr>
          <p:grpSpPr>
            <a:xfrm>
              <a:off x="8309880" y="3164000"/>
              <a:ext cx="195323" cy="232436"/>
              <a:chOff x="8309880" y="3164000"/>
              <a:chExt cx="195323" cy="232436"/>
            </a:xfrm>
          </p:grpSpPr>
          <p:sp>
            <p:nvSpPr>
              <p:cNvPr id="1600" name="Google Shape;1600;p17"/>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 name="Google Shape;1603;p17"/>
            <p:cNvGrpSpPr/>
            <p:nvPr/>
          </p:nvGrpSpPr>
          <p:grpSpPr>
            <a:xfrm>
              <a:off x="9373626" y="3462674"/>
              <a:ext cx="488668" cy="481468"/>
              <a:chOff x="9373626" y="3462674"/>
              <a:chExt cx="488668" cy="481468"/>
            </a:xfrm>
          </p:grpSpPr>
          <p:sp>
            <p:nvSpPr>
              <p:cNvPr id="1604" name="Google Shape;1604;p17"/>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 name="Google Shape;1609;p17"/>
            <p:cNvGrpSpPr/>
            <p:nvPr/>
          </p:nvGrpSpPr>
          <p:grpSpPr>
            <a:xfrm>
              <a:off x="8309880" y="4606395"/>
              <a:ext cx="195323" cy="232436"/>
              <a:chOff x="8309880" y="4606395"/>
              <a:chExt cx="195323" cy="232436"/>
            </a:xfrm>
          </p:grpSpPr>
          <p:sp>
            <p:nvSpPr>
              <p:cNvPr id="1610" name="Google Shape;1610;p17"/>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17"/>
            <p:cNvGrpSpPr/>
            <p:nvPr/>
          </p:nvGrpSpPr>
          <p:grpSpPr>
            <a:xfrm>
              <a:off x="8162925" y="4905069"/>
              <a:ext cx="488641" cy="481440"/>
              <a:chOff x="8162925" y="4905069"/>
              <a:chExt cx="488641" cy="481440"/>
            </a:xfrm>
          </p:grpSpPr>
          <p:sp>
            <p:nvSpPr>
              <p:cNvPr id="1614" name="Google Shape;1614;p17"/>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7"/>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 name="Google Shape;1619;p17"/>
            <p:cNvGrpSpPr/>
            <p:nvPr/>
          </p:nvGrpSpPr>
          <p:grpSpPr>
            <a:xfrm>
              <a:off x="8775823" y="2030871"/>
              <a:ext cx="488641" cy="481385"/>
              <a:chOff x="8775823" y="2030871"/>
              <a:chExt cx="488641" cy="481385"/>
            </a:xfrm>
          </p:grpSpPr>
          <p:sp>
            <p:nvSpPr>
              <p:cNvPr id="1620" name="Google Shape;1620;p17"/>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7"/>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7"/>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7"/>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7"/>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17"/>
            <p:cNvGrpSpPr/>
            <p:nvPr/>
          </p:nvGrpSpPr>
          <p:grpSpPr>
            <a:xfrm>
              <a:off x="8162925" y="-243050"/>
              <a:ext cx="488641" cy="481440"/>
              <a:chOff x="8162925" y="-243050"/>
              <a:chExt cx="488641" cy="481440"/>
            </a:xfrm>
          </p:grpSpPr>
          <p:sp>
            <p:nvSpPr>
              <p:cNvPr id="1626" name="Google Shape;1626;p1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 name="Google Shape;1631;p17"/>
            <p:cNvGrpSpPr/>
            <p:nvPr/>
          </p:nvGrpSpPr>
          <p:grpSpPr>
            <a:xfrm>
              <a:off x="9373626" y="-243050"/>
              <a:ext cx="488668" cy="481440"/>
              <a:chOff x="9373626" y="-243050"/>
              <a:chExt cx="488668" cy="481440"/>
            </a:xfrm>
          </p:grpSpPr>
          <p:sp>
            <p:nvSpPr>
              <p:cNvPr id="1632" name="Google Shape;1632;p17"/>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7"/>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7"/>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7"/>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7"/>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 name="Google Shape;1637;p17"/>
            <p:cNvGrpSpPr/>
            <p:nvPr/>
          </p:nvGrpSpPr>
          <p:grpSpPr>
            <a:xfrm>
              <a:off x="8309880" y="304675"/>
              <a:ext cx="195323" cy="232436"/>
              <a:chOff x="8309880" y="304675"/>
              <a:chExt cx="195323" cy="232436"/>
            </a:xfrm>
          </p:grpSpPr>
          <p:sp>
            <p:nvSpPr>
              <p:cNvPr id="1638" name="Google Shape;1638;p17"/>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7"/>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7"/>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 name="Google Shape;1641;p17"/>
            <p:cNvGrpSpPr/>
            <p:nvPr/>
          </p:nvGrpSpPr>
          <p:grpSpPr>
            <a:xfrm>
              <a:off x="8901539" y="-228213"/>
              <a:ext cx="206304" cy="204552"/>
              <a:chOff x="8901539" y="-228213"/>
              <a:chExt cx="206304" cy="204552"/>
            </a:xfrm>
          </p:grpSpPr>
          <p:sp>
            <p:nvSpPr>
              <p:cNvPr id="1642" name="Google Shape;1642;p1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17"/>
            <p:cNvGrpSpPr/>
            <p:nvPr/>
          </p:nvGrpSpPr>
          <p:grpSpPr>
            <a:xfrm>
              <a:off x="8592421" y="-2338"/>
              <a:ext cx="818960" cy="846371"/>
              <a:chOff x="8592421" y="-2338"/>
              <a:chExt cx="818960" cy="846371"/>
            </a:xfrm>
          </p:grpSpPr>
          <p:sp>
            <p:nvSpPr>
              <p:cNvPr id="1648" name="Google Shape;1648;p17"/>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7"/>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7"/>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7"/>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7"/>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7"/>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7"/>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7"/>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7"/>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7"/>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7"/>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7"/>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7"/>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7"/>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7"/>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7"/>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7"/>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7"/>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7"/>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7"/>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7"/>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7"/>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7"/>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7"/>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7"/>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7"/>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7"/>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7"/>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7"/>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7"/>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8" name="Google Shape;1678;p17"/>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9" name="Google Shape;1679;p17"/>
            <p:cNvGrpSpPr/>
            <p:nvPr/>
          </p:nvGrpSpPr>
          <p:grpSpPr>
            <a:xfrm>
              <a:off x="8171098" y="2054354"/>
              <a:ext cx="472107" cy="464296"/>
              <a:chOff x="8171098" y="2054354"/>
              <a:chExt cx="472107" cy="464296"/>
            </a:xfrm>
          </p:grpSpPr>
          <p:sp>
            <p:nvSpPr>
              <p:cNvPr id="1680" name="Google Shape;1680;p17"/>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7"/>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7"/>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7"/>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 name="Google Shape;1684;p17"/>
            <p:cNvGrpSpPr/>
            <p:nvPr/>
          </p:nvGrpSpPr>
          <p:grpSpPr>
            <a:xfrm>
              <a:off x="8162925" y="1204163"/>
              <a:ext cx="488641" cy="481440"/>
              <a:chOff x="8162925" y="-243050"/>
              <a:chExt cx="488641" cy="481440"/>
            </a:xfrm>
          </p:grpSpPr>
          <p:sp>
            <p:nvSpPr>
              <p:cNvPr id="1685" name="Google Shape;1685;p1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 name="Google Shape;1690;p17"/>
            <p:cNvGrpSpPr/>
            <p:nvPr/>
          </p:nvGrpSpPr>
          <p:grpSpPr>
            <a:xfrm>
              <a:off x="8309880" y="1749463"/>
              <a:ext cx="195323" cy="232436"/>
              <a:chOff x="8309880" y="304675"/>
              <a:chExt cx="195323" cy="232436"/>
            </a:xfrm>
          </p:grpSpPr>
          <p:sp>
            <p:nvSpPr>
              <p:cNvPr id="1691" name="Google Shape;1691;p17"/>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7"/>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7"/>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17"/>
            <p:cNvGrpSpPr/>
            <p:nvPr/>
          </p:nvGrpSpPr>
          <p:grpSpPr>
            <a:xfrm>
              <a:off x="8162925" y="3480588"/>
              <a:ext cx="488641" cy="481440"/>
              <a:chOff x="8162925" y="-243050"/>
              <a:chExt cx="488641" cy="481440"/>
            </a:xfrm>
          </p:grpSpPr>
          <p:sp>
            <p:nvSpPr>
              <p:cNvPr id="1695" name="Google Shape;1695;p1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 name="Google Shape;1700;p17"/>
            <p:cNvGrpSpPr/>
            <p:nvPr/>
          </p:nvGrpSpPr>
          <p:grpSpPr>
            <a:xfrm>
              <a:off x="8162925" y="4063488"/>
              <a:ext cx="488641" cy="481440"/>
              <a:chOff x="8162925" y="-243050"/>
              <a:chExt cx="488641" cy="481440"/>
            </a:xfrm>
          </p:grpSpPr>
          <p:sp>
            <p:nvSpPr>
              <p:cNvPr id="1701" name="Google Shape;1701;p1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17"/>
            <p:cNvGrpSpPr/>
            <p:nvPr/>
          </p:nvGrpSpPr>
          <p:grpSpPr>
            <a:xfrm>
              <a:off x="8920730" y="1749463"/>
              <a:ext cx="195323" cy="232436"/>
              <a:chOff x="8309880" y="304675"/>
              <a:chExt cx="195323" cy="232436"/>
            </a:xfrm>
          </p:grpSpPr>
          <p:sp>
            <p:nvSpPr>
              <p:cNvPr id="1707" name="Google Shape;1707;p17"/>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7"/>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7"/>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 name="Google Shape;1710;p17"/>
            <p:cNvGrpSpPr/>
            <p:nvPr/>
          </p:nvGrpSpPr>
          <p:grpSpPr>
            <a:xfrm>
              <a:off x="8914380" y="4601513"/>
              <a:ext cx="195323" cy="232436"/>
              <a:chOff x="8309880" y="304675"/>
              <a:chExt cx="195323" cy="232436"/>
            </a:xfrm>
          </p:grpSpPr>
          <p:sp>
            <p:nvSpPr>
              <p:cNvPr id="1711" name="Google Shape;1711;p17"/>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7"/>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7"/>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17"/>
            <p:cNvGrpSpPr/>
            <p:nvPr/>
          </p:nvGrpSpPr>
          <p:grpSpPr>
            <a:xfrm>
              <a:off x="8901539" y="3735687"/>
              <a:ext cx="206304" cy="204552"/>
              <a:chOff x="8901539" y="-228213"/>
              <a:chExt cx="206304" cy="204552"/>
            </a:xfrm>
          </p:grpSpPr>
          <p:sp>
            <p:nvSpPr>
              <p:cNvPr id="1715" name="Google Shape;1715;p1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 name="Google Shape;1720;p17"/>
            <p:cNvGrpSpPr/>
            <p:nvPr/>
          </p:nvGrpSpPr>
          <p:grpSpPr>
            <a:xfrm>
              <a:off x="8901539" y="2642137"/>
              <a:ext cx="206304" cy="204552"/>
              <a:chOff x="8901539" y="-228213"/>
              <a:chExt cx="206304" cy="204552"/>
            </a:xfrm>
          </p:grpSpPr>
          <p:sp>
            <p:nvSpPr>
              <p:cNvPr id="1721" name="Google Shape;1721;p1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17"/>
            <p:cNvGrpSpPr/>
            <p:nvPr/>
          </p:nvGrpSpPr>
          <p:grpSpPr>
            <a:xfrm>
              <a:off x="8592421" y="2868012"/>
              <a:ext cx="818960" cy="846371"/>
              <a:chOff x="8592421" y="-2338"/>
              <a:chExt cx="818960" cy="846371"/>
            </a:xfrm>
          </p:grpSpPr>
          <p:sp>
            <p:nvSpPr>
              <p:cNvPr id="1727" name="Google Shape;1727;p17"/>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7"/>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7"/>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7"/>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7"/>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7"/>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7"/>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7"/>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7"/>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7"/>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7"/>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7"/>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7"/>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7"/>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7"/>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7"/>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7"/>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7"/>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7"/>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7"/>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7"/>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7"/>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7"/>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7"/>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7"/>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7"/>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7"/>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7"/>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7"/>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7"/>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 name="Google Shape;1757;p17"/>
            <p:cNvGrpSpPr/>
            <p:nvPr/>
          </p:nvGrpSpPr>
          <p:grpSpPr>
            <a:xfrm>
              <a:off x="9523551" y="5186612"/>
              <a:ext cx="206304" cy="204552"/>
              <a:chOff x="8901539" y="-228213"/>
              <a:chExt cx="206304" cy="204552"/>
            </a:xfrm>
          </p:grpSpPr>
          <p:sp>
            <p:nvSpPr>
              <p:cNvPr id="1758" name="Google Shape;1758;p1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17"/>
            <p:cNvGrpSpPr/>
            <p:nvPr/>
          </p:nvGrpSpPr>
          <p:grpSpPr>
            <a:xfrm>
              <a:off x="9523551" y="4093062"/>
              <a:ext cx="206304" cy="204552"/>
              <a:chOff x="8901539" y="-228213"/>
              <a:chExt cx="206304" cy="204552"/>
            </a:xfrm>
          </p:grpSpPr>
          <p:sp>
            <p:nvSpPr>
              <p:cNvPr id="1764" name="Google Shape;1764;p1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17"/>
            <p:cNvGrpSpPr/>
            <p:nvPr/>
          </p:nvGrpSpPr>
          <p:grpSpPr>
            <a:xfrm>
              <a:off x="9214433" y="4318937"/>
              <a:ext cx="818960" cy="846371"/>
              <a:chOff x="8592421" y="-2338"/>
              <a:chExt cx="818960" cy="846371"/>
            </a:xfrm>
          </p:grpSpPr>
          <p:sp>
            <p:nvSpPr>
              <p:cNvPr id="1770" name="Google Shape;1770;p17"/>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7"/>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7"/>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7"/>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7"/>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7"/>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7"/>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7"/>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7"/>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7"/>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7"/>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7"/>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7"/>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7"/>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7"/>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7"/>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7"/>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7"/>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7"/>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7"/>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7"/>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7"/>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7"/>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7"/>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7"/>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7"/>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7"/>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7"/>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7"/>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7"/>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17"/>
            <p:cNvGrpSpPr/>
            <p:nvPr/>
          </p:nvGrpSpPr>
          <p:grpSpPr>
            <a:xfrm>
              <a:off x="9514914" y="2310187"/>
              <a:ext cx="206304" cy="204552"/>
              <a:chOff x="8901539" y="-228213"/>
              <a:chExt cx="206304" cy="204552"/>
            </a:xfrm>
          </p:grpSpPr>
          <p:sp>
            <p:nvSpPr>
              <p:cNvPr id="1801" name="Google Shape;1801;p1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17"/>
            <p:cNvGrpSpPr/>
            <p:nvPr/>
          </p:nvGrpSpPr>
          <p:grpSpPr>
            <a:xfrm>
              <a:off x="9514914" y="1216637"/>
              <a:ext cx="206304" cy="204552"/>
              <a:chOff x="8901539" y="-228213"/>
              <a:chExt cx="206304" cy="204552"/>
            </a:xfrm>
          </p:grpSpPr>
          <p:sp>
            <p:nvSpPr>
              <p:cNvPr id="1807" name="Google Shape;1807;p1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17"/>
            <p:cNvGrpSpPr/>
            <p:nvPr/>
          </p:nvGrpSpPr>
          <p:grpSpPr>
            <a:xfrm>
              <a:off x="9205796" y="1442512"/>
              <a:ext cx="818960" cy="846371"/>
              <a:chOff x="8592421" y="-2338"/>
              <a:chExt cx="818960" cy="846371"/>
            </a:xfrm>
          </p:grpSpPr>
          <p:sp>
            <p:nvSpPr>
              <p:cNvPr id="1813" name="Google Shape;1813;p17"/>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7"/>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7"/>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7"/>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7"/>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7"/>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7"/>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7"/>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7"/>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7"/>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7"/>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7"/>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7"/>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7"/>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7"/>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7"/>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7"/>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7"/>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7"/>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7"/>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7"/>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7"/>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7"/>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7"/>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7"/>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7"/>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7"/>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7"/>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7"/>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7"/>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 name="Google Shape;1843;p17"/>
            <p:cNvGrpSpPr/>
            <p:nvPr/>
          </p:nvGrpSpPr>
          <p:grpSpPr>
            <a:xfrm>
              <a:off x="9529043" y="304675"/>
              <a:ext cx="195323" cy="232436"/>
              <a:chOff x="8309880" y="304675"/>
              <a:chExt cx="195323" cy="232436"/>
            </a:xfrm>
          </p:grpSpPr>
          <p:sp>
            <p:nvSpPr>
              <p:cNvPr id="1844" name="Google Shape;1844;p17"/>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7"/>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7"/>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17"/>
            <p:cNvGrpSpPr/>
            <p:nvPr/>
          </p:nvGrpSpPr>
          <p:grpSpPr>
            <a:xfrm>
              <a:off x="9382388" y="602062"/>
              <a:ext cx="488641" cy="481440"/>
              <a:chOff x="8162925" y="-243050"/>
              <a:chExt cx="488641" cy="481440"/>
            </a:xfrm>
          </p:grpSpPr>
          <p:sp>
            <p:nvSpPr>
              <p:cNvPr id="1848" name="Google Shape;1848;p1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 name="Google Shape;1853;p17"/>
            <p:cNvGrpSpPr/>
            <p:nvPr/>
          </p:nvGrpSpPr>
          <p:grpSpPr>
            <a:xfrm>
              <a:off x="9529055" y="3164000"/>
              <a:ext cx="195323" cy="232436"/>
              <a:chOff x="8309880" y="3164000"/>
              <a:chExt cx="195323" cy="232436"/>
            </a:xfrm>
          </p:grpSpPr>
          <p:sp>
            <p:nvSpPr>
              <p:cNvPr id="1854" name="Google Shape;1854;p17"/>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7"/>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7"/>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57" name="Google Shape;1857;p17"/>
          <p:cNvSpPr txBox="1">
            <a:spLocks noGrp="1"/>
          </p:cNvSpPr>
          <p:nvPr>
            <p:ph type="title"/>
          </p:nvPr>
        </p:nvSpPr>
        <p:spPr>
          <a:xfrm>
            <a:off x="4724125" y="1430375"/>
            <a:ext cx="2900400" cy="12024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58" name="Google Shape;1858;p17"/>
          <p:cNvSpPr txBox="1">
            <a:spLocks noGrp="1"/>
          </p:cNvSpPr>
          <p:nvPr>
            <p:ph type="subTitle" idx="1"/>
          </p:nvPr>
        </p:nvSpPr>
        <p:spPr>
          <a:xfrm>
            <a:off x="4724263" y="2632825"/>
            <a:ext cx="2900400" cy="1080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4_2">
    <p:spTree>
      <p:nvGrpSpPr>
        <p:cNvPr id="1" name="Shape 1859"/>
        <p:cNvGrpSpPr/>
        <p:nvPr/>
      </p:nvGrpSpPr>
      <p:grpSpPr>
        <a:xfrm>
          <a:off x="0" y="0"/>
          <a:ext cx="0" cy="0"/>
          <a:chOff x="0" y="0"/>
          <a:chExt cx="0" cy="0"/>
        </a:xfrm>
      </p:grpSpPr>
      <p:sp>
        <p:nvSpPr>
          <p:cNvPr id="1860" name="Google Shape;1860;p18"/>
          <p:cNvSpPr txBox="1">
            <a:spLocks noGrp="1"/>
          </p:cNvSpPr>
          <p:nvPr>
            <p:ph type="title"/>
          </p:nvPr>
        </p:nvSpPr>
        <p:spPr>
          <a:xfrm>
            <a:off x="713225" y="1362827"/>
            <a:ext cx="3348900" cy="1200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61" name="Google Shape;1861;p18"/>
          <p:cNvSpPr txBox="1">
            <a:spLocks noGrp="1"/>
          </p:cNvSpPr>
          <p:nvPr>
            <p:ph type="subTitle" idx="1"/>
          </p:nvPr>
        </p:nvSpPr>
        <p:spPr>
          <a:xfrm>
            <a:off x="713225" y="2562977"/>
            <a:ext cx="3348900" cy="901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862" name="Google Shape;1862;p18"/>
          <p:cNvGrpSpPr/>
          <p:nvPr/>
        </p:nvGrpSpPr>
        <p:grpSpPr>
          <a:xfrm flipH="1">
            <a:off x="8024813" y="-243050"/>
            <a:ext cx="1870469" cy="5634214"/>
            <a:chOff x="8162925" y="-243050"/>
            <a:chExt cx="1870469" cy="5634214"/>
          </a:xfrm>
        </p:grpSpPr>
        <p:grpSp>
          <p:nvGrpSpPr>
            <p:cNvPr id="1863" name="Google Shape;1863;p18"/>
            <p:cNvGrpSpPr/>
            <p:nvPr/>
          </p:nvGrpSpPr>
          <p:grpSpPr>
            <a:xfrm>
              <a:off x="8775625" y="1196725"/>
              <a:ext cx="488641" cy="481440"/>
              <a:chOff x="8162925" y="-243050"/>
              <a:chExt cx="488641" cy="481440"/>
            </a:xfrm>
          </p:grpSpPr>
          <p:sp>
            <p:nvSpPr>
              <p:cNvPr id="1864" name="Google Shape;1864;p1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18"/>
            <p:cNvGrpSpPr/>
            <p:nvPr/>
          </p:nvGrpSpPr>
          <p:grpSpPr>
            <a:xfrm>
              <a:off x="8162925" y="602062"/>
              <a:ext cx="488641" cy="481440"/>
              <a:chOff x="8162925" y="-243050"/>
              <a:chExt cx="488641" cy="481440"/>
            </a:xfrm>
          </p:grpSpPr>
          <p:sp>
            <p:nvSpPr>
              <p:cNvPr id="1870" name="Google Shape;1870;p1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 name="Google Shape;1875;p18"/>
            <p:cNvGrpSpPr/>
            <p:nvPr/>
          </p:nvGrpSpPr>
          <p:grpSpPr>
            <a:xfrm>
              <a:off x="8901539" y="865337"/>
              <a:ext cx="206304" cy="204552"/>
              <a:chOff x="8901539" y="-228213"/>
              <a:chExt cx="206304" cy="204552"/>
            </a:xfrm>
          </p:grpSpPr>
          <p:sp>
            <p:nvSpPr>
              <p:cNvPr id="1876" name="Google Shape;1876;p1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 name="Google Shape;1881;p18"/>
            <p:cNvGrpSpPr/>
            <p:nvPr/>
          </p:nvGrpSpPr>
          <p:grpSpPr>
            <a:xfrm>
              <a:off x="8775823" y="4055195"/>
              <a:ext cx="488641" cy="481552"/>
              <a:chOff x="8775823" y="4055195"/>
              <a:chExt cx="488641" cy="481552"/>
            </a:xfrm>
          </p:grpSpPr>
          <p:sp>
            <p:nvSpPr>
              <p:cNvPr id="1882" name="Google Shape;1882;p18"/>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8"/>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8"/>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8"/>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8"/>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 name="Google Shape;1887;p18"/>
            <p:cNvGrpSpPr/>
            <p:nvPr/>
          </p:nvGrpSpPr>
          <p:grpSpPr>
            <a:xfrm>
              <a:off x="8775823" y="4890195"/>
              <a:ext cx="488641" cy="481385"/>
              <a:chOff x="8775823" y="4890195"/>
              <a:chExt cx="488641" cy="481385"/>
            </a:xfrm>
          </p:grpSpPr>
          <p:sp>
            <p:nvSpPr>
              <p:cNvPr id="1888" name="Google Shape;1888;p18"/>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8"/>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8"/>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8"/>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8"/>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3" name="Google Shape;1893;p18"/>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4" name="Google Shape;1894;p18"/>
            <p:cNvGrpSpPr/>
            <p:nvPr/>
          </p:nvGrpSpPr>
          <p:grpSpPr>
            <a:xfrm>
              <a:off x="8171098" y="2624884"/>
              <a:ext cx="472107" cy="464296"/>
              <a:chOff x="8171098" y="2624884"/>
              <a:chExt cx="472107" cy="464296"/>
            </a:xfrm>
          </p:grpSpPr>
          <p:sp>
            <p:nvSpPr>
              <p:cNvPr id="1895" name="Google Shape;1895;p18"/>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8"/>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8"/>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8"/>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 name="Google Shape;1899;p18"/>
            <p:cNvGrpSpPr/>
            <p:nvPr/>
          </p:nvGrpSpPr>
          <p:grpSpPr>
            <a:xfrm>
              <a:off x="9373626" y="2616275"/>
              <a:ext cx="488668" cy="481440"/>
              <a:chOff x="9373626" y="2616275"/>
              <a:chExt cx="488668" cy="481440"/>
            </a:xfrm>
          </p:grpSpPr>
          <p:sp>
            <p:nvSpPr>
              <p:cNvPr id="1900" name="Google Shape;1900;p18"/>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8"/>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8"/>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8"/>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8"/>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 name="Google Shape;1905;p18"/>
            <p:cNvGrpSpPr/>
            <p:nvPr/>
          </p:nvGrpSpPr>
          <p:grpSpPr>
            <a:xfrm>
              <a:off x="8309880" y="3164000"/>
              <a:ext cx="195323" cy="232436"/>
              <a:chOff x="8309880" y="3164000"/>
              <a:chExt cx="195323" cy="232436"/>
            </a:xfrm>
          </p:grpSpPr>
          <p:sp>
            <p:nvSpPr>
              <p:cNvPr id="1906" name="Google Shape;1906;p18"/>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8"/>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8"/>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18"/>
            <p:cNvGrpSpPr/>
            <p:nvPr/>
          </p:nvGrpSpPr>
          <p:grpSpPr>
            <a:xfrm>
              <a:off x="9373626" y="3462674"/>
              <a:ext cx="488668" cy="481468"/>
              <a:chOff x="9373626" y="3462674"/>
              <a:chExt cx="488668" cy="481468"/>
            </a:xfrm>
          </p:grpSpPr>
          <p:sp>
            <p:nvSpPr>
              <p:cNvPr id="1910" name="Google Shape;1910;p18"/>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8"/>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8"/>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8"/>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8"/>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 name="Google Shape;1915;p18"/>
            <p:cNvGrpSpPr/>
            <p:nvPr/>
          </p:nvGrpSpPr>
          <p:grpSpPr>
            <a:xfrm>
              <a:off x="8309880" y="4606395"/>
              <a:ext cx="195323" cy="232436"/>
              <a:chOff x="8309880" y="4606395"/>
              <a:chExt cx="195323" cy="232436"/>
            </a:xfrm>
          </p:grpSpPr>
          <p:sp>
            <p:nvSpPr>
              <p:cNvPr id="1916" name="Google Shape;1916;p18"/>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8"/>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8"/>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 name="Google Shape;1919;p18"/>
            <p:cNvGrpSpPr/>
            <p:nvPr/>
          </p:nvGrpSpPr>
          <p:grpSpPr>
            <a:xfrm>
              <a:off x="8162925" y="4905069"/>
              <a:ext cx="488641" cy="481440"/>
              <a:chOff x="8162925" y="4905069"/>
              <a:chExt cx="488641" cy="481440"/>
            </a:xfrm>
          </p:grpSpPr>
          <p:sp>
            <p:nvSpPr>
              <p:cNvPr id="1920" name="Google Shape;1920;p18"/>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8"/>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8"/>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8"/>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8"/>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18"/>
            <p:cNvGrpSpPr/>
            <p:nvPr/>
          </p:nvGrpSpPr>
          <p:grpSpPr>
            <a:xfrm>
              <a:off x="8775823" y="2030871"/>
              <a:ext cx="488641" cy="481385"/>
              <a:chOff x="8775823" y="2030871"/>
              <a:chExt cx="488641" cy="481385"/>
            </a:xfrm>
          </p:grpSpPr>
          <p:sp>
            <p:nvSpPr>
              <p:cNvPr id="1926" name="Google Shape;1926;p18"/>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8"/>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8"/>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8"/>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8"/>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 name="Google Shape;1931;p18"/>
            <p:cNvGrpSpPr/>
            <p:nvPr/>
          </p:nvGrpSpPr>
          <p:grpSpPr>
            <a:xfrm>
              <a:off x="8162925" y="-243050"/>
              <a:ext cx="488641" cy="481440"/>
              <a:chOff x="8162925" y="-243050"/>
              <a:chExt cx="488641" cy="481440"/>
            </a:xfrm>
          </p:grpSpPr>
          <p:sp>
            <p:nvSpPr>
              <p:cNvPr id="1932" name="Google Shape;1932;p1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 name="Google Shape;1937;p18"/>
            <p:cNvGrpSpPr/>
            <p:nvPr/>
          </p:nvGrpSpPr>
          <p:grpSpPr>
            <a:xfrm>
              <a:off x="9373626" y="-243050"/>
              <a:ext cx="488668" cy="481440"/>
              <a:chOff x="9373626" y="-243050"/>
              <a:chExt cx="488668" cy="481440"/>
            </a:xfrm>
          </p:grpSpPr>
          <p:sp>
            <p:nvSpPr>
              <p:cNvPr id="1938" name="Google Shape;1938;p18"/>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8"/>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8"/>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8"/>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8"/>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18"/>
            <p:cNvGrpSpPr/>
            <p:nvPr/>
          </p:nvGrpSpPr>
          <p:grpSpPr>
            <a:xfrm>
              <a:off x="8309880" y="304675"/>
              <a:ext cx="195323" cy="232436"/>
              <a:chOff x="8309880" y="304675"/>
              <a:chExt cx="195323" cy="232436"/>
            </a:xfrm>
          </p:grpSpPr>
          <p:sp>
            <p:nvSpPr>
              <p:cNvPr id="1944" name="Google Shape;1944;p18"/>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8"/>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8"/>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 name="Google Shape;1947;p18"/>
            <p:cNvGrpSpPr/>
            <p:nvPr/>
          </p:nvGrpSpPr>
          <p:grpSpPr>
            <a:xfrm>
              <a:off x="8901539" y="-228213"/>
              <a:ext cx="206304" cy="204552"/>
              <a:chOff x="8901539" y="-228213"/>
              <a:chExt cx="206304" cy="204552"/>
            </a:xfrm>
          </p:grpSpPr>
          <p:sp>
            <p:nvSpPr>
              <p:cNvPr id="1948" name="Google Shape;1948;p1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 name="Google Shape;1953;p18"/>
            <p:cNvGrpSpPr/>
            <p:nvPr/>
          </p:nvGrpSpPr>
          <p:grpSpPr>
            <a:xfrm>
              <a:off x="8592421" y="-2338"/>
              <a:ext cx="818960" cy="846371"/>
              <a:chOff x="8592421" y="-2338"/>
              <a:chExt cx="818960" cy="846371"/>
            </a:xfrm>
          </p:grpSpPr>
          <p:sp>
            <p:nvSpPr>
              <p:cNvPr id="1954" name="Google Shape;1954;p18"/>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8"/>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8"/>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8"/>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8"/>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8"/>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8"/>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8"/>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8"/>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8"/>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8"/>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8"/>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8"/>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8"/>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8"/>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8"/>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8"/>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8"/>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8"/>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8"/>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8"/>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8"/>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8"/>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8"/>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8"/>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8"/>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8"/>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8"/>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8"/>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8"/>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4" name="Google Shape;1984;p18"/>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5" name="Google Shape;1985;p18"/>
            <p:cNvGrpSpPr/>
            <p:nvPr/>
          </p:nvGrpSpPr>
          <p:grpSpPr>
            <a:xfrm>
              <a:off x="8171098" y="2054354"/>
              <a:ext cx="472107" cy="464296"/>
              <a:chOff x="8171098" y="2054354"/>
              <a:chExt cx="472107" cy="464296"/>
            </a:xfrm>
          </p:grpSpPr>
          <p:sp>
            <p:nvSpPr>
              <p:cNvPr id="1986" name="Google Shape;1986;p18"/>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8"/>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8"/>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8"/>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18"/>
            <p:cNvGrpSpPr/>
            <p:nvPr/>
          </p:nvGrpSpPr>
          <p:grpSpPr>
            <a:xfrm>
              <a:off x="8162925" y="1204163"/>
              <a:ext cx="488641" cy="481440"/>
              <a:chOff x="8162925" y="-243050"/>
              <a:chExt cx="488641" cy="481440"/>
            </a:xfrm>
          </p:grpSpPr>
          <p:sp>
            <p:nvSpPr>
              <p:cNvPr id="1991" name="Google Shape;1991;p1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 name="Google Shape;1996;p18"/>
            <p:cNvGrpSpPr/>
            <p:nvPr/>
          </p:nvGrpSpPr>
          <p:grpSpPr>
            <a:xfrm>
              <a:off x="8309880" y="1749463"/>
              <a:ext cx="195323" cy="232436"/>
              <a:chOff x="8309880" y="304675"/>
              <a:chExt cx="195323" cy="232436"/>
            </a:xfrm>
          </p:grpSpPr>
          <p:sp>
            <p:nvSpPr>
              <p:cNvPr id="1997" name="Google Shape;1997;p18"/>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8"/>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8"/>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 name="Google Shape;2000;p18"/>
            <p:cNvGrpSpPr/>
            <p:nvPr/>
          </p:nvGrpSpPr>
          <p:grpSpPr>
            <a:xfrm>
              <a:off x="8162925" y="3480588"/>
              <a:ext cx="488641" cy="481440"/>
              <a:chOff x="8162925" y="-243050"/>
              <a:chExt cx="488641" cy="481440"/>
            </a:xfrm>
          </p:grpSpPr>
          <p:sp>
            <p:nvSpPr>
              <p:cNvPr id="2001" name="Google Shape;2001;p1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 name="Google Shape;2006;p18"/>
            <p:cNvGrpSpPr/>
            <p:nvPr/>
          </p:nvGrpSpPr>
          <p:grpSpPr>
            <a:xfrm>
              <a:off x="8162925" y="4063488"/>
              <a:ext cx="488641" cy="481440"/>
              <a:chOff x="8162925" y="-243050"/>
              <a:chExt cx="488641" cy="481440"/>
            </a:xfrm>
          </p:grpSpPr>
          <p:sp>
            <p:nvSpPr>
              <p:cNvPr id="2007" name="Google Shape;2007;p1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 name="Google Shape;2012;p18"/>
            <p:cNvGrpSpPr/>
            <p:nvPr/>
          </p:nvGrpSpPr>
          <p:grpSpPr>
            <a:xfrm>
              <a:off x="8920730" y="1749463"/>
              <a:ext cx="195323" cy="232436"/>
              <a:chOff x="8309880" y="304675"/>
              <a:chExt cx="195323" cy="232436"/>
            </a:xfrm>
          </p:grpSpPr>
          <p:sp>
            <p:nvSpPr>
              <p:cNvPr id="2013" name="Google Shape;2013;p18"/>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8"/>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8"/>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 name="Google Shape;2016;p18"/>
            <p:cNvGrpSpPr/>
            <p:nvPr/>
          </p:nvGrpSpPr>
          <p:grpSpPr>
            <a:xfrm>
              <a:off x="8914380" y="4601513"/>
              <a:ext cx="195323" cy="232436"/>
              <a:chOff x="8309880" y="304675"/>
              <a:chExt cx="195323" cy="232436"/>
            </a:xfrm>
          </p:grpSpPr>
          <p:sp>
            <p:nvSpPr>
              <p:cNvPr id="2017" name="Google Shape;2017;p18"/>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8"/>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8"/>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 name="Google Shape;2020;p18"/>
            <p:cNvGrpSpPr/>
            <p:nvPr/>
          </p:nvGrpSpPr>
          <p:grpSpPr>
            <a:xfrm>
              <a:off x="8901539" y="3735687"/>
              <a:ext cx="206304" cy="204552"/>
              <a:chOff x="8901539" y="-228213"/>
              <a:chExt cx="206304" cy="204552"/>
            </a:xfrm>
          </p:grpSpPr>
          <p:sp>
            <p:nvSpPr>
              <p:cNvPr id="2021" name="Google Shape;2021;p1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 name="Google Shape;2026;p18"/>
            <p:cNvGrpSpPr/>
            <p:nvPr/>
          </p:nvGrpSpPr>
          <p:grpSpPr>
            <a:xfrm>
              <a:off x="8901539" y="2642137"/>
              <a:ext cx="206304" cy="204552"/>
              <a:chOff x="8901539" y="-228213"/>
              <a:chExt cx="206304" cy="204552"/>
            </a:xfrm>
          </p:grpSpPr>
          <p:sp>
            <p:nvSpPr>
              <p:cNvPr id="2027" name="Google Shape;2027;p1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 name="Google Shape;2032;p18"/>
            <p:cNvGrpSpPr/>
            <p:nvPr/>
          </p:nvGrpSpPr>
          <p:grpSpPr>
            <a:xfrm>
              <a:off x="8592421" y="2868012"/>
              <a:ext cx="818960" cy="846371"/>
              <a:chOff x="8592421" y="-2338"/>
              <a:chExt cx="818960" cy="846371"/>
            </a:xfrm>
          </p:grpSpPr>
          <p:sp>
            <p:nvSpPr>
              <p:cNvPr id="2033" name="Google Shape;2033;p18"/>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8"/>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8"/>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8"/>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8"/>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8"/>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8"/>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8"/>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8"/>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8"/>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8"/>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8"/>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8"/>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8"/>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8"/>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8"/>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8"/>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8"/>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8"/>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8"/>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8"/>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8"/>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8"/>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8"/>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8"/>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8"/>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8"/>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8"/>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8"/>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8"/>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 name="Google Shape;2063;p18"/>
            <p:cNvGrpSpPr/>
            <p:nvPr/>
          </p:nvGrpSpPr>
          <p:grpSpPr>
            <a:xfrm>
              <a:off x="9523551" y="5186612"/>
              <a:ext cx="206304" cy="204552"/>
              <a:chOff x="8901539" y="-228213"/>
              <a:chExt cx="206304" cy="204552"/>
            </a:xfrm>
          </p:grpSpPr>
          <p:sp>
            <p:nvSpPr>
              <p:cNvPr id="2064" name="Google Shape;2064;p1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 name="Google Shape;2069;p18"/>
            <p:cNvGrpSpPr/>
            <p:nvPr/>
          </p:nvGrpSpPr>
          <p:grpSpPr>
            <a:xfrm>
              <a:off x="9523551" y="4093062"/>
              <a:ext cx="206304" cy="204552"/>
              <a:chOff x="8901539" y="-228213"/>
              <a:chExt cx="206304" cy="204552"/>
            </a:xfrm>
          </p:grpSpPr>
          <p:sp>
            <p:nvSpPr>
              <p:cNvPr id="2070" name="Google Shape;2070;p1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 name="Google Shape;2075;p18"/>
            <p:cNvGrpSpPr/>
            <p:nvPr/>
          </p:nvGrpSpPr>
          <p:grpSpPr>
            <a:xfrm>
              <a:off x="9214433" y="4318937"/>
              <a:ext cx="818960" cy="846371"/>
              <a:chOff x="8592421" y="-2338"/>
              <a:chExt cx="818960" cy="846371"/>
            </a:xfrm>
          </p:grpSpPr>
          <p:sp>
            <p:nvSpPr>
              <p:cNvPr id="2076" name="Google Shape;2076;p18"/>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8"/>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8"/>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8"/>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8"/>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8"/>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8"/>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8"/>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8"/>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8"/>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8"/>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8"/>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8"/>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8"/>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8"/>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8"/>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8"/>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8"/>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8"/>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8"/>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8"/>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8"/>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8"/>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8"/>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8"/>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8"/>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8"/>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8"/>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8"/>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8"/>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 name="Google Shape;2106;p18"/>
            <p:cNvGrpSpPr/>
            <p:nvPr/>
          </p:nvGrpSpPr>
          <p:grpSpPr>
            <a:xfrm>
              <a:off x="9514914" y="2310187"/>
              <a:ext cx="206304" cy="204552"/>
              <a:chOff x="8901539" y="-228213"/>
              <a:chExt cx="206304" cy="204552"/>
            </a:xfrm>
          </p:grpSpPr>
          <p:sp>
            <p:nvSpPr>
              <p:cNvPr id="2107" name="Google Shape;2107;p1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18"/>
            <p:cNvGrpSpPr/>
            <p:nvPr/>
          </p:nvGrpSpPr>
          <p:grpSpPr>
            <a:xfrm>
              <a:off x="9514914" y="1216637"/>
              <a:ext cx="206304" cy="204552"/>
              <a:chOff x="8901539" y="-228213"/>
              <a:chExt cx="206304" cy="204552"/>
            </a:xfrm>
          </p:grpSpPr>
          <p:sp>
            <p:nvSpPr>
              <p:cNvPr id="2113" name="Google Shape;2113;p1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 name="Google Shape;2118;p18"/>
            <p:cNvGrpSpPr/>
            <p:nvPr/>
          </p:nvGrpSpPr>
          <p:grpSpPr>
            <a:xfrm>
              <a:off x="9205796" y="1442512"/>
              <a:ext cx="818960" cy="846371"/>
              <a:chOff x="8592421" y="-2338"/>
              <a:chExt cx="818960" cy="846371"/>
            </a:xfrm>
          </p:grpSpPr>
          <p:sp>
            <p:nvSpPr>
              <p:cNvPr id="2119" name="Google Shape;2119;p18"/>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8"/>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8"/>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8"/>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8"/>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8"/>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8"/>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8"/>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8"/>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8"/>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8"/>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8"/>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8"/>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8"/>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8"/>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8"/>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8"/>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8"/>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8"/>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8"/>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8"/>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8"/>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8"/>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8"/>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8"/>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8"/>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8"/>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8"/>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8"/>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8"/>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18"/>
            <p:cNvGrpSpPr/>
            <p:nvPr/>
          </p:nvGrpSpPr>
          <p:grpSpPr>
            <a:xfrm>
              <a:off x="9529043" y="304675"/>
              <a:ext cx="195323" cy="232436"/>
              <a:chOff x="8309880" y="304675"/>
              <a:chExt cx="195323" cy="232436"/>
            </a:xfrm>
          </p:grpSpPr>
          <p:sp>
            <p:nvSpPr>
              <p:cNvPr id="2150" name="Google Shape;2150;p18"/>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8"/>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8"/>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 name="Google Shape;2153;p18"/>
            <p:cNvGrpSpPr/>
            <p:nvPr/>
          </p:nvGrpSpPr>
          <p:grpSpPr>
            <a:xfrm>
              <a:off x="9382388" y="602062"/>
              <a:ext cx="488641" cy="481440"/>
              <a:chOff x="8162925" y="-243050"/>
              <a:chExt cx="488641" cy="481440"/>
            </a:xfrm>
          </p:grpSpPr>
          <p:sp>
            <p:nvSpPr>
              <p:cNvPr id="2154" name="Google Shape;2154;p1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18"/>
            <p:cNvGrpSpPr/>
            <p:nvPr/>
          </p:nvGrpSpPr>
          <p:grpSpPr>
            <a:xfrm>
              <a:off x="9529055" y="3164000"/>
              <a:ext cx="195323" cy="232436"/>
              <a:chOff x="8309880" y="3164000"/>
              <a:chExt cx="195323" cy="232436"/>
            </a:xfrm>
          </p:grpSpPr>
          <p:sp>
            <p:nvSpPr>
              <p:cNvPr id="2160" name="Google Shape;2160;p18"/>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8"/>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8"/>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2163"/>
        <p:cNvGrpSpPr/>
        <p:nvPr/>
      </p:nvGrpSpPr>
      <p:grpSpPr>
        <a:xfrm>
          <a:off x="0" y="0"/>
          <a:ext cx="0" cy="0"/>
          <a:chOff x="0" y="0"/>
          <a:chExt cx="0" cy="0"/>
        </a:xfrm>
      </p:grpSpPr>
      <p:grpSp>
        <p:nvGrpSpPr>
          <p:cNvPr id="2164" name="Google Shape;2164;p19"/>
          <p:cNvGrpSpPr/>
          <p:nvPr/>
        </p:nvGrpSpPr>
        <p:grpSpPr>
          <a:xfrm rot="10800000" flipH="1">
            <a:off x="8186738" y="-243050"/>
            <a:ext cx="1870469" cy="5634214"/>
            <a:chOff x="8162925" y="-243050"/>
            <a:chExt cx="1870469" cy="5634214"/>
          </a:xfrm>
        </p:grpSpPr>
        <p:grpSp>
          <p:nvGrpSpPr>
            <p:cNvPr id="2165" name="Google Shape;2165;p19"/>
            <p:cNvGrpSpPr/>
            <p:nvPr/>
          </p:nvGrpSpPr>
          <p:grpSpPr>
            <a:xfrm>
              <a:off x="8775625" y="1196725"/>
              <a:ext cx="488641" cy="481440"/>
              <a:chOff x="8162925" y="-243050"/>
              <a:chExt cx="488641" cy="481440"/>
            </a:xfrm>
          </p:grpSpPr>
          <p:sp>
            <p:nvSpPr>
              <p:cNvPr id="2166" name="Google Shape;2166;p1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 name="Google Shape;2171;p19"/>
            <p:cNvGrpSpPr/>
            <p:nvPr/>
          </p:nvGrpSpPr>
          <p:grpSpPr>
            <a:xfrm>
              <a:off x="8162925" y="602062"/>
              <a:ext cx="488641" cy="481440"/>
              <a:chOff x="8162925" y="-243050"/>
              <a:chExt cx="488641" cy="481440"/>
            </a:xfrm>
          </p:grpSpPr>
          <p:sp>
            <p:nvSpPr>
              <p:cNvPr id="2172" name="Google Shape;2172;p1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7" name="Google Shape;2177;p19"/>
            <p:cNvGrpSpPr/>
            <p:nvPr/>
          </p:nvGrpSpPr>
          <p:grpSpPr>
            <a:xfrm>
              <a:off x="8901539" y="865337"/>
              <a:ext cx="206304" cy="204552"/>
              <a:chOff x="8901539" y="-228213"/>
              <a:chExt cx="206304" cy="204552"/>
            </a:xfrm>
          </p:grpSpPr>
          <p:sp>
            <p:nvSpPr>
              <p:cNvPr id="2178" name="Google Shape;2178;p1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 name="Google Shape;2183;p19"/>
            <p:cNvGrpSpPr/>
            <p:nvPr/>
          </p:nvGrpSpPr>
          <p:grpSpPr>
            <a:xfrm>
              <a:off x="8775823" y="4055195"/>
              <a:ext cx="488641" cy="481552"/>
              <a:chOff x="8775823" y="4055195"/>
              <a:chExt cx="488641" cy="481552"/>
            </a:xfrm>
          </p:grpSpPr>
          <p:sp>
            <p:nvSpPr>
              <p:cNvPr id="2184" name="Google Shape;2184;p19"/>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9"/>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9"/>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9"/>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9"/>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 name="Google Shape;2189;p19"/>
            <p:cNvGrpSpPr/>
            <p:nvPr/>
          </p:nvGrpSpPr>
          <p:grpSpPr>
            <a:xfrm>
              <a:off x="8775823" y="4890195"/>
              <a:ext cx="488641" cy="481385"/>
              <a:chOff x="8775823" y="4890195"/>
              <a:chExt cx="488641" cy="481385"/>
            </a:xfrm>
          </p:grpSpPr>
          <p:sp>
            <p:nvSpPr>
              <p:cNvPr id="2190" name="Google Shape;2190;p19"/>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9"/>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9"/>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9"/>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9"/>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5" name="Google Shape;2195;p19"/>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6" name="Google Shape;2196;p19"/>
            <p:cNvGrpSpPr/>
            <p:nvPr/>
          </p:nvGrpSpPr>
          <p:grpSpPr>
            <a:xfrm>
              <a:off x="8171098" y="2624884"/>
              <a:ext cx="472107" cy="464296"/>
              <a:chOff x="8171098" y="2624884"/>
              <a:chExt cx="472107" cy="464296"/>
            </a:xfrm>
          </p:grpSpPr>
          <p:sp>
            <p:nvSpPr>
              <p:cNvPr id="2197" name="Google Shape;2197;p19"/>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9"/>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9"/>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9"/>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 name="Google Shape;2201;p19"/>
            <p:cNvGrpSpPr/>
            <p:nvPr/>
          </p:nvGrpSpPr>
          <p:grpSpPr>
            <a:xfrm>
              <a:off x="9373626" y="2616275"/>
              <a:ext cx="488668" cy="481440"/>
              <a:chOff x="9373626" y="2616275"/>
              <a:chExt cx="488668" cy="481440"/>
            </a:xfrm>
          </p:grpSpPr>
          <p:sp>
            <p:nvSpPr>
              <p:cNvPr id="2202" name="Google Shape;2202;p19"/>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9"/>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9"/>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9"/>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9"/>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19"/>
            <p:cNvGrpSpPr/>
            <p:nvPr/>
          </p:nvGrpSpPr>
          <p:grpSpPr>
            <a:xfrm>
              <a:off x="8309880" y="3164000"/>
              <a:ext cx="195323" cy="232436"/>
              <a:chOff x="8309880" y="3164000"/>
              <a:chExt cx="195323" cy="232436"/>
            </a:xfrm>
          </p:grpSpPr>
          <p:sp>
            <p:nvSpPr>
              <p:cNvPr id="2208" name="Google Shape;2208;p19"/>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9"/>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9"/>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 name="Google Shape;2211;p19"/>
            <p:cNvGrpSpPr/>
            <p:nvPr/>
          </p:nvGrpSpPr>
          <p:grpSpPr>
            <a:xfrm>
              <a:off x="9373626" y="3462674"/>
              <a:ext cx="488668" cy="481468"/>
              <a:chOff x="9373626" y="3462674"/>
              <a:chExt cx="488668" cy="481468"/>
            </a:xfrm>
          </p:grpSpPr>
          <p:sp>
            <p:nvSpPr>
              <p:cNvPr id="2212" name="Google Shape;2212;p19"/>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9"/>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9"/>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9"/>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9"/>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 name="Google Shape;2217;p19"/>
            <p:cNvGrpSpPr/>
            <p:nvPr/>
          </p:nvGrpSpPr>
          <p:grpSpPr>
            <a:xfrm>
              <a:off x="8309880" y="4606395"/>
              <a:ext cx="195323" cy="232436"/>
              <a:chOff x="8309880" y="4606395"/>
              <a:chExt cx="195323" cy="232436"/>
            </a:xfrm>
          </p:grpSpPr>
          <p:sp>
            <p:nvSpPr>
              <p:cNvPr id="2218" name="Google Shape;2218;p19"/>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9"/>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9"/>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 name="Google Shape;2221;p19"/>
            <p:cNvGrpSpPr/>
            <p:nvPr/>
          </p:nvGrpSpPr>
          <p:grpSpPr>
            <a:xfrm>
              <a:off x="8162925" y="4905069"/>
              <a:ext cx="488641" cy="481440"/>
              <a:chOff x="8162925" y="4905069"/>
              <a:chExt cx="488641" cy="481440"/>
            </a:xfrm>
          </p:grpSpPr>
          <p:sp>
            <p:nvSpPr>
              <p:cNvPr id="2222" name="Google Shape;2222;p19"/>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9"/>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9"/>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9"/>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9"/>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 name="Google Shape;2227;p19"/>
            <p:cNvGrpSpPr/>
            <p:nvPr/>
          </p:nvGrpSpPr>
          <p:grpSpPr>
            <a:xfrm>
              <a:off x="8775823" y="2030871"/>
              <a:ext cx="488641" cy="481385"/>
              <a:chOff x="8775823" y="2030871"/>
              <a:chExt cx="488641" cy="481385"/>
            </a:xfrm>
          </p:grpSpPr>
          <p:sp>
            <p:nvSpPr>
              <p:cNvPr id="2228" name="Google Shape;2228;p19"/>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9"/>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9"/>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9"/>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9"/>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19"/>
            <p:cNvGrpSpPr/>
            <p:nvPr/>
          </p:nvGrpSpPr>
          <p:grpSpPr>
            <a:xfrm>
              <a:off x="8162925" y="-243050"/>
              <a:ext cx="488641" cy="481440"/>
              <a:chOff x="8162925" y="-243050"/>
              <a:chExt cx="488641" cy="481440"/>
            </a:xfrm>
          </p:grpSpPr>
          <p:sp>
            <p:nvSpPr>
              <p:cNvPr id="2234" name="Google Shape;2234;p1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 name="Google Shape;2239;p19"/>
            <p:cNvGrpSpPr/>
            <p:nvPr/>
          </p:nvGrpSpPr>
          <p:grpSpPr>
            <a:xfrm>
              <a:off x="9373626" y="-243050"/>
              <a:ext cx="488668" cy="481440"/>
              <a:chOff x="9373626" y="-243050"/>
              <a:chExt cx="488668" cy="481440"/>
            </a:xfrm>
          </p:grpSpPr>
          <p:sp>
            <p:nvSpPr>
              <p:cNvPr id="2240" name="Google Shape;2240;p19"/>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9"/>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9"/>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9"/>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9"/>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 name="Google Shape;2245;p19"/>
            <p:cNvGrpSpPr/>
            <p:nvPr/>
          </p:nvGrpSpPr>
          <p:grpSpPr>
            <a:xfrm>
              <a:off x="8309880" y="304675"/>
              <a:ext cx="195323" cy="232436"/>
              <a:chOff x="8309880" y="304675"/>
              <a:chExt cx="195323" cy="232436"/>
            </a:xfrm>
          </p:grpSpPr>
          <p:sp>
            <p:nvSpPr>
              <p:cNvPr id="2246" name="Google Shape;2246;p19"/>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9"/>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9"/>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 name="Google Shape;2249;p19"/>
            <p:cNvGrpSpPr/>
            <p:nvPr/>
          </p:nvGrpSpPr>
          <p:grpSpPr>
            <a:xfrm>
              <a:off x="8901539" y="-228213"/>
              <a:ext cx="206304" cy="204552"/>
              <a:chOff x="8901539" y="-228213"/>
              <a:chExt cx="206304" cy="204552"/>
            </a:xfrm>
          </p:grpSpPr>
          <p:sp>
            <p:nvSpPr>
              <p:cNvPr id="2250" name="Google Shape;2250;p1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19"/>
            <p:cNvGrpSpPr/>
            <p:nvPr/>
          </p:nvGrpSpPr>
          <p:grpSpPr>
            <a:xfrm>
              <a:off x="8592421" y="-2338"/>
              <a:ext cx="818960" cy="846371"/>
              <a:chOff x="8592421" y="-2338"/>
              <a:chExt cx="818960" cy="846371"/>
            </a:xfrm>
          </p:grpSpPr>
          <p:sp>
            <p:nvSpPr>
              <p:cNvPr id="2256" name="Google Shape;2256;p19"/>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9"/>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9"/>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9"/>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9"/>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9"/>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9"/>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9"/>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9"/>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9"/>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9"/>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9"/>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9"/>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9"/>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9"/>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9"/>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9"/>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9"/>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9"/>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9"/>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9"/>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9"/>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9"/>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9"/>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9"/>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9"/>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9"/>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9"/>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9"/>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9"/>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6" name="Google Shape;2286;p19"/>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7" name="Google Shape;2287;p19"/>
            <p:cNvGrpSpPr/>
            <p:nvPr/>
          </p:nvGrpSpPr>
          <p:grpSpPr>
            <a:xfrm>
              <a:off x="8171098" y="2054354"/>
              <a:ext cx="472107" cy="464296"/>
              <a:chOff x="8171098" y="2054354"/>
              <a:chExt cx="472107" cy="464296"/>
            </a:xfrm>
          </p:grpSpPr>
          <p:sp>
            <p:nvSpPr>
              <p:cNvPr id="2288" name="Google Shape;2288;p19"/>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9"/>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9"/>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9"/>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 name="Google Shape;2292;p19"/>
            <p:cNvGrpSpPr/>
            <p:nvPr/>
          </p:nvGrpSpPr>
          <p:grpSpPr>
            <a:xfrm>
              <a:off x="8162925" y="1204163"/>
              <a:ext cx="488641" cy="481440"/>
              <a:chOff x="8162925" y="-243050"/>
              <a:chExt cx="488641" cy="481440"/>
            </a:xfrm>
          </p:grpSpPr>
          <p:sp>
            <p:nvSpPr>
              <p:cNvPr id="2293" name="Google Shape;2293;p1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19"/>
            <p:cNvGrpSpPr/>
            <p:nvPr/>
          </p:nvGrpSpPr>
          <p:grpSpPr>
            <a:xfrm>
              <a:off x="8309880" y="1749463"/>
              <a:ext cx="195323" cy="232436"/>
              <a:chOff x="8309880" y="304675"/>
              <a:chExt cx="195323" cy="232436"/>
            </a:xfrm>
          </p:grpSpPr>
          <p:sp>
            <p:nvSpPr>
              <p:cNvPr id="2299" name="Google Shape;2299;p19"/>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9"/>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9"/>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 name="Google Shape;2302;p19"/>
            <p:cNvGrpSpPr/>
            <p:nvPr/>
          </p:nvGrpSpPr>
          <p:grpSpPr>
            <a:xfrm>
              <a:off x="8162925" y="3480588"/>
              <a:ext cx="488641" cy="481440"/>
              <a:chOff x="8162925" y="-243050"/>
              <a:chExt cx="488641" cy="481440"/>
            </a:xfrm>
          </p:grpSpPr>
          <p:sp>
            <p:nvSpPr>
              <p:cNvPr id="2303" name="Google Shape;2303;p1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19"/>
            <p:cNvGrpSpPr/>
            <p:nvPr/>
          </p:nvGrpSpPr>
          <p:grpSpPr>
            <a:xfrm>
              <a:off x="8162925" y="4063488"/>
              <a:ext cx="488641" cy="481440"/>
              <a:chOff x="8162925" y="-243050"/>
              <a:chExt cx="488641" cy="481440"/>
            </a:xfrm>
          </p:grpSpPr>
          <p:sp>
            <p:nvSpPr>
              <p:cNvPr id="2309" name="Google Shape;2309;p1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 name="Google Shape;2314;p19"/>
            <p:cNvGrpSpPr/>
            <p:nvPr/>
          </p:nvGrpSpPr>
          <p:grpSpPr>
            <a:xfrm>
              <a:off x="8920730" y="1749463"/>
              <a:ext cx="195323" cy="232436"/>
              <a:chOff x="8309880" y="304675"/>
              <a:chExt cx="195323" cy="232436"/>
            </a:xfrm>
          </p:grpSpPr>
          <p:sp>
            <p:nvSpPr>
              <p:cNvPr id="2315" name="Google Shape;2315;p19"/>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9"/>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9"/>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 name="Google Shape;2318;p19"/>
            <p:cNvGrpSpPr/>
            <p:nvPr/>
          </p:nvGrpSpPr>
          <p:grpSpPr>
            <a:xfrm>
              <a:off x="8914380" y="4601513"/>
              <a:ext cx="195323" cy="232436"/>
              <a:chOff x="8309880" y="304675"/>
              <a:chExt cx="195323" cy="232436"/>
            </a:xfrm>
          </p:grpSpPr>
          <p:sp>
            <p:nvSpPr>
              <p:cNvPr id="2319" name="Google Shape;2319;p19"/>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9"/>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9"/>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 name="Google Shape;2322;p19"/>
            <p:cNvGrpSpPr/>
            <p:nvPr/>
          </p:nvGrpSpPr>
          <p:grpSpPr>
            <a:xfrm>
              <a:off x="8901539" y="3735687"/>
              <a:ext cx="206304" cy="204552"/>
              <a:chOff x="8901539" y="-228213"/>
              <a:chExt cx="206304" cy="204552"/>
            </a:xfrm>
          </p:grpSpPr>
          <p:sp>
            <p:nvSpPr>
              <p:cNvPr id="2323" name="Google Shape;2323;p1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19"/>
            <p:cNvGrpSpPr/>
            <p:nvPr/>
          </p:nvGrpSpPr>
          <p:grpSpPr>
            <a:xfrm>
              <a:off x="8901539" y="2642137"/>
              <a:ext cx="206304" cy="204552"/>
              <a:chOff x="8901539" y="-228213"/>
              <a:chExt cx="206304" cy="204552"/>
            </a:xfrm>
          </p:grpSpPr>
          <p:sp>
            <p:nvSpPr>
              <p:cNvPr id="2329" name="Google Shape;2329;p1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 name="Google Shape;2334;p19"/>
            <p:cNvGrpSpPr/>
            <p:nvPr/>
          </p:nvGrpSpPr>
          <p:grpSpPr>
            <a:xfrm>
              <a:off x="8592421" y="2868012"/>
              <a:ext cx="818960" cy="846371"/>
              <a:chOff x="8592421" y="-2338"/>
              <a:chExt cx="818960" cy="846371"/>
            </a:xfrm>
          </p:grpSpPr>
          <p:sp>
            <p:nvSpPr>
              <p:cNvPr id="2335" name="Google Shape;2335;p19"/>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9"/>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9"/>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9"/>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9"/>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9"/>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9"/>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9"/>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9"/>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9"/>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9"/>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9"/>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9"/>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9"/>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9"/>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9"/>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9"/>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9"/>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9"/>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9"/>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9"/>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9"/>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9"/>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9"/>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9"/>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9"/>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9"/>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9"/>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9"/>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9"/>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 name="Google Shape;2365;p19"/>
            <p:cNvGrpSpPr/>
            <p:nvPr/>
          </p:nvGrpSpPr>
          <p:grpSpPr>
            <a:xfrm>
              <a:off x="9523551" y="5186612"/>
              <a:ext cx="206304" cy="204552"/>
              <a:chOff x="8901539" y="-228213"/>
              <a:chExt cx="206304" cy="204552"/>
            </a:xfrm>
          </p:grpSpPr>
          <p:sp>
            <p:nvSpPr>
              <p:cNvPr id="2366" name="Google Shape;2366;p1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19"/>
            <p:cNvGrpSpPr/>
            <p:nvPr/>
          </p:nvGrpSpPr>
          <p:grpSpPr>
            <a:xfrm>
              <a:off x="9523551" y="4093062"/>
              <a:ext cx="206304" cy="204552"/>
              <a:chOff x="8901539" y="-228213"/>
              <a:chExt cx="206304" cy="204552"/>
            </a:xfrm>
          </p:grpSpPr>
          <p:sp>
            <p:nvSpPr>
              <p:cNvPr id="2372" name="Google Shape;2372;p1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7" name="Google Shape;2377;p19"/>
            <p:cNvGrpSpPr/>
            <p:nvPr/>
          </p:nvGrpSpPr>
          <p:grpSpPr>
            <a:xfrm>
              <a:off x="9214433" y="4318937"/>
              <a:ext cx="818960" cy="846371"/>
              <a:chOff x="8592421" y="-2338"/>
              <a:chExt cx="818960" cy="846371"/>
            </a:xfrm>
          </p:grpSpPr>
          <p:sp>
            <p:nvSpPr>
              <p:cNvPr id="2378" name="Google Shape;2378;p19"/>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9"/>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9"/>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9"/>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9"/>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9"/>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9"/>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9"/>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9"/>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9"/>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9"/>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9"/>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9"/>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9"/>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9"/>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9"/>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9"/>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9"/>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9"/>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9"/>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9"/>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9"/>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9"/>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9"/>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9"/>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9"/>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9"/>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9"/>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9"/>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9"/>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8" name="Google Shape;2408;p19"/>
            <p:cNvGrpSpPr/>
            <p:nvPr/>
          </p:nvGrpSpPr>
          <p:grpSpPr>
            <a:xfrm>
              <a:off x="9514914" y="2310187"/>
              <a:ext cx="206304" cy="204552"/>
              <a:chOff x="8901539" y="-228213"/>
              <a:chExt cx="206304" cy="204552"/>
            </a:xfrm>
          </p:grpSpPr>
          <p:sp>
            <p:nvSpPr>
              <p:cNvPr id="2409" name="Google Shape;2409;p1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 name="Google Shape;2414;p19"/>
            <p:cNvGrpSpPr/>
            <p:nvPr/>
          </p:nvGrpSpPr>
          <p:grpSpPr>
            <a:xfrm>
              <a:off x="9514914" y="1216637"/>
              <a:ext cx="206304" cy="204552"/>
              <a:chOff x="8901539" y="-228213"/>
              <a:chExt cx="206304" cy="204552"/>
            </a:xfrm>
          </p:grpSpPr>
          <p:sp>
            <p:nvSpPr>
              <p:cNvPr id="2415" name="Google Shape;2415;p1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 name="Google Shape;2420;p19"/>
            <p:cNvGrpSpPr/>
            <p:nvPr/>
          </p:nvGrpSpPr>
          <p:grpSpPr>
            <a:xfrm>
              <a:off x="9205796" y="1442512"/>
              <a:ext cx="818960" cy="846371"/>
              <a:chOff x="8592421" y="-2338"/>
              <a:chExt cx="818960" cy="846371"/>
            </a:xfrm>
          </p:grpSpPr>
          <p:sp>
            <p:nvSpPr>
              <p:cNvPr id="2421" name="Google Shape;2421;p19"/>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9"/>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9"/>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9"/>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9"/>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9"/>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9"/>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9"/>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9"/>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9"/>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9"/>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9"/>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9"/>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9"/>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9"/>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9"/>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9"/>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9"/>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9"/>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9"/>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9"/>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9"/>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9"/>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9"/>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9"/>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9"/>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9"/>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9"/>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9"/>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9"/>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1" name="Google Shape;2451;p19"/>
            <p:cNvGrpSpPr/>
            <p:nvPr/>
          </p:nvGrpSpPr>
          <p:grpSpPr>
            <a:xfrm>
              <a:off x="9529043" y="304675"/>
              <a:ext cx="195323" cy="232436"/>
              <a:chOff x="8309880" y="304675"/>
              <a:chExt cx="195323" cy="232436"/>
            </a:xfrm>
          </p:grpSpPr>
          <p:sp>
            <p:nvSpPr>
              <p:cNvPr id="2452" name="Google Shape;2452;p19"/>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9"/>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9"/>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19"/>
            <p:cNvGrpSpPr/>
            <p:nvPr/>
          </p:nvGrpSpPr>
          <p:grpSpPr>
            <a:xfrm>
              <a:off x="9382388" y="602062"/>
              <a:ext cx="488641" cy="481440"/>
              <a:chOff x="8162925" y="-243050"/>
              <a:chExt cx="488641" cy="481440"/>
            </a:xfrm>
          </p:grpSpPr>
          <p:sp>
            <p:nvSpPr>
              <p:cNvPr id="2456" name="Google Shape;2456;p1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1" name="Google Shape;2461;p19"/>
            <p:cNvGrpSpPr/>
            <p:nvPr/>
          </p:nvGrpSpPr>
          <p:grpSpPr>
            <a:xfrm>
              <a:off x="9529055" y="3164000"/>
              <a:ext cx="195323" cy="232436"/>
              <a:chOff x="8309880" y="3164000"/>
              <a:chExt cx="195323" cy="232436"/>
            </a:xfrm>
          </p:grpSpPr>
          <p:sp>
            <p:nvSpPr>
              <p:cNvPr id="2462" name="Google Shape;2462;p19"/>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9"/>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9"/>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65" name="Google Shape;2465;p19"/>
          <p:cNvSpPr txBox="1">
            <a:spLocks noGrp="1"/>
          </p:cNvSpPr>
          <p:nvPr>
            <p:ph type="subTitle" idx="1"/>
          </p:nvPr>
        </p:nvSpPr>
        <p:spPr>
          <a:xfrm>
            <a:off x="4055400" y="3050568"/>
            <a:ext cx="2640000" cy="120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66" name="Google Shape;2466;p19"/>
          <p:cNvSpPr txBox="1">
            <a:spLocks noGrp="1"/>
          </p:cNvSpPr>
          <p:nvPr>
            <p:ph type="subTitle" idx="2"/>
          </p:nvPr>
        </p:nvSpPr>
        <p:spPr>
          <a:xfrm>
            <a:off x="713225" y="3050568"/>
            <a:ext cx="2640000" cy="1201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67" name="Google Shape;2467;p19"/>
          <p:cNvSpPr txBox="1">
            <a:spLocks noGrp="1"/>
          </p:cNvSpPr>
          <p:nvPr>
            <p:ph type="subTitle" idx="3"/>
          </p:nvPr>
        </p:nvSpPr>
        <p:spPr>
          <a:xfrm>
            <a:off x="713236" y="2421925"/>
            <a:ext cx="2640000" cy="55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2468" name="Google Shape;2468;p19"/>
          <p:cNvSpPr txBox="1">
            <a:spLocks noGrp="1"/>
          </p:cNvSpPr>
          <p:nvPr>
            <p:ph type="subTitle" idx="4"/>
          </p:nvPr>
        </p:nvSpPr>
        <p:spPr>
          <a:xfrm>
            <a:off x="4055414" y="2421925"/>
            <a:ext cx="2640000" cy="55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2469" name="Google Shape;2469;p19"/>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70" name="Google Shape;2470;p19"/>
          <p:cNvSpPr>
            <a:spLocks noGrp="1"/>
          </p:cNvSpPr>
          <p:nvPr>
            <p:ph type="pic" idx="5"/>
          </p:nvPr>
        </p:nvSpPr>
        <p:spPr>
          <a:xfrm>
            <a:off x="7217975" y="1717850"/>
            <a:ext cx="1707900" cy="17079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2471"/>
        <p:cNvGrpSpPr/>
        <p:nvPr/>
      </p:nvGrpSpPr>
      <p:grpSpPr>
        <a:xfrm>
          <a:off x="0" y="0"/>
          <a:ext cx="0" cy="0"/>
          <a:chOff x="0" y="0"/>
          <a:chExt cx="0" cy="0"/>
        </a:xfrm>
      </p:grpSpPr>
      <p:grpSp>
        <p:nvGrpSpPr>
          <p:cNvPr id="2472" name="Google Shape;2472;p20"/>
          <p:cNvGrpSpPr/>
          <p:nvPr/>
        </p:nvGrpSpPr>
        <p:grpSpPr>
          <a:xfrm flipH="1">
            <a:off x="8024813" y="-243050"/>
            <a:ext cx="1870469" cy="5634214"/>
            <a:chOff x="8162925" y="-243050"/>
            <a:chExt cx="1870469" cy="5634214"/>
          </a:xfrm>
        </p:grpSpPr>
        <p:grpSp>
          <p:nvGrpSpPr>
            <p:cNvPr id="2473" name="Google Shape;2473;p20"/>
            <p:cNvGrpSpPr/>
            <p:nvPr/>
          </p:nvGrpSpPr>
          <p:grpSpPr>
            <a:xfrm>
              <a:off x="8775625" y="1196725"/>
              <a:ext cx="488641" cy="481440"/>
              <a:chOff x="8162925" y="-243050"/>
              <a:chExt cx="488641" cy="481440"/>
            </a:xfrm>
          </p:grpSpPr>
          <p:sp>
            <p:nvSpPr>
              <p:cNvPr id="2474" name="Google Shape;2474;p20"/>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0"/>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0"/>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0"/>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0"/>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9" name="Google Shape;2479;p20"/>
            <p:cNvGrpSpPr/>
            <p:nvPr/>
          </p:nvGrpSpPr>
          <p:grpSpPr>
            <a:xfrm>
              <a:off x="8162925" y="602062"/>
              <a:ext cx="488641" cy="481440"/>
              <a:chOff x="8162925" y="-243050"/>
              <a:chExt cx="488641" cy="481440"/>
            </a:xfrm>
          </p:grpSpPr>
          <p:sp>
            <p:nvSpPr>
              <p:cNvPr id="2480" name="Google Shape;2480;p20"/>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0"/>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0"/>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0"/>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0"/>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20"/>
            <p:cNvGrpSpPr/>
            <p:nvPr/>
          </p:nvGrpSpPr>
          <p:grpSpPr>
            <a:xfrm>
              <a:off x="8901539" y="865337"/>
              <a:ext cx="206304" cy="204552"/>
              <a:chOff x="8901539" y="-228213"/>
              <a:chExt cx="206304" cy="204552"/>
            </a:xfrm>
          </p:grpSpPr>
          <p:sp>
            <p:nvSpPr>
              <p:cNvPr id="2486" name="Google Shape;2486;p20"/>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0"/>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0"/>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0"/>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0"/>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1" name="Google Shape;2491;p20"/>
            <p:cNvGrpSpPr/>
            <p:nvPr/>
          </p:nvGrpSpPr>
          <p:grpSpPr>
            <a:xfrm>
              <a:off x="8775823" y="4055195"/>
              <a:ext cx="488641" cy="481552"/>
              <a:chOff x="8775823" y="4055195"/>
              <a:chExt cx="488641" cy="481552"/>
            </a:xfrm>
          </p:grpSpPr>
          <p:sp>
            <p:nvSpPr>
              <p:cNvPr id="2492" name="Google Shape;2492;p20"/>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0"/>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0"/>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0"/>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0"/>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20"/>
            <p:cNvGrpSpPr/>
            <p:nvPr/>
          </p:nvGrpSpPr>
          <p:grpSpPr>
            <a:xfrm>
              <a:off x="8775823" y="4890195"/>
              <a:ext cx="488641" cy="481385"/>
              <a:chOff x="8775823" y="4890195"/>
              <a:chExt cx="488641" cy="481385"/>
            </a:xfrm>
          </p:grpSpPr>
          <p:sp>
            <p:nvSpPr>
              <p:cNvPr id="2498" name="Google Shape;2498;p20"/>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0"/>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0"/>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0"/>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0"/>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3" name="Google Shape;2503;p20"/>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4" name="Google Shape;2504;p20"/>
            <p:cNvGrpSpPr/>
            <p:nvPr/>
          </p:nvGrpSpPr>
          <p:grpSpPr>
            <a:xfrm>
              <a:off x="8171098" y="2624884"/>
              <a:ext cx="472107" cy="464296"/>
              <a:chOff x="8171098" y="2624884"/>
              <a:chExt cx="472107" cy="464296"/>
            </a:xfrm>
          </p:grpSpPr>
          <p:sp>
            <p:nvSpPr>
              <p:cNvPr id="2505" name="Google Shape;2505;p20"/>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0"/>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0"/>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0"/>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9" name="Google Shape;2509;p20"/>
            <p:cNvGrpSpPr/>
            <p:nvPr/>
          </p:nvGrpSpPr>
          <p:grpSpPr>
            <a:xfrm>
              <a:off x="9373626" y="2616275"/>
              <a:ext cx="488668" cy="481440"/>
              <a:chOff x="9373626" y="2616275"/>
              <a:chExt cx="488668" cy="481440"/>
            </a:xfrm>
          </p:grpSpPr>
          <p:sp>
            <p:nvSpPr>
              <p:cNvPr id="2510" name="Google Shape;2510;p20"/>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0"/>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0"/>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0"/>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0"/>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5" name="Google Shape;2515;p20"/>
            <p:cNvGrpSpPr/>
            <p:nvPr/>
          </p:nvGrpSpPr>
          <p:grpSpPr>
            <a:xfrm>
              <a:off x="8309880" y="3164000"/>
              <a:ext cx="195323" cy="232436"/>
              <a:chOff x="8309880" y="3164000"/>
              <a:chExt cx="195323" cy="232436"/>
            </a:xfrm>
          </p:grpSpPr>
          <p:sp>
            <p:nvSpPr>
              <p:cNvPr id="2516" name="Google Shape;2516;p20"/>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0"/>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0"/>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20"/>
            <p:cNvGrpSpPr/>
            <p:nvPr/>
          </p:nvGrpSpPr>
          <p:grpSpPr>
            <a:xfrm>
              <a:off x="9373626" y="3462674"/>
              <a:ext cx="488668" cy="481468"/>
              <a:chOff x="9373626" y="3462674"/>
              <a:chExt cx="488668" cy="481468"/>
            </a:xfrm>
          </p:grpSpPr>
          <p:sp>
            <p:nvSpPr>
              <p:cNvPr id="2520" name="Google Shape;2520;p20"/>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0"/>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0"/>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0"/>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0"/>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20"/>
            <p:cNvGrpSpPr/>
            <p:nvPr/>
          </p:nvGrpSpPr>
          <p:grpSpPr>
            <a:xfrm>
              <a:off x="8309880" y="4606395"/>
              <a:ext cx="195323" cy="232436"/>
              <a:chOff x="8309880" y="4606395"/>
              <a:chExt cx="195323" cy="232436"/>
            </a:xfrm>
          </p:grpSpPr>
          <p:sp>
            <p:nvSpPr>
              <p:cNvPr id="2526" name="Google Shape;2526;p20"/>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0"/>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0"/>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9" name="Google Shape;2529;p20"/>
            <p:cNvGrpSpPr/>
            <p:nvPr/>
          </p:nvGrpSpPr>
          <p:grpSpPr>
            <a:xfrm>
              <a:off x="8162925" y="4905069"/>
              <a:ext cx="488641" cy="481440"/>
              <a:chOff x="8162925" y="4905069"/>
              <a:chExt cx="488641" cy="481440"/>
            </a:xfrm>
          </p:grpSpPr>
          <p:sp>
            <p:nvSpPr>
              <p:cNvPr id="2530" name="Google Shape;2530;p20"/>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0"/>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0"/>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0"/>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0"/>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20"/>
            <p:cNvGrpSpPr/>
            <p:nvPr/>
          </p:nvGrpSpPr>
          <p:grpSpPr>
            <a:xfrm>
              <a:off x="8775823" y="2030871"/>
              <a:ext cx="488641" cy="481385"/>
              <a:chOff x="8775823" y="2030871"/>
              <a:chExt cx="488641" cy="481385"/>
            </a:xfrm>
          </p:grpSpPr>
          <p:sp>
            <p:nvSpPr>
              <p:cNvPr id="2536" name="Google Shape;2536;p20"/>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0"/>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0"/>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0"/>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0"/>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20"/>
            <p:cNvGrpSpPr/>
            <p:nvPr/>
          </p:nvGrpSpPr>
          <p:grpSpPr>
            <a:xfrm>
              <a:off x="8162925" y="-243050"/>
              <a:ext cx="488641" cy="481440"/>
              <a:chOff x="8162925" y="-243050"/>
              <a:chExt cx="488641" cy="481440"/>
            </a:xfrm>
          </p:grpSpPr>
          <p:sp>
            <p:nvSpPr>
              <p:cNvPr id="2542" name="Google Shape;2542;p20"/>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0"/>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0"/>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0"/>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0"/>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7" name="Google Shape;2547;p20"/>
            <p:cNvGrpSpPr/>
            <p:nvPr/>
          </p:nvGrpSpPr>
          <p:grpSpPr>
            <a:xfrm>
              <a:off x="9373626" y="-243050"/>
              <a:ext cx="488668" cy="481440"/>
              <a:chOff x="9373626" y="-243050"/>
              <a:chExt cx="488668" cy="481440"/>
            </a:xfrm>
          </p:grpSpPr>
          <p:sp>
            <p:nvSpPr>
              <p:cNvPr id="2548" name="Google Shape;2548;p20"/>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0"/>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0"/>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0"/>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0"/>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3" name="Google Shape;2553;p20"/>
            <p:cNvGrpSpPr/>
            <p:nvPr/>
          </p:nvGrpSpPr>
          <p:grpSpPr>
            <a:xfrm>
              <a:off x="8309880" y="304675"/>
              <a:ext cx="195323" cy="232436"/>
              <a:chOff x="8309880" y="304675"/>
              <a:chExt cx="195323" cy="232436"/>
            </a:xfrm>
          </p:grpSpPr>
          <p:sp>
            <p:nvSpPr>
              <p:cNvPr id="2554" name="Google Shape;2554;p20"/>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0"/>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0"/>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20"/>
            <p:cNvGrpSpPr/>
            <p:nvPr/>
          </p:nvGrpSpPr>
          <p:grpSpPr>
            <a:xfrm>
              <a:off x="8901539" y="-228213"/>
              <a:ext cx="206304" cy="204552"/>
              <a:chOff x="8901539" y="-228213"/>
              <a:chExt cx="206304" cy="204552"/>
            </a:xfrm>
          </p:grpSpPr>
          <p:sp>
            <p:nvSpPr>
              <p:cNvPr id="2558" name="Google Shape;2558;p20"/>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0"/>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0"/>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0"/>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0"/>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3" name="Google Shape;2563;p20"/>
            <p:cNvGrpSpPr/>
            <p:nvPr/>
          </p:nvGrpSpPr>
          <p:grpSpPr>
            <a:xfrm>
              <a:off x="8592421" y="-2338"/>
              <a:ext cx="818960" cy="846371"/>
              <a:chOff x="8592421" y="-2338"/>
              <a:chExt cx="818960" cy="846371"/>
            </a:xfrm>
          </p:grpSpPr>
          <p:sp>
            <p:nvSpPr>
              <p:cNvPr id="2564" name="Google Shape;2564;p20"/>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0"/>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0"/>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0"/>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0"/>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0"/>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0"/>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0"/>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0"/>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0"/>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0"/>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0"/>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0"/>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0"/>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0"/>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0"/>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0"/>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0"/>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0"/>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0"/>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0"/>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0"/>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0"/>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0"/>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0"/>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0"/>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0"/>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0"/>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0"/>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0"/>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4" name="Google Shape;2594;p20"/>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5" name="Google Shape;2595;p20"/>
            <p:cNvGrpSpPr/>
            <p:nvPr/>
          </p:nvGrpSpPr>
          <p:grpSpPr>
            <a:xfrm>
              <a:off x="8171098" y="2054354"/>
              <a:ext cx="472107" cy="464296"/>
              <a:chOff x="8171098" y="2054354"/>
              <a:chExt cx="472107" cy="464296"/>
            </a:xfrm>
          </p:grpSpPr>
          <p:sp>
            <p:nvSpPr>
              <p:cNvPr id="2596" name="Google Shape;2596;p20"/>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0"/>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0"/>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0"/>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20"/>
            <p:cNvGrpSpPr/>
            <p:nvPr/>
          </p:nvGrpSpPr>
          <p:grpSpPr>
            <a:xfrm>
              <a:off x="8162925" y="1204163"/>
              <a:ext cx="488641" cy="481440"/>
              <a:chOff x="8162925" y="-243050"/>
              <a:chExt cx="488641" cy="481440"/>
            </a:xfrm>
          </p:grpSpPr>
          <p:sp>
            <p:nvSpPr>
              <p:cNvPr id="2601" name="Google Shape;2601;p20"/>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0"/>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0"/>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0"/>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0"/>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2606;p20"/>
            <p:cNvGrpSpPr/>
            <p:nvPr/>
          </p:nvGrpSpPr>
          <p:grpSpPr>
            <a:xfrm>
              <a:off x="8309880" y="1749463"/>
              <a:ext cx="195323" cy="232436"/>
              <a:chOff x="8309880" y="304675"/>
              <a:chExt cx="195323" cy="232436"/>
            </a:xfrm>
          </p:grpSpPr>
          <p:sp>
            <p:nvSpPr>
              <p:cNvPr id="2607" name="Google Shape;2607;p20"/>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0"/>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0"/>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20"/>
            <p:cNvGrpSpPr/>
            <p:nvPr/>
          </p:nvGrpSpPr>
          <p:grpSpPr>
            <a:xfrm>
              <a:off x="8162925" y="3480588"/>
              <a:ext cx="488641" cy="481440"/>
              <a:chOff x="8162925" y="-243050"/>
              <a:chExt cx="488641" cy="481440"/>
            </a:xfrm>
          </p:grpSpPr>
          <p:sp>
            <p:nvSpPr>
              <p:cNvPr id="2611" name="Google Shape;2611;p20"/>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0"/>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0"/>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0"/>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0"/>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6" name="Google Shape;2616;p20"/>
            <p:cNvGrpSpPr/>
            <p:nvPr/>
          </p:nvGrpSpPr>
          <p:grpSpPr>
            <a:xfrm>
              <a:off x="8162925" y="4063488"/>
              <a:ext cx="488641" cy="481440"/>
              <a:chOff x="8162925" y="-243050"/>
              <a:chExt cx="488641" cy="481440"/>
            </a:xfrm>
          </p:grpSpPr>
          <p:sp>
            <p:nvSpPr>
              <p:cNvPr id="2617" name="Google Shape;2617;p20"/>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0"/>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0"/>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0"/>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0"/>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2" name="Google Shape;2622;p20"/>
            <p:cNvGrpSpPr/>
            <p:nvPr/>
          </p:nvGrpSpPr>
          <p:grpSpPr>
            <a:xfrm>
              <a:off x="8920730" y="1749463"/>
              <a:ext cx="195323" cy="232436"/>
              <a:chOff x="8309880" y="304675"/>
              <a:chExt cx="195323" cy="232436"/>
            </a:xfrm>
          </p:grpSpPr>
          <p:sp>
            <p:nvSpPr>
              <p:cNvPr id="2623" name="Google Shape;2623;p20"/>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0"/>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0"/>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6" name="Google Shape;2626;p20"/>
            <p:cNvGrpSpPr/>
            <p:nvPr/>
          </p:nvGrpSpPr>
          <p:grpSpPr>
            <a:xfrm>
              <a:off x="8914380" y="4601513"/>
              <a:ext cx="195323" cy="232436"/>
              <a:chOff x="8309880" y="304675"/>
              <a:chExt cx="195323" cy="232436"/>
            </a:xfrm>
          </p:grpSpPr>
          <p:sp>
            <p:nvSpPr>
              <p:cNvPr id="2627" name="Google Shape;2627;p20"/>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0"/>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0"/>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20"/>
            <p:cNvGrpSpPr/>
            <p:nvPr/>
          </p:nvGrpSpPr>
          <p:grpSpPr>
            <a:xfrm>
              <a:off x="8901539" y="3735687"/>
              <a:ext cx="206304" cy="204552"/>
              <a:chOff x="8901539" y="-228213"/>
              <a:chExt cx="206304" cy="204552"/>
            </a:xfrm>
          </p:grpSpPr>
          <p:sp>
            <p:nvSpPr>
              <p:cNvPr id="2631" name="Google Shape;2631;p20"/>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0"/>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0"/>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0"/>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0"/>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20"/>
            <p:cNvGrpSpPr/>
            <p:nvPr/>
          </p:nvGrpSpPr>
          <p:grpSpPr>
            <a:xfrm>
              <a:off x="8901539" y="2642137"/>
              <a:ext cx="206304" cy="204552"/>
              <a:chOff x="8901539" y="-228213"/>
              <a:chExt cx="206304" cy="204552"/>
            </a:xfrm>
          </p:grpSpPr>
          <p:sp>
            <p:nvSpPr>
              <p:cNvPr id="2637" name="Google Shape;2637;p20"/>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0"/>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0"/>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0"/>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0"/>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20"/>
            <p:cNvGrpSpPr/>
            <p:nvPr/>
          </p:nvGrpSpPr>
          <p:grpSpPr>
            <a:xfrm>
              <a:off x="8592421" y="2868012"/>
              <a:ext cx="818960" cy="846371"/>
              <a:chOff x="8592421" y="-2338"/>
              <a:chExt cx="818960" cy="846371"/>
            </a:xfrm>
          </p:grpSpPr>
          <p:sp>
            <p:nvSpPr>
              <p:cNvPr id="2643" name="Google Shape;2643;p20"/>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0"/>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0"/>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0"/>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0"/>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0"/>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0"/>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0"/>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0"/>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0"/>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0"/>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0"/>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0"/>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0"/>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0"/>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0"/>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0"/>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0"/>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0"/>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0"/>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0"/>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0"/>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0"/>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0"/>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0"/>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0"/>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0"/>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0"/>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0"/>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0"/>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3" name="Google Shape;2673;p20"/>
            <p:cNvGrpSpPr/>
            <p:nvPr/>
          </p:nvGrpSpPr>
          <p:grpSpPr>
            <a:xfrm>
              <a:off x="9523551" y="5186612"/>
              <a:ext cx="206304" cy="204552"/>
              <a:chOff x="8901539" y="-228213"/>
              <a:chExt cx="206304" cy="204552"/>
            </a:xfrm>
          </p:grpSpPr>
          <p:sp>
            <p:nvSpPr>
              <p:cNvPr id="2674" name="Google Shape;2674;p20"/>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0"/>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0"/>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0"/>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0"/>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2679;p20"/>
            <p:cNvGrpSpPr/>
            <p:nvPr/>
          </p:nvGrpSpPr>
          <p:grpSpPr>
            <a:xfrm>
              <a:off x="9523551" y="4093062"/>
              <a:ext cx="206304" cy="204552"/>
              <a:chOff x="8901539" y="-228213"/>
              <a:chExt cx="206304" cy="204552"/>
            </a:xfrm>
          </p:grpSpPr>
          <p:sp>
            <p:nvSpPr>
              <p:cNvPr id="2680" name="Google Shape;2680;p20"/>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0"/>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0"/>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0"/>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0"/>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5" name="Google Shape;2685;p20"/>
            <p:cNvGrpSpPr/>
            <p:nvPr/>
          </p:nvGrpSpPr>
          <p:grpSpPr>
            <a:xfrm>
              <a:off x="9214433" y="4318937"/>
              <a:ext cx="818960" cy="846371"/>
              <a:chOff x="8592421" y="-2338"/>
              <a:chExt cx="818960" cy="846371"/>
            </a:xfrm>
          </p:grpSpPr>
          <p:sp>
            <p:nvSpPr>
              <p:cNvPr id="2686" name="Google Shape;2686;p20"/>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0"/>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0"/>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0"/>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0"/>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0"/>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0"/>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0"/>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0"/>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0"/>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0"/>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0"/>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0"/>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0"/>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0"/>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0"/>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0"/>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0"/>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0"/>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0"/>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0"/>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0"/>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0"/>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0"/>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0"/>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0"/>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0"/>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0"/>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0"/>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0"/>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6" name="Google Shape;2716;p20"/>
            <p:cNvGrpSpPr/>
            <p:nvPr/>
          </p:nvGrpSpPr>
          <p:grpSpPr>
            <a:xfrm>
              <a:off x="9514914" y="2310187"/>
              <a:ext cx="206304" cy="204552"/>
              <a:chOff x="8901539" y="-228213"/>
              <a:chExt cx="206304" cy="204552"/>
            </a:xfrm>
          </p:grpSpPr>
          <p:sp>
            <p:nvSpPr>
              <p:cNvPr id="2717" name="Google Shape;2717;p20"/>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0"/>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0"/>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0"/>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0"/>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2" name="Google Shape;2722;p20"/>
            <p:cNvGrpSpPr/>
            <p:nvPr/>
          </p:nvGrpSpPr>
          <p:grpSpPr>
            <a:xfrm>
              <a:off x="9514914" y="1216637"/>
              <a:ext cx="206304" cy="204552"/>
              <a:chOff x="8901539" y="-228213"/>
              <a:chExt cx="206304" cy="204552"/>
            </a:xfrm>
          </p:grpSpPr>
          <p:sp>
            <p:nvSpPr>
              <p:cNvPr id="2723" name="Google Shape;2723;p20"/>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0"/>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0"/>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0"/>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0"/>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8" name="Google Shape;2728;p20"/>
            <p:cNvGrpSpPr/>
            <p:nvPr/>
          </p:nvGrpSpPr>
          <p:grpSpPr>
            <a:xfrm>
              <a:off x="9205796" y="1442512"/>
              <a:ext cx="818960" cy="846371"/>
              <a:chOff x="8592421" y="-2338"/>
              <a:chExt cx="818960" cy="846371"/>
            </a:xfrm>
          </p:grpSpPr>
          <p:sp>
            <p:nvSpPr>
              <p:cNvPr id="2729" name="Google Shape;2729;p20"/>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0"/>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0"/>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0"/>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0"/>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0"/>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0"/>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0"/>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0"/>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0"/>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0"/>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0"/>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0"/>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0"/>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0"/>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0"/>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0"/>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0"/>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0"/>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0"/>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0"/>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0"/>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0"/>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0"/>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0"/>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0"/>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0"/>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0"/>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0"/>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0"/>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9" name="Google Shape;2759;p20"/>
            <p:cNvGrpSpPr/>
            <p:nvPr/>
          </p:nvGrpSpPr>
          <p:grpSpPr>
            <a:xfrm>
              <a:off x="9529043" y="304675"/>
              <a:ext cx="195323" cy="232436"/>
              <a:chOff x="8309880" y="304675"/>
              <a:chExt cx="195323" cy="232436"/>
            </a:xfrm>
          </p:grpSpPr>
          <p:sp>
            <p:nvSpPr>
              <p:cNvPr id="2760" name="Google Shape;2760;p20"/>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0"/>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0"/>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3" name="Google Shape;2763;p20"/>
            <p:cNvGrpSpPr/>
            <p:nvPr/>
          </p:nvGrpSpPr>
          <p:grpSpPr>
            <a:xfrm>
              <a:off x="9382388" y="602062"/>
              <a:ext cx="488641" cy="481440"/>
              <a:chOff x="8162925" y="-243050"/>
              <a:chExt cx="488641" cy="481440"/>
            </a:xfrm>
          </p:grpSpPr>
          <p:sp>
            <p:nvSpPr>
              <p:cNvPr id="2764" name="Google Shape;2764;p20"/>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0"/>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0"/>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0"/>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0"/>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9" name="Google Shape;2769;p20"/>
            <p:cNvGrpSpPr/>
            <p:nvPr/>
          </p:nvGrpSpPr>
          <p:grpSpPr>
            <a:xfrm>
              <a:off x="9529055" y="3164000"/>
              <a:ext cx="195323" cy="232436"/>
              <a:chOff x="8309880" y="3164000"/>
              <a:chExt cx="195323" cy="232436"/>
            </a:xfrm>
          </p:grpSpPr>
          <p:sp>
            <p:nvSpPr>
              <p:cNvPr id="2770" name="Google Shape;2770;p20"/>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0"/>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0"/>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73" name="Google Shape;2773;p20"/>
          <p:cNvSpPr txBox="1">
            <a:spLocks noGrp="1"/>
          </p:cNvSpPr>
          <p:nvPr>
            <p:ph type="subTitle" idx="1"/>
          </p:nvPr>
        </p:nvSpPr>
        <p:spPr>
          <a:xfrm>
            <a:off x="720000" y="3000066"/>
            <a:ext cx="5747400" cy="1197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74" name="Google Shape;2774;p20"/>
          <p:cNvSpPr txBox="1">
            <a:spLocks noGrp="1"/>
          </p:cNvSpPr>
          <p:nvPr>
            <p:ph type="subTitle" idx="2"/>
          </p:nvPr>
        </p:nvSpPr>
        <p:spPr>
          <a:xfrm>
            <a:off x="720000" y="1717850"/>
            <a:ext cx="5747400" cy="1197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75" name="Google Shape;2775;p20"/>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76" name="Google Shape;2776;p20"/>
          <p:cNvSpPr>
            <a:spLocks noGrp="1"/>
          </p:cNvSpPr>
          <p:nvPr>
            <p:ph type="pic" idx="3"/>
          </p:nvPr>
        </p:nvSpPr>
        <p:spPr>
          <a:xfrm>
            <a:off x="7217975" y="1717850"/>
            <a:ext cx="1707900" cy="17079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3">
  <p:cSld name="TITLE_AND_BODY_1">
    <p:spTree>
      <p:nvGrpSpPr>
        <p:cNvPr id="1" name="Shape 2777"/>
        <p:cNvGrpSpPr/>
        <p:nvPr/>
      </p:nvGrpSpPr>
      <p:grpSpPr>
        <a:xfrm>
          <a:off x="0" y="0"/>
          <a:ext cx="0" cy="0"/>
          <a:chOff x="0" y="0"/>
          <a:chExt cx="0" cy="0"/>
        </a:xfrm>
      </p:grpSpPr>
      <p:sp>
        <p:nvSpPr>
          <p:cNvPr id="2778" name="Google Shape;2778;p21"/>
          <p:cNvSpPr txBox="1">
            <a:spLocks noGrp="1"/>
          </p:cNvSpPr>
          <p:nvPr>
            <p:ph type="body" idx="1"/>
          </p:nvPr>
        </p:nvSpPr>
        <p:spPr>
          <a:xfrm>
            <a:off x="720000" y="1215750"/>
            <a:ext cx="37674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lnSpc>
                <a:spcPct val="100000"/>
              </a:lnSpc>
              <a:spcBef>
                <a:spcPts val="100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2779" name="Google Shape;2779;p21"/>
          <p:cNvSpPr txBox="1">
            <a:spLocks noGrp="1"/>
          </p:cNvSpPr>
          <p:nvPr>
            <p:ph type="body" idx="2"/>
          </p:nvPr>
        </p:nvSpPr>
        <p:spPr>
          <a:xfrm>
            <a:off x="4487412" y="1215750"/>
            <a:ext cx="37674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u="sng"/>
            </a:lvl1pPr>
            <a:lvl2pPr marL="914400" lvl="1" indent="-317500" rtl="0">
              <a:lnSpc>
                <a:spcPct val="100000"/>
              </a:lnSpc>
              <a:spcBef>
                <a:spcPts val="100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2780" name="Google Shape;2780;p21"/>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781" name="Google Shape;2781;p21"/>
          <p:cNvGrpSpPr/>
          <p:nvPr/>
        </p:nvGrpSpPr>
        <p:grpSpPr>
          <a:xfrm>
            <a:off x="8409123" y="293718"/>
            <a:ext cx="1234326" cy="4556065"/>
            <a:chOff x="227973" y="287393"/>
            <a:chExt cx="1234326" cy="4556065"/>
          </a:xfrm>
        </p:grpSpPr>
        <p:grpSp>
          <p:nvGrpSpPr>
            <p:cNvPr id="2782" name="Google Shape;2782;p21"/>
            <p:cNvGrpSpPr/>
            <p:nvPr/>
          </p:nvGrpSpPr>
          <p:grpSpPr>
            <a:xfrm>
              <a:off x="227973" y="930036"/>
              <a:ext cx="1234326" cy="1275479"/>
              <a:chOff x="152298" y="930036"/>
              <a:chExt cx="1234326" cy="1275479"/>
            </a:xfrm>
          </p:grpSpPr>
          <p:sp>
            <p:nvSpPr>
              <p:cNvPr id="2783" name="Google Shape;2783;p21"/>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1"/>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1"/>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1"/>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1"/>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1"/>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1"/>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1"/>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1"/>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1"/>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1"/>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1"/>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1"/>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1"/>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1"/>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1"/>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1"/>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1"/>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21"/>
            <p:cNvGrpSpPr/>
            <p:nvPr/>
          </p:nvGrpSpPr>
          <p:grpSpPr>
            <a:xfrm>
              <a:off x="227973" y="2907149"/>
              <a:ext cx="1234326" cy="1275479"/>
              <a:chOff x="152298" y="930036"/>
              <a:chExt cx="1234326" cy="1275479"/>
            </a:xfrm>
          </p:grpSpPr>
          <p:sp>
            <p:nvSpPr>
              <p:cNvPr id="2802" name="Google Shape;2802;p21"/>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1"/>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1"/>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1"/>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1"/>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1"/>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1"/>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1"/>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1"/>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1"/>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1"/>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1"/>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1"/>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1"/>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1"/>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1"/>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1"/>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1"/>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 name="Google Shape;2820;p21"/>
            <p:cNvGrpSpPr/>
            <p:nvPr/>
          </p:nvGrpSpPr>
          <p:grpSpPr>
            <a:xfrm>
              <a:off x="770231" y="4259843"/>
              <a:ext cx="147453" cy="583615"/>
              <a:chOff x="1701356" y="1283743"/>
              <a:chExt cx="147453" cy="583615"/>
            </a:xfrm>
          </p:grpSpPr>
          <p:sp>
            <p:nvSpPr>
              <p:cNvPr id="2821" name="Google Shape;2821;p21"/>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1"/>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1"/>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4" name="Google Shape;2824;p21"/>
            <p:cNvGrpSpPr/>
            <p:nvPr/>
          </p:nvGrpSpPr>
          <p:grpSpPr>
            <a:xfrm>
              <a:off x="770231" y="2264518"/>
              <a:ext cx="147453" cy="583615"/>
              <a:chOff x="1701356" y="1283743"/>
              <a:chExt cx="147453" cy="583615"/>
            </a:xfrm>
          </p:grpSpPr>
          <p:sp>
            <p:nvSpPr>
              <p:cNvPr id="2825" name="Google Shape;2825;p21"/>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1"/>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1"/>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 name="Google Shape;2828;p21"/>
            <p:cNvGrpSpPr/>
            <p:nvPr/>
          </p:nvGrpSpPr>
          <p:grpSpPr>
            <a:xfrm>
              <a:off x="770231" y="287393"/>
              <a:ext cx="147453" cy="583615"/>
              <a:chOff x="1701356" y="1283743"/>
              <a:chExt cx="147453" cy="583615"/>
            </a:xfrm>
          </p:grpSpPr>
          <p:sp>
            <p:nvSpPr>
              <p:cNvPr id="2829" name="Google Shape;2829;p21"/>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1"/>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1"/>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
        <p:cNvGrpSpPr/>
        <p:nvPr/>
      </p:nvGrpSpPr>
      <p:grpSpPr>
        <a:xfrm>
          <a:off x="0" y="0"/>
          <a:ext cx="0" cy="0"/>
          <a:chOff x="0" y="0"/>
          <a:chExt cx="0" cy="0"/>
        </a:xfrm>
      </p:grpSpPr>
      <p:sp>
        <p:nvSpPr>
          <p:cNvPr id="20" name="Google Shape;20;p4"/>
          <p:cNvSpPr txBox="1">
            <a:spLocks noGrp="1"/>
          </p:cNvSpPr>
          <p:nvPr>
            <p:ph type="body" idx="1"/>
          </p:nvPr>
        </p:nvSpPr>
        <p:spPr>
          <a:xfrm>
            <a:off x="720000" y="1215750"/>
            <a:ext cx="61497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21" name="Google Shape;21;p4"/>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2" name="Google Shape;22;p4"/>
          <p:cNvGrpSpPr/>
          <p:nvPr/>
        </p:nvGrpSpPr>
        <p:grpSpPr>
          <a:xfrm rot="10800000" flipH="1">
            <a:off x="8186738" y="-243050"/>
            <a:ext cx="1870469" cy="5634214"/>
            <a:chOff x="8162925" y="-243050"/>
            <a:chExt cx="1870469" cy="5634214"/>
          </a:xfrm>
        </p:grpSpPr>
        <p:grpSp>
          <p:nvGrpSpPr>
            <p:cNvPr id="23" name="Google Shape;23;p4"/>
            <p:cNvGrpSpPr/>
            <p:nvPr/>
          </p:nvGrpSpPr>
          <p:grpSpPr>
            <a:xfrm>
              <a:off x="8775625" y="1196725"/>
              <a:ext cx="488641" cy="481440"/>
              <a:chOff x="8162925" y="-243050"/>
              <a:chExt cx="488641" cy="481440"/>
            </a:xfrm>
          </p:grpSpPr>
          <p:sp>
            <p:nvSpPr>
              <p:cNvPr id="24" name="Google Shape;24;p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29;p4"/>
            <p:cNvGrpSpPr/>
            <p:nvPr/>
          </p:nvGrpSpPr>
          <p:grpSpPr>
            <a:xfrm>
              <a:off x="8162925" y="602062"/>
              <a:ext cx="488641" cy="481440"/>
              <a:chOff x="8162925" y="-243050"/>
              <a:chExt cx="488641" cy="481440"/>
            </a:xfrm>
          </p:grpSpPr>
          <p:sp>
            <p:nvSpPr>
              <p:cNvPr id="30" name="Google Shape;30;p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35;p4"/>
            <p:cNvGrpSpPr/>
            <p:nvPr/>
          </p:nvGrpSpPr>
          <p:grpSpPr>
            <a:xfrm>
              <a:off x="8901539" y="865337"/>
              <a:ext cx="206304" cy="204552"/>
              <a:chOff x="8901539" y="-228213"/>
              <a:chExt cx="206304" cy="204552"/>
            </a:xfrm>
          </p:grpSpPr>
          <p:sp>
            <p:nvSpPr>
              <p:cNvPr id="36" name="Google Shape;36;p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41;p4"/>
            <p:cNvGrpSpPr/>
            <p:nvPr/>
          </p:nvGrpSpPr>
          <p:grpSpPr>
            <a:xfrm>
              <a:off x="8775823" y="4055195"/>
              <a:ext cx="488641" cy="481552"/>
              <a:chOff x="8775823" y="4055195"/>
              <a:chExt cx="488641" cy="481552"/>
            </a:xfrm>
          </p:grpSpPr>
          <p:sp>
            <p:nvSpPr>
              <p:cNvPr id="42" name="Google Shape;42;p4"/>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4"/>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oogle Shape;47;p4"/>
            <p:cNvGrpSpPr/>
            <p:nvPr/>
          </p:nvGrpSpPr>
          <p:grpSpPr>
            <a:xfrm>
              <a:off x="8775823" y="4890195"/>
              <a:ext cx="488641" cy="481385"/>
              <a:chOff x="8775823" y="4890195"/>
              <a:chExt cx="488641" cy="481385"/>
            </a:xfrm>
          </p:grpSpPr>
          <p:sp>
            <p:nvSpPr>
              <p:cNvPr id="48" name="Google Shape;48;p4"/>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4"/>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Google Shape;53;p4"/>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 name="Google Shape;54;p4"/>
            <p:cNvGrpSpPr/>
            <p:nvPr/>
          </p:nvGrpSpPr>
          <p:grpSpPr>
            <a:xfrm>
              <a:off x="8171098" y="2624884"/>
              <a:ext cx="472107" cy="464296"/>
              <a:chOff x="8171098" y="2624884"/>
              <a:chExt cx="472107" cy="464296"/>
            </a:xfrm>
          </p:grpSpPr>
          <p:sp>
            <p:nvSpPr>
              <p:cNvPr id="55" name="Google Shape;55;p4"/>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4"/>
            <p:cNvGrpSpPr/>
            <p:nvPr/>
          </p:nvGrpSpPr>
          <p:grpSpPr>
            <a:xfrm>
              <a:off x="9373626" y="2616275"/>
              <a:ext cx="488668" cy="481440"/>
              <a:chOff x="9373626" y="2616275"/>
              <a:chExt cx="488668" cy="481440"/>
            </a:xfrm>
          </p:grpSpPr>
          <p:sp>
            <p:nvSpPr>
              <p:cNvPr id="60" name="Google Shape;60;p4"/>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4"/>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4"/>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4"/>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 name="Google Shape;65;p4"/>
            <p:cNvGrpSpPr/>
            <p:nvPr/>
          </p:nvGrpSpPr>
          <p:grpSpPr>
            <a:xfrm>
              <a:off x="8309880" y="3164000"/>
              <a:ext cx="195323" cy="232436"/>
              <a:chOff x="8309880" y="3164000"/>
              <a:chExt cx="195323" cy="232436"/>
            </a:xfrm>
          </p:grpSpPr>
          <p:sp>
            <p:nvSpPr>
              <p:cNvPr id="66" name="Google Shape;66;p4"/>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4"/>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4"/>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 name="Google Shape;69;p4"/>
            <p:cNvGrpSpPr/>
            <p:nvPr/>
          </p:nvGrpSpPr>
          <p:grpSpPr>
            <a:xfrm>
              <a:off x="9373626" y="3462674"/>
              <a:ext cx="488668" cy="481468"/>
              <a:chOff x="9373626" y="3462674"/>
              <a:chExt cx="488668" cy="481468"/>
            </a:xfrm>
          </p:grpSpPr>
          <p:sp>
            <p:nvSpPr>
              <p:cNvPr id="70" name="Google Shape;70;p4"/>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4"/>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4"/>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4"/>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4"/>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 name="Google Shape;75;p4"/>
            <p:cNvGrpSpPr/>
            <p:nvPr/>
          </p:nvGrpSpPr>
          <p:grpSpPr>
            <a:xfrm>
              <a:off x="8309880" y="4606395"/>
              <a:ext cx="195323" cy="232436"/>
              <a:chOff x="8309880" y="4606395"/>
              <a:chExt cx="195323" cy="232436"/>
            </a:xfrm>
          </p:grpSpPr>
          <p:sp>
            <p:nvSpPr>
              <p:cNvPr id="76" name="Google Shape;76;p4"/>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4"/>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 name="Google Shape;79;p4"/>
            <p:cNvGrpSpPr/>
            <p:nvPr/>
          </p:nvGrpSpPr>
          <p:grpSpPr>
            <a:xfrm>
              <a:off x="8162925" y="4905069"/>
              <a:ext cx="488641" cy="481440"/>
              <a:chOff x="8162925" y="4905069"/>
              <a:chExt cx="488641" cy="481440"/>
            </a:xfrm>
          </p:grpSpPr>
          <p:sp>
            <p:nvSpPr>
              <p:cNvPr id="80" name="Google Shape;80;p4"/>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 name="Google Shape;85;p4"/>
            <p:cNvGrpSpPr/>
            <p:nvPr/>
          </p:nvGrpSpPr>
          <p:grpSpPr>
            <a:xfrm>
              <a:off x="8775823" y="2030871"/>
              <a:ext cx="488641" cy="481385"/>
              <a:chOff x="8775823" y="2030871"/>
              <a:chExt cx="488641" cy="481385"/>
            </a:xfrm>
          </p:grpSpPr>
          <p:sp>
            <p:nvSpPr>
              <p:cNvPr id="86" name="Google Shape;86;p4"/>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91;p4"/>
            <p:cNvGrpSpPr/>
            <p:nvPr/>
          </p:nvGrpSpPr>
          <p:grpSpPr>
            <a:xfrm>
              <a:off x="8162925" y="-243050"/>
              <a:ext cx="488641" cy="481440"/>
              <a:chOff x="8162925" y="-243050"/>
              <a:chExt cx="488641" cy="481440"/>
            </a:xfrm>
          </p:grpSpPr>
          <p:sp>
            <p:nvSpPr>
              <p:cNvPr id="92" name="Google Shape;92;p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97;p4"/>
            <p:cNvGrpSpPr/>
            <p:nvPr/>
          </p:nvGrpSpPr>
          <p:grpSpPr>
            <a:xfrm>
              <a:off x="9373626" y="-243050"/>
              <a:ext cx="488668" cy="481440"/>
              <a:chOff x="9373626" y="-243050"/>
              <a:chExt cx="488668" cy="481440"/>
            </a:xfrm>
          </p:grpSpPr>
          <p:sp>
            <p:nvSpPr>
              <p:cNvPr id="98" name="Google Shape;98;p4"/>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 name="Google Shape;103;p4"/>
            <p:cNvGrpSpPr/>
            <p:nvPr/>
          </p:nvGrpSpPr>
          <p:grpSpPr>
            <a:xfrm>
              <a:off x="8309880" y="304675"/>
              <a:ext cx="195323" cy="232436"/>
              <a:chOff x="8309880" y="304675"/>
              <a:chExt cx="195323" cy="232436"/>
            </a:xfrm>
          </p:grpSpPr>
          <p:sp>
            <p:nvSpPr>
              <p:cNvPr id="104" name="Google Shape;104;p4"/>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4"/>
            <p:cNvGrpSpPr/>
            <p:nvPr/>
          </p:nvGrpSpPr>
          <p:grpSpPr>
            <a:xfrm>
              <a:off x="8901539" y="-228213"/>
              <a:ext cx="206304" cy="204552"/>
              <a:chOff x="8901539" y="-228213"/>
              <a:chExt cx="206304" cy="204552"/>
            </a:xfrm>
          </p:grpSpPr>
          <p:sp>
            <p:nvSpPr>
              <p:cNvPr id="108" name="Google Shape;108;p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 name="Google Shape;113;p4"/>
            <p:cNvGrpSpPr/>
            <p:nvPr/>
          </p:nvGrpSpPr>
          <p:grpSpPr>
            <a:xfrm>
              <a:off x="8592421" y="-2338"/>
              <a:ext cx="818960" cy="846371"/>
              <a:chOff x="8592421" y="-2338"/>
              <a:chExt cx="818960" cy="846371"/>
            </a:xfrm>
          </p:grpSpPr>
          <p:sp>
            <p:nvSpPr>
              <p:cNvPr id="114" name="Google Shape;114;p4"/>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4"/>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4"/>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4"/>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4"/>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4"/>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4"/>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4"/>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4"/>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4"/>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4"/>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4"/>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4"/>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4"/>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4"/>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4"/>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4"/>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4"/>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4"/>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4"/>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4"/>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 name="Google Shape;144;p4"/>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 name="Google Shape;145;p4"/>
            <p:cNvGrpSpPr/>
            <p:nvPr/>
          </p:nvGrpSpPr>
          <p:grpSpPr>
            <a:xfrm>
              <a:off x="8171098" y="2054354"/>
              <a:ext cx="472107" cy="464296"/>
              <a:chOff x="8171098" y="2054354"/>
              <a:chExt cx="472107" cy="464296"/>
            </a:xfrm>
          </p:grpSpPr>
          <p:sp>
            <p:nvSpPr>
              <p:cNvPr id="146" name="Google Shape;146;p4"/>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4"/>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4"/>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4"/>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 name="Google Shape;150;p4"/>
            <p:cNvGrpSpPr/>
            <p:nvPr/>
          </p:nvGrpSpPr>
          <p:grpSpPr>
            <a:xfrm>
              <a:off x="8162925" y="1204163"/>
              <a:ext cx="488641" cy="481440"/>
              <a:chOff x="8162925" y="-243050"/>
              <a:chExt cx="488641" cy="481440"/>
            </a:xfrm>
          </p:grpSpPr>
          <p:sp>
            <p:nvSpPr>
              <p:cNvPr id="151" name="Google Shape;151;p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 name="Google Shape;156;p4"/>
            <p:cNvGrpSpPr/>
            <p:nvPr/>
          </p:nvGrpSpPr>
          <p:grpSpPr>
            <a:xfrm>
              <a:off x="8309880" y="1749463"/>
              <a:ext cx="195323" cy="232436"/>
              <a:chOff x="8309880" y="304675"/>
              <a:chExt cx="195323" cy="232436"/>
            </a:xfrm>
          </p:grpSpPr>
          <p:sp>
            <p:nvSpPr>
              <p:cNvPr id="157" name="Google Shape;157;p4"/>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4"/>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4"/>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 name="Google Shape;160;p4"/>
            <p:cNvGrpSpPr/>
            <p:nvPr/>
          </p:nvGrpSpPr>
          <p:grpSpPr>
            <a:xfrm>
              <a:off x="8162925" y="3480588"/>
              <a:ext cx="488641" cy="481440"/>
              <a:chOff x="8162925" y="-243050"/>
              <a:chExt cx="488641" cy="481440"/>
            </a:xfrm>
          </p:grpSpPr>
          <p:sp>
            <p:nvSpPr>
              <p:cNvPr id="161" name="Google Shape;161;p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 name="Google Shape;166;p4"/>
            <p:cNvGrpSpPr/>
            <p:nvPr/>
          </p:nvGrpSpPr>
          <p:grpSpPr>
            <a:xfrm>
              <a:off x="8162925" y="4063488"/>
              <a:ext cx="488641" cy="481440"/>
              <a:chOff x="8162925" y="-243050"/>
              <a:chExt cx="488641" cy="481440"/>
            </a:xfrm>
          </p:grpSpPr>
          <p:sp>
            <p:nvSpPr>
              <p:cNvPr id="167" name="Google Shape;167;p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172;p4"/>
            <p:cNvGrpSpPr/>
            <p:nvPr/>
          </p:nvGrpSpPr>
          <p:grpSpPr>
            <a:xfrm>
              <a:off x="8920730" y="1749463"/>
              <a:ext cx="195323" cy="232436"/>
              <a:chOff x="8309880" y="304675"/>
              <a:chExt cx="195323" cy="232436"/>
            </a:xfrm>
          </p:grpSpPr>
          <p:sp>
            <p:nvSpPr>
              <p:cNvPr id="173" name="Google Shape;173;p4"/>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4"/>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4"/>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 name="Google Shape;176;p4"/>
            <p:cNvGrpSpPr/>
            <p:nvPr/>
          </p:nvGrpSpPr>
          <p:grpSpPr>
            <a:xfrm>
              <a:off x="8914380" y="4601513"/>
              <a:ext cx="195323" cy="232436"/>
              <a:chOff x="8309880" y="304675"/>
              <a:chExt cx="195323" cy="232436"/>
            </a:xfrm>
          </p:grpSpPr>
          <p:sp>
            <p:nvSpPr>
              <p:cNvPr id="177" name="Google Shape;177;p4"/>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4"/>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4"/>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4"/>
            <p:cNvGrpSpPr/>
            <p:nvPr/>
          </p:nvGrpSpPr>
          <p:grpSpPr>
            <a:xfrm>
              <a:off x="8901539" y="3735687"/>
              <a:ext cx="206304" cy="204552"/>
              <a:chOff x="8901539" y="-228213"/>
              <a:chExt cx="206304" cy="204552"/>
            </a:xfrm>
          </p:grpSpPr>
          <p:sp>
            <p:nvSpPr>
              <p:cNvPr id="181" name="Google Shape;181;p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86;p4"/>
            <p:cNvGrpSpPr/>
            <p:nvPr/>
          </p:nvGrpSpPr>
          <p:grpSpPr>
            <a:xfrm>
              <a:off x="8901539" y="2642137"/>
              <a:ext cx="206304" cy="204552"/>
              <a:chOff x="8901539" y="-228213"/>
              <a:chExt cx="206304" cy="204552"/>
            </a:xfrm>
          </p:grpSpPr>
          <p:sp>
            <p:nvSpPr>
              <p:cNvPr id="187" name="Google Shape;187;p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 name="Google Shape;192;p4"/>
            <p:cNvGrpSpPr/>
            <p:nvPr/>
          </p:nvGrpSpPr>
          <p:grpSpPr>
            <a:xfrm>
              <a:off x="8592421" y="2868012"/>
              <a:ext cx="818960" cy="846371"/>
              <a:chOff x="8592421" y="-2338"/>
              <a:chExt cx="818960" cy="846371"/>
            </a:xfrm>
          </p:grpSpPr>
          <p:sp>
            <p:nvSpPr>
              <p:cNvPr id="193" name="Google Shape;193;p4"/>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4"/>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4"/>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4"/>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4"/>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4"/>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4"/>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4"/>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4"/>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4"/>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4"/>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4"/>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4"/>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4"/>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4"/>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4"/>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4"/>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4"/>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4"/>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4"/>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4"/>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4"/>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4"/>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4"/>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4"/>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4"/>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4"/>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4"/>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4"/>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4"/>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 name="Google Shape;223;p4"/>
            <p:cNvGrpSpPr/>
            <p:nvPr/>
          </p:nvGrpSpPr>
          <p:grpSpPr>
            <a:xfrm>
              <a:off x="9523551" y="5186612"/>
              <a:ext cx="206304" cy="204552"/>
              <a:chOff x="8901539" y="-228213"/>
              <a:chExt cx="206304" cy="204552"/>
            </a:xfrm>
          </p:grpSpPr>
          <p:sp>
            <p:nvSpPr>
              <p:cNvPr id="224" name="Google Shape;224;p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229;p4"/>
            <p:cNvGrpSpPr/>
            <p:nvPr/>
          </p:nvGrpSpPr>
          <p:grpSpPr>
            <a:xfrm>
              <a:off x="9523551" y="4093062"/>
              <a:ext cx="206304" cy="204552"/>
              <a:chOff x="8901539" y="-228213"/>
              <a:chExt cx="206304" cy="204552"/>
            </a:xfrm>
          </p:grpSpPr>
          <p:sp>
            <p:nvSpPr>
              <p:cNvPr id="230" name="Google Shape;230;p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 name="Google Shape;235;p4"/>
            <p:cNvGrpSpPr/>
            <p:nvPr/>
          </p:nvGrpSpPr>
          <p:grpSpPr>
            <a:xfrm>
              <a:off x="9214433" y="4318937"/>
              <a:ext cx="818960" cy="846371"/>
              <a:chOff x="8592421" y="-2338"/>
              <a:chExt cx="818960" cy="846371"/>
            </a:xfrm>
          </p:grpSpPr>
          <p:sp>
            <p:nvSpPr>
              <p:cNvPr id="236" name="Google Shape;236;p4"/>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4"/>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4"/>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4"/>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4"/>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4"/>
            <p:cNvGrpSpPr/>
            <p:nvPr/>
          </p:nvGrpSpPr>
          <p:grpSpPr>
            <a:xfrm>
              <a:off x="9514914" y="2310187"/>
              <a:ext cx="206304" cy="204552"/>
              <a:chOff x="8901539" y="-228213"/>
              <a:chExt cx="206304" cy="204552"/>
            </a:xfrm>
          </p:grpSpPr>
          <p:sp>
            <p:nvSpPr>
              <p:cNvPr id="267" name="Google Shape;267;p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 name="Google Shape;272;p4"/>
            <p:cNvGrpSpPr/>
            <p:nvPr/>
          </p:nvGrpSpPr>
          <p:grpSpPr>
            <a:xfrm>
              <a:off x="9514914" y="1216637"/>
              <a:ext cx="206304" cy="204552"/>
              <a:chOff x="8901539" y="-228213"/>
              <a:chExt cx="206304" cy="204552"/>
            </a:xfrm>
          </p:grpSpPr>
          <p:sp>
            <p:nvSpPr>
              <p:cNvPr id="273" name="Google Shape;273;p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78;p4"/>
            <p:cNvGrpSpPr/>
            <p:nvPr/>
          </p:nvGrpSpPr>
          <p:grpSpPr>
            <a:xfrm>
              <a:off x="9205796" y="1442512"/>
              <a:ext cx="818960" cy="846371"/>
              <a:chOff x="8592421" y="-2338"/>
              <a:chExt cx="818960" cy="846371"/>
            </a:xfrm>
          </p:grpSpPr>
          <p:sp>
            <p:nvSpPr>
              <p:cNvPr id="279" name="Google Shape;279;p4"/>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4"/>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4"/>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4"/>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4"/>
            <p:cNvGrpSpPr/>
            <p:nvPr/>
          </p:nvGrpSpPr>
          <p:grpSpPr>
            <a:xfrm>
              <a:off x="9529043" y="304675"/>
              <a:ext cx="195323" cy="232436"/>
              <a:chOff x="8309880" y="304675"/>
              <a:chExt cx="195323" cy="232436"/>
            </a:xfrm>
          </p:grpSpPr>
          <p:sp>
            <p:nvSpPr>
              <p:cNvPr id="310" name="Google Shape;310;p4"/>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 name="Google Shape;313;p4"/>
            <p:cNvGrpSpPr/>
            <p:nvPr/>
          </p:nvGrpSpPr>
          <p:grpSpPr>
            <a:xfrm>
              <a:off x="9382388" y="602062"/>
              <a:ext cx="488641" cy="481440"/>
              <a:chOff x="8162925" y="-243050"/>
              <a:chExt cx="488641" cy="481440"/>
            </a:xfrm>
          </p:grpSpPr>
          <p:sp>
            <p:nvSpPr>
              <p:cNvPr id="314" name="Google Shape;314;p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4"/>
            <p:cNvGrpSpPr/>
            <p:nvPr/>
          </p:nvGrpSpPr>
          <p:grpSpPr>
            <a:xfrm>
              <a:off x="9529055" y="3164000"/>
              <a:ext cx="195323" cy="232436"/>
              <a:chOff x="8309880" y="3164000"/>
              <a:chExt cx="195323" cy="232436"/>
            </a:xfrm>
          </p:grpSpPr>
          <p:sp>
            <p:nvSpPr>
              <p:cNvPr id="320" name="Google Shape;320;p4"/>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4">
  <p:cSld name="TITLE_AND_BODY_1_1">
    <p:spTree>
      <p:nvGrpSpPr>
        <p:cNvPr id="1" name="Shape 2832"/>
        <p:cNvGrpSpPr/>
        <p:nvPr/>
      </p:nvGrpSpPr>
      <p:grpSpPr>
        <a:xfrm>
          <a:off x="0" y="0"/>
          <a:ext cx="0" cy="0"/>
          <a:chOff x="0" y="0"/>
          <a:chExt cx="0" cy="0"/>
        </a:xfrm>
      </p:grpSpPr>
      <p:grpSp>
        <p:nvGrpSpPr>
          <p:cNvPr id="2833" name="Google Shape;2833;p22"/>
          <p:cNvGrpSpPr/>
          <p:nvPr/>
        </p:nvGrpSpPr>
        <p:grpSpPr>
          <a:xfrm>
            <a:off x="8403590" y="-58312"/>
            <a:ext cx="1234059" cy="5249052"/>
            <a:chOff x="8403590" y="-58312"/>
            <a:chExt cx="1234059" cy="5249052"/>
          </a:xfrm>
        </p:grpSpPr>
        <p:grpSp>
          <p:nvGrpSpPr>
            <p:cNvPr id="2834" name="Google Shape;2834;p22"/>
            <p:cNvGrpSpPr/>
            <p:nvPr/>
          </p:nvGrpSpPr>
          <p:grpSpPr>
            <a:xfrm>
              <a:off x="8945831" y="3268743"/>
              <a:ext cx="147453" cy="583615"/>
              <a:chOff x="1701356" y="1283743"/>
              <a:chExt cx="147453" cy="583615"/>
            </a:xfrm>
          </p:grpSpPr>
          <p:sp>
            <p:nvSpPr>
              <p:cNvPr id="2835" name="Google Shape;2835;p22"/>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2"/>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2"/>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22"/>
            <p:cNvGrpSpPr/>
            <p:nvPr/>
          </p:nvGrpSpPr>
          <p:grpSpPr>
            <a:xfrm>
              <a:off x="8945831" y="1283743"/>
              <a:ext cx="147453" cy="583615"/>
              <a:chOff x="1701356" y="1283743"/>
              <a:chExt cx="147453" cy="583615"/>
            </a:xfrm>
          </p:grpSpPr>
          <p:sp>
            <p:nvSpPr>
              <p:cNvPr id="2839" name="Google Shape;2839;p22"/>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2"/>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2"/>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2" name="Google Shape;2842;p22"/>
            <p:cNvGrpSpPr/>
            <p:nvPr/>
          </p:nvGrpSpPr>
          <p:grpSpPr>
            <a:xfrm>
              <a:off x="8403590" y="-58312"/>
              <a:ext cx="1234059" cy="1275390"/>
              <a:chOff x="1159115" y="-58312"/>
              <a:chExt cx="1234059" cy="1275390"/>
            </a:xfrm>
          </p:grpSpPr>
          <p:sp>
            <p:nvSpPr>
              <p:cNvPr id="2843" name="Google Shape;2843;p22"/>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2"/>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2"/>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2"/>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2"/>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2"/>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2"/>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2"/>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2"/>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2"/>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2"/>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2"/>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2"/>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2"/>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2"/>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2"/>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2"/>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2"/>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2"/>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2"/>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2"/>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2"/>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2"/>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2"/>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2"/>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2"/>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2"/>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2"/>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2"/>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2"/>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 name="Google Shape;2873;p22"/>
            <p:cNvGrpSpPr/>
            <p:nvPr/>
          </p:nvGrpSpPr>
          <p:grpSpPr>
            <a:xfrm>
              <a:off x="8403590" y="1930350"/>
              <a:ext cx="1234059" cy="1275390"/>
              <a:chOff x="1159115" y="-58312"/>
              <a:chExt cx="1234059" cy="1275390"/>
            </a:xfrm>
          </p:grpSpPr>
          <p:sp>
            <p:nvSpPr>
              <p:cNvPr id="2874" name="Google Shape;2874;p22"/>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2"/>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2"/>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2"/>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2"/>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2"/>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2"/>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2"/>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2"/>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2"/>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2"/>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2"/>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2"/>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2"/>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2"/>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2"/>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2"/>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2"/>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2"/>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2"/>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2"/>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2"/>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2"/>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2"/>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2"/>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2"/>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2"/>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2"/>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2"/>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2"/>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22"/>
            <p:cNvGrpSpPr/>
            <p:nvPr/>
          </p:nvGrpSpPr>
          <p:grpSpPr>
            <a:xfrm>
              <a:off x="8403590" y="3915350"/>
              <a:ext cx="1234059" cy="1275390"/>
              <a:chOff x="1159115" y="-58312"/>
              <a:chExt cx="1234059" cy="1275390"/>
            </a:xfrm>
          </p:grpSpPr>
          <p:sp>
            <p:nvSpPr>
              <p:cNvPr id="2905" name="Google Shape;2905;p22"/>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2"/>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2"/>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2"/>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2"/>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2"/>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2"/>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2"/>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2"/>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2"/>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2"/>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2"/>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2"/>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2"/>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2"/>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2"/>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2"/>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2"/>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2"/>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2"/>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2"/>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2"/>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2"/>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2"/>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2"/>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2"/>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2"/>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2"/>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2"/>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2"/>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35" name="Google Shape;2935;p22"/>
          <p:cNvSpPr txBox="1">
            <a:spLocks noGrp="1"/>
          </p:cNvSpPr>
          <p:nvPr>
            <p:ph type="body" idx="1"/>
          </p:nvPr>
        </p:nvSpPr>
        <p:spPr>
          <a:xfrm>
            <a:off x="720000" y="1215750"/>
            <a:ext cx="37674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Commissioner Light"/>
              <a:buChar char="●"/>
              <a:defRPr/>
            </a:lvl1pPr>
            <a:lvl2pPr marL="914400" lvl="1" indent="-317500" rtl="0">
              <a:lnSpc>
                <a:spcPct val="100000"/>
              </a:lnSpc>
              <a:spcBef>
                <a:spcPts val="100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2936" name="Google Shape;2936;p22"/>
          <p:cNvSpPr txBox="1">
            <a:spLocks noGrp="1"/>
          </p:cNvSpPr>
          <p:nvPr>
            <p:ph type="body" idx="2"/>
          </p:nvPr>
        </p:nvSpPr>
        <p:spPr>
          <a:xfrm>
            <a:off x="4487412" y="1215750"/>
            <a:ext cx="37674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Commissioner Light"/>
              <a:buChar char="●"/>
              <a:defRPr u="sng"/>
            </a:lvl1pPr>
            <a:lvl2pPr marL="914400" lvl="1" indent="-317500" rtl="0">
              <a:lnSpc>
                <a:spcPct val="100000"/>
              </a:lnSpc>
              <a:spcBef>
                <a:spcPts val="100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2937" name="Google Shape;2937;p22"/>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938"/>
        <p:cNvGrpSpPr/>
        <p:nvPr/>
      </p:nvGrpSpPr>
      <p:grpSpPr>
        <a:xfrm>
          <a:off x="0" y="0"/>
          <a:ext cx="0" cy="0"/>
          <a:chOff x="0" y="0"/>
          <a:chExt cx="0" cy="0"/>
        </a:xfrm>
      </p:grpSpPr>
      <p:grpSp>
        <p:nvGrpSpPr>
          <p:cNvPr id="2939" name="Google Shape;2939;p23"/>
          <p:cNvGrpSpPr/>
          <p:nvPr/>
        </p:nvGrpSpPr>
        <p:grpSpPr>
          <a:xfrm>
            <a:off x="8052313" y="-364653"/>
            <a:ext cx="2066309" cy="5872738"/>
            <a:chOff x="5471431" y="-166898"/>
            <a:chExt cx="1829077" cy="5198494"/>
          </a:xfrm>
        </p:grpSpPr>
        <p:grpSp>
          <p:nvGrpSpPr>
            <p:cNvPr id="2940" name="Google Shape;2940;p23"/>
            <p:cNvGrpSpPr/>
            <p:nvPr/>
          </p:nvGrpSpPr>
          <p:grpSpPr>
            <a:xfrm>
              <a:off x="6910738" y="3948651"/>
              <a:ext cx="83075" cy="328809"/>
              <a:chOff x="1701356" y="1283743"/>
              <a:chExt cx="147453" cy="583615"/>
            </a:xfrm>
          </p:grpSpPr>
          <p:sp>
            <p:nvSpPr>
              <p:cNvPr id="2941" name="Google Shape;2941;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4" name="Google Shape;2944;p23"/>
            <p:cNvGrpSpPr/>
            <p:nvPr/>
          </p:nvGrpSpPr>
          <p:grpSpPr>
            <a:xfrm>
              <a:off x="6910738" y="2830211"/>
              <a:ext cx="83075" cy="328809"/>
              <a:chOff x="1701356" y="1283743"/>
              <a:chExt cx="147453" cy="583615"/>
            </a:xfrm>
          </p:grpSpPr>
          <p:sp>
            <p:nvSpPr>
              <p:cNvPr id="2945" name="Google Shape;2945;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8" name="Google Shape;2948;p23"/>
            <p:cNvGrpSpPr/>
            <p:nvPr/>
          </p:nvGrpSpPr>
          <p:grpSpPr>
            <a:xfrm>
              <a:off x="6605239" y="2074097"/>
              <a:ext cx="695269" cy="718554"/>
              <a:chOff x="1159115" y="-58312"/>
              <a:chExt cx="1234059" cy="1275390"/>
            </a:xfrm>
          </p:grpSpPr>
          <p:sp>
            <p:nvSpPr>
              <p:cNvPr id="2949" name="Google Shape;2949;p2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 name="Google Shape;2979;p23"/>
            <p:cNvGrpSpPr/>
            <p:nvPr/>
          </p:nvGrpSpPr>
          <p:grpSpPr>
            <a:xfrm>
              <a:off x="6037703" y="2630932"/>
              <a:ext cx="695420" cy="718605"/>
              <a:chOff x="152298" y="930036"/>
              <a:chExt cx="1234326" cy="1275479"/>
            </a:xfrm>
          </p:grpSpPr>
          <p:sp>
            <p:nvSpPr>
              <p:cNvPr id="2980" name="Google Shape;2980;p23"/>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3"/>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3"/>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3"/>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3"/>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3"/>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3"/>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3"/>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3"/>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3"/>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3"/>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3"/>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3"/>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3"/>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3"/>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3"/>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3"/>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3"/>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8" name="Google Shape;2998;p23"/>
            <p:cNvGrpSpPr/>
            <p:nvPr/>
          </p:nvGrpSpPr>
          <p:grpSpPr>
            <a:xfrm>
              <a:off x="6605239" y="3194601"/>
              <a:ext cx="695269" cy="718554"/>
              <a:chOff x="1159115" y="-58312"/>
              <a:chExt cx="1234059" cy="1275390"/>
            </a:xfrm>
          </p:grpSpPr>
          <p:sp>
            <p:nvSpPr>
              <p:cNvPr id="2999" name="Google Shape;2999;p2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23"/>
            <p:cNvGrpSpPr/>
            <p:nvPr/>
          </p:nvGrpSpPr>
          <p:grpSpPr>
            <a:xfrm>
              <a:off x="6605239" y="4313041"/>
              <a:ext cx="695269" cy="718554"/>
              <a:chOff x="1159115" y="-58312"/>
              <a:chExt cx="1234059" cy="1275390"/>
            </a:xfrm>
          </p:grpSpPr>
          <p:sp>
            <p:nvSpPr>
              <p:cNvPr id="3030" name="Google Shape;3030;p2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0" name="Google Shape;3060;p23"/>
            <p:cNvGrpSpPr/>
            <p:nvPr/>
          </p:nvGrpSpPr>
          <p:grpSpPr>
            <a:xfrm>
              <a:off x="6037703" y="3744928"/>
              <a:ext cx="695420" cy="718605"/>
              <a:chOff x="152298" y="930036"/>
              <a:chExt cx="1234326" cy="1275479"/>
            </a:xfrm>
          </p:grpSpPr>
          <p:sp>
            <p:nvSpPr>
              <p:cNvPr id="3061" name="Google Shape;3061;p23"/>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3"/>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3"/>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3"/>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3"/>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3"/>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3"/>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3"/>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3"/>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3"/>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3"/>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3"/>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3"/>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3"/>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3"/>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3"/>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3"/>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3"/>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9" name="Google Shape;3079;p23"/>
            <p:cNvGrpSpPr/>
            <p:nvPr/>
          </p:nvGrpSpPr>
          <p:grpSpPr>
            <a:xfrm>
              <a:off x="6343165" y="4507082"/>
              <a:ext cx="83075" cy="328809"/>
              <a:chOff x="1701356" y="1283743"/>
              <a:chExt cx="147453" cy="583615"/>
            </a:xfrm>
          </p:grpSpPr>
          <p:sp>
            <p:nvSpPr>
              <p:cNvPr id="3080" name="Google Shape;3080;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3" name="Google Shape;3083;p23"/>
            <p:cNvGrpSpPr/>
            <p:nvPr/>
          </p:nvGrpSpPr>
          <p:grpSpPr>
            <a:xfrm>
              <a:off x="6343165" y="3382824"/>
              <a:ext cx="83075" cy="328809"/>
              <a:chOff x="1701356" y="1283743"/>
              <a:chExt cx="147453" cy="583615"/>
            </a:xfrm>
          </p:grpSpPr>
          <p:sp>
            <p:nvSpPr>
              <p:cNvPr id="3084" name="Google Shape;3084;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7" name="Google Shape;3087;p23"/>
            <p:cNvGrpSpPr/>
            <p:nvPr/>
          </p:nvGrpSpPr>
          <p:grpSpPr>
            <a:xfrm>
              <a:off x="6343165" y="2268821"/>
              <a:ext cx="83075" cy="328809"/>
              <a:chOff x="1701356" y="1283743"/>
              <a:chExt cx="147453" cy="583615"/>
            </a:xfrm>
          </p:grpSpPr>
          <p:sp>
            <p:nvSpPr>
              <p:cNvPr id="3088" name="Google Shape;3088;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1" name="Google Shape;3091;p23"/>
            <p:cNvGrpSpPr/>
            <p:nvPr/>
          </p:nvGrpSpPr>
          <p:grpSpPr>
            <a:xfrm>
              <a:off x="5776930" y="3948651"/>
              <a:ext cx="83075" cy="328809"/>
              <a:chOff x="1701356" y="1283743"/>
              <a:chExt cx="147453" cy="583615"/>
            </a:xfrm>
          </p:grpSpPr>
          <p:sp>
            <p:nvSpPr>
              <p:cNvPr id="3092" name="Google Shape;3092;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5" name="Google Shape;3095;p23"/>
            <p:cNvGrpSpPr/>
            <p:nvPr/>
          </p:nvGrpSpPr>
          <p:grpSpPr>
            <a:xfrm>
              <a:off x="5776930" y="2830211"/>
              <a:ext cx="83075" cy="328809"/>
              <a:chOff x="1701356" y="1283743"/>
              <a:chExt cx="147453" cy="583615"/>
            </a:xfrm>
          </p:grpSpPr>
          <p:sp>
            <p:nvSpPr>
              <p:cNvPr id="3096" name="Google Shape;3096;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9" name="Google Shape;3099;p23"/>
            <p:cNvGrpSpPr/>
            <p:nvPr/>
          </p:nvGrpSpPr>
          <p:grpSpPr>
            <a:xfrm>
              <a:off x="5471431" y="2074097"/>
              <a:ext cx="695269" cy="718554"/>
              <a:chOff x="1159115" y="-58312"/>
              <a:chExt cx="1234059" cy="1275390"/>
            </a:xfrm>
          </p:grpSpPr>
          <p:sp>
            <p:nvSpPr>
              <p:cNvPr id="3100" name="Google Shape;3100;p2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0" name="Google Shape;3130;p23"/>
            <p:cNvGrpSpPr/>
            <p:nvPr/>
          </p:nvGrpSpPr>
          <p:grpSpPr>
            <a:xfrm>
              <a:off x="5471431" y="3194601"/>
              <a:ext cx="695269" cy="718554"/>
              <a:chOff x="1159115" y="-58312"/>
              <a:chExt cx="1234059" cy="1275390"/>
            </a:xfrm>
          </p:grpSpPr>
          <p:sp>
            <p:nvSpPr>
              <p:cNvPr id="3131" name="Google Shape;3131;p2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1" name="Google Shape;3161;p23"/>
            <p:cNvGrpSpPr/>
            <p:nvPr/>
          </p:nvGrpSpPr>
          <p:grpSpPr>
            <a:xfrm>
              <a:off x="5471431" y="4313041"/>
              <a:ext cx="695269" cy="718554"/>
              <a:chOff x="1159115" y="-58312"/>
              <a:chExt cx="1234059" cy="1275390"/>
            </a:xfrm>
          </p:grpSpPr>
          <p:sp>
            <p:nvSpPr>
              <p:cNvPr id="3162" name="Google Shape;3162;p2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2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2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2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2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2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2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2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2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2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2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2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2" name="Google Shape;3192;p23"/>
            <p:cNvGrpSpPr/>
            <p:nvPr/>
          </p:nvGrpSpPr>
          <p:grpSpPr>
            <a:xfrm>
              <a:off x="5776930" y="1709716"/>
              <a:ext cx="83075" cy="328809"/>
              <a:chOff x="1701356" y="1283743"/>
              <a:chExt cx="147453" cy="583615"/>
            </a:xfrm>
          </p:grpSpPr>
          <p:sp>
            <p:nvSpPr>
              <p:cNvPr id="3193" name="Google Shape;3193;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6" name="Google Shape;3196;p23"/>
            <p:cNvGrpSpPr/>
            <p:nvPr/>
          </p:nvGrpSpPr>
          <p:grpSpPr>
            <a:xfrm>
              <a:off x="5471431" y="953602"/>
              <a:ext cx="695269" cy="718554"/>
              <a:chOff x="1159115" y="-58312"/>
              <a:chExt cx="1234059" cy="1275390"/>
            </a:xfrm>
          </p:grpSpPr>
          <p:sp>
            <p:nvSpPr>
              <p:cNvPr id="3197" name="Google Shape;3197;p2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2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2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2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2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2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2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2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2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2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2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2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2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2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2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2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2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7" name="Google Shape;3227;p23"/>
            <p:cNvGrpSpPr/>
            <p:nvPr/>
          </p:nvGrpSpPr>
          <p:grpSpPr>
            <a:xfrm>
              <a:off x="6037703" y="1516939"/>
              <a:ext cx="695420" cy="718605"/>
              <a:chOff x="152298" y="930036"/>
              <a:chExt cx="1234326" cy="1275479"/>
            </a:xfrm>
          </p:grpSpPr>
          <p:sp>
            <p:nvSpPr>
              <p:cNvPr id="3228" name="Google Shape;3228;p23"/>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3"/>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3"/>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3"/>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3"/>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23"/>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23"/>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3"/>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3"/>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3"/>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3"/>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3"/>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3"/>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23"/>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23"/>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3"/>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23"/>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23"/>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6" name="Google Shape;3246;p23"/>
            <p:cNvGrpSpPr/>
            <p:nvPr/>
          </p:nvGrpSpPr>
          <p:grpSpPr>
            <a:xfrm>
              <a:off x="6343165" y="1154828"/>
              <a:ext cx="83075" cy="328809"/>
              <a:chOff x="1701356" y="1283743"/>
              <a:chExt cx="147453" cy="583615"/>
            </a:xfrm>
          </p:grpSpPr>
          <p:sp>
            <p:nvSpPr>
              <p:cNvPr id="3247" name="Google Shape;3247;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0" name="Google Shape;3250;p23"/>
            <p:cNvGrpSpPr/>
            <p:nvPr/>
          </p:nvGrpSpPr>
          <p:grpSpPr>
            <a:xfrm>
              <a:off x="6910738" y="1709716"/>
              <a:ext cx="83075" cy="328809"/>
              <a:chOff x="1701356" y="1283743"/>
              <a:chExt cx="147453" cy="583615"/>
            </a:xfrm>
          </p:grpSpPr>
          <p:sp>
            <p:nvSpPr>
              <p:cNvPr id="3251" name="Google Shape;3251;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4" name="Google Shape;3254;p23"/>
            <p:cNvGrpSpPr/>
            <p:nvPr/>
          </p:nvGrpSpPr>
          <p:grpSpPr>
            <a:xfrm>
              <a:off x="6605239" y="953602"/>
              <a:ext cx="695269" cy="718554"/>
              <a:chOff x="1159115" y="-58312"/>
              <a:chExt cx="1234059" cy="1275390"/>
            </a:xfrm>
          </p:grpSpPr>
          <p:sp>
            <p:nvSpPr>
              <p:cNvPr id="3255" name="Google Shape;3255;p2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2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2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2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2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2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2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2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2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2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2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2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2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2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2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5" name="Google Shape;3285;p23"/>
            <p:cNvGrpSpPr/>
            <p:nvPr/>
          </p:nvGrpSpPr>
          <p:grpSpPr>
            <a:xfrm>
              <a:off x="5776930" y="589216"/>
              <a:ext cx="83075" cy="328809"/>
              <a:chOff x="1701356" y="1283743"/>
              <a:chExt cx="147453" cy="583615"/>
            </a:xfrm>
          </p:grpSpPr>
          <p:sp>
            <p:nvSpPr>
              <p:cNvPr id="3286" name="Google Shape;3286;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9" name="Google Shape;3289;p23"/>
            <p:cNvGrpSpPr/>
            <p:nvPr/>
          </p:nvGrpSpPr>
          <p:grpSpPr>
            <a:xfrm>
              <a:off x="5471431" y="-166898"/>
              <a:ext cx="695269" cy="718554"/>
              <a:chOff x="1159115" y="-58312"/>
              <a:chExt cx="1234059" cy="1275390"/>
            </a:xfrm>
          </p:grpSpPr>
          <p:sp>
            <p:nvSpPr>
              <p:cNvPr id="3290" name="Google Shape;3290;p2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2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2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2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2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2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2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2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2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2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2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0" name="Google Shape;3320;p23"/>
            <p:cNvGrpSpPr/>
            <p:nvPr/>
          </p:nvGrpSpPr>
          <p:grpSpPr>
            <a:xfrm>
              <a:off x="6910738" y="589216"/>
              <a:ext cx="83075" cy="328809"/>
              <a:chOff x="1701356" y="1283743"/>
              <a:chExt cx="147453" cy="583615"/>
            </a:xfrm>
          </p:grpSpPr>
          <p:sp>
            <p:nvSpPr>
              <p:cNvPr id="3321" name="Google Shape;3321;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4" name="Google Shape;3324;p23"/>
            <p:cNvGrpSpPr/>
            <p:nvPr/>
          </p:nvGrpSpPr>
          <p:grpSpPr>
            <a:xfrm>
              <a:off x="6605239" y="-166898"/>
              <a:ext cx="695269" cy="718554"/>
              <a:chOff x="1159115" y="-58312"/>
              <a:chExt cx="1234059" cy="1275390"/>
            </a:xfrm>
          </p:grpSpPr>
          <p:sp>
            <p:nvSpPr>
              <p:cNvPr id="3325" name="Google Shape;3325;p23"/>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3"/>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3"/>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3"/>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3"/>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23"/>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23"/>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23"/>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3"/>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3"/>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3"/>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3"/>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3"/>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23"/>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23"/>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3"/>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3"/>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3"/>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3"/>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3"/>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23"/>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23"/>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3"/>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3"/>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3"/>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3"/>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3"/>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3"/>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23"/>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23"/>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5" name="Google Shape;3355;p23"/>
            <p:cNvGrpSpPr/>
            <p:nvPr/>
          </p:nvGrpSpPr>
          <p:grpSpPr>
            <a:xfrm>
              <a:off x="6037703" y="402939"/>
              <a:ext cx="695420" cy="718605"/>
              <a:chOff x="152298" y="930036"/>
              <a:chExt cx="1234326" cy="1275479"/>
            </a:xfrm>
          </p:grpSpPr>
          <p:sp>
            <p:nvSpPr>
              <p:cNvPr id="3356" name="Google Shape;3356;p23"/>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3"/>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3"/>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3"/>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3"/>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3"/>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3"/>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3"/>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3"/>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3"/>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3"/>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3"/>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3"/>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3"/>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3"/>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3"/>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3"/>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3"/>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4" name="Google Shape;3374;p23"/>
            <p:cNvGrpSpPr/>
            <p:nvPr/>
          </p:nvGrpSpPr>
          <p:grpSpPr>
            <a:xfrm>
              <a:off x="6343165" y="40828"/>
              <a:ext cx="83075" cy="328809"/>
              <a:chOff x="1701356" y="1283743"/>
              <a:chExt cx="147453" cy="583615"/>
            </a:xfrm>
          </p:grpSpPr>
          <p:sp>
            <p:nvSpPr>
              <p:cNvPr id="3375" name="Google Shape;3375;p23"/>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3"/>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3"/>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78" name="Google Shape;3378;p23"/>
          <p:cNvSpPr txBox="1">
            <a:spLocks noGrp="1"/>
          </p:cNvSpPr>
          <p:nvPr>
            <p:ph type="subTitle" idx="1"/>
          </p:nvPr>
        </p:nvSpPr>
        <p:spPr>
          <a:xfrm flipH="1">
            <a:off x="5349475" y="3068599"/>
            <a:ext cx="2175300" cy="1015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79" name="Google Shape;3379;p23"/>
          <p:cNvSpPr txBox="1">
            <a:spLocks noGrp="1"/>
          </p:cNvSpPr>
          <p:nvPr>
            <p:ph type="subTitle" idx="2"/>
          </p:nvPr>
        </p:nvSpPr>
        <p:spPr>
          <a:xfrm flipH="1">
            <a:off x="3031350" y="3068599"/>
            <a:ext cx="2175300" cy="1015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80" name="Google Shape;3380;p23"/>
          <p:cNvSpPr txBox="1">
            <a:spLocks noGrp="1"/>
          </p:cNvSpPr>
          <p:nvPr>
            <p:ph type="subTitle" idx="3"/>
          </p:nvPr>
        </p:nvSpPr>
        <p:spPr>
          <a:xfrm flipH="1">
            <a:off x="713225" y="3068599"/>
            <a:ext cx="2175300" cy="1015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81" name="Google Shape;3381;p23"/>
          <p:cNvSpPr txBox="1">
            <a:spLocks noGrp="1"/>
          </p:cNvSpPr>
          <p:nvPr>
            <p:ph type="subTitle" idx="4"/>
          </p:nvPr>
        </p:nvSpPr>
        <p:spPr>
          <a:xfrm flipH="1">
            <a:off x="5349475" y="2408590"/>
            <a:ext cx="2175300" cy="660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382" name="Google Shape;3382;p23"/>
          <p:cNvSpPr txBox="1">
            <a:spLocks noGrp="1"/>
          </p:cNvSpPr>
          <p:nvPr>
            <p:ph type="subTitle" idx="5"/>
          </p:nvPr>
        </p:nvSpPr>
        <p:spPr>
          <a:xfrm flipH="1">
            <a:off x="3031350" y="2408590"/>
            <a:ext cx="2175300" cy="660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383" name="Google Shape;3383;p23"/>
          <p:cNvSpPr txBox="1">
            <a:spLocks noGrp="1"/>
          </p:cNvSpPr>
          <p:nvPr>
            <p:ph type="subTitle" idx="6"/>
          </p:nvPr>
        </p:nvSpPr>
        <p:spPr>
          <a:xfrm flipH="1">
            <a:off x="713225" y="2408590"/>
            <a:ext cx="2175300" cy="660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384" name="Google Shape;3384;p23"/>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3385"/>
        <p:cNvGrpSpPr/>
        <p:nvPr/>
      </p:nvGrpSpPr>
      <p:grpSpPr>
        <a:xfrm>
          <a:off x="0" y="0"/>
          <a:ext cx="0" cy="0"/>
          <a:chOff x="0" y="0"/>
          <a:chExt cx="0" cy="0"/>
        </a:xfrm>
      </p:grpSpPr>
      <p:grpSp>
        <p:nvGrpSpPr>
          <p:cNvPr id="3386" name="Google Shape;3386;p24"/>
          <p:cNvGrpSpPr/>
          <p:nvPr/>
        </p:nvGrpSpPr>
        <p:grpSpPr>
          <a:xfrm rot="10800000">
            <a:off x="8024813" y="-243050"/>
            <a:ext cx="1870469" cy="5634214"/>
            <a:chOff x="8162925" y="-243050"/>
            <a:chExt cx="1870469" cy="5634214"/>
          </a:xfrm>
        </p:grpSpPr>
        <p:grpSp>
          <p:nvGrpSpPr>
            <p:cNvPr id="3387" name="Google Shape;3387;p24"/>
            <p:cNvGrpSpPr/>
            <p:nvPr/>
          </p:nvGrpSpPr>
          <p:grpSpPr>
            <a:xfrm>
              <a:off x="8775625" y="1196725"/>
              <a:ext cx="488641" cy="481440"/>
              <a:chOff x="8162925" y="-243050"/>
              <a:chExt cx="488641" cy="481440"/>
            </a:xfrm>
          </p:grpSpPr>
          <p:sp>
            <p:nvSpPr>
              <p:cNvPr id="3388" name="Google Shape;3388;p2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 name="Google Shape;3393;p24"/>
            <p:cNvGrpSpPr/>
            <p:nvPr/>
          </p:nvGrpSpPr>
          <p:grpSpPr>
            <a:xfrm>
              <a:off x="8162925" y="602062"/>
              <a:ext cx="488641" cy="481440"/>
              <a:chOff x="8162925" y="-243050"/>
              <a:chExt cx="488641" cy="481440"/>
            </a:xfrm>
          </p:grpSpPr>
          <p:sp>
            <p:nvSpPr>
              <p:cNvPr id="3394" name="Google Shape;3394;p2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 name="Google Shape;3399;p24"/>
            <p:cNvGrpSpPr/>
            <p:nvPr/>
          </p:nvGrpSpPr>
          <p:grpSpPr>
            <a:xfrm>
              <a:off x="8901539" y="865337"/>
              <a:ext cx="206304" cy="204552"/>
              <a:chOff x="8901539" y="-228213"/>
              <a:chExt cx="206304" cy="204552"/>
            </a:xfrm>
          </p:grpSpPr>
          <p:sp>
            <p:nvSpPr>
              <p:cNvPr id="3400" name="Google Shape;3400;p2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 name="Google Shape;3405;p24"/>
            <p:cNvGrpSpPr/>
            <p:nvPr/>
          </p:nvGrpSpPr>
          <p:grpSpPr>
            <a:xfrm>
              <a:off x="8775823" y="4055195"/>
              <a:ext cx="488641" cy="481552"/>
              <a:chOff x="8775823" y="4055195"/>
              <a:chExt cx="488641" cy="481552"/>
            </a:xfrm>
          </p:grpSpPr>
          <p:sp>
            <p:nvSpPr>
              <p:cNvPr id="3406" name="Google Shape;3406;p24"/>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4"/>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4"/>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24"/>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4"/>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 name="Google Shape;3411;p24"/>
            <p:cNvGrpSpPr/>
            <p:nvPr/>
          </p:nvGrpSpPr>
          <p:grpSpPr>
            <a:xfrm>
              <a:off x="8775823" y="4890195"/>
              <a:ext cx="488641" cy="481385"/>
              <a:chOff x="8775823" y="4890195"/>
              <a:chExt cx="488641" cy="481385"/>
            </a:xfrm>
          </p:grpSpPr>
          <p:sp>
            <p:nvSpPr>
              <p:cNvPr id="3412" name="Google Shape;3412;p24"/>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24"/>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24"/>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24"/>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24"/>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7" name="Google Shape;3417;p24"/>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8" name="Google Shape;3418;p24"/>
            <p:cNvGrpSpPr/>
            <p:nvPr/>
          </p:nvGrpSpPr>
          <p:grpSpPr>
            <a:xfrm>
              <a:off x="8171098" y="2624884"/>
              <a:ext cx="472107" cy="464296"/>
              <a:chOff x="8171098" y="2624884"/>
              <a:chExt cx="472107" cy="464296"/>
            </a:xfrm>
          </p:grpSpPr>
          <p:sp>
            <p:nvSpPr>
              <p:cNvPr id="3419" name="Google Shape;3419;p24"/>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24"/>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24"/>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24"/>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24"/>
            <p:cNvGrpSpPr/>
            <p:nvPr/>
          </p:nvGrpSpPr>
          <p:grpSpPr>
            <a:xfrm>
              <a:off x="9373626" y="2616275"/>
              <a:ext cx="488668" cy="481440"/>
              <a:chOff x="9373626" y="2616275"/>
              <a:chExt cx="488668" cy="481440"/>
            </a:xfrm>
          </p:grpSpPr>
          <p:sp>
            <p:nvSpPr>
              <p:cNvPr id="3424" name="Google Shape;3424;p24"/>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24"/>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24"/>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24"/>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24"/>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 name="Google Shape;3429;p24"/>
            <p:cNvGrpSpPr/>
            <p:nvPr/>
          </p:nvGrpSpPr>
          <p:grpSpPr>
            <a:xfrm>
              <a:off x="8309880" y="3164000"/>
              <a:ext cx="195323" cy="232436"/>
              <a:chOff x="8309880" y="3164000"/>
              <a:chExt cx="195323" cy="232436"/>
            </a:xfrm>
          </p:grpSpPr>
          <p:sp>
            <p:nvSpPr>
              <p:cNvPr id="3430" name="Google Shape;3430;p24"/>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24"/>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24"/>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3" name="Google Shape;3433;p24"/>
            <p:cNvGrpSpPr/>
            <p:nvPr/>
          </p:nvGrpSpPr>
          <p:grpSpPr>
            <a:xfrm>
              <a:off x="9373626" y="3462674"/>
              <a:ext cx="488668" cy="481468"/>
              <a:chOff x="9373626" y="3462674"/>
              <a:chExt cx="488668" cy="481468"/>
            </a:xfrm>
          </p:grpSpPr>
          <p:sp>
            <p:nvSpPr>
              <p:cNvPr id="3434" name="Google Shape;3434;p24"/>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24"/>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24"/>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24"/>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24"/>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9" name="Google Shape;3439;p24"/>
            <p:cNvGrpSpPr/>
            <p:nvPr/>
          </p:nvGrpSpPr>
          <p:grpSpPr>
            <a:xfrm>
              <a:off x="8309880" y="4606395"/>
              <a:ext cx="195323" cy="232436"/>
              <a:chOff x="8309880" y="4606395"/>
              <a:chExt cx="195323" cy="232436"/>
            </a:xfrm>
          </p:grpSpPr>
          <p:sp>
            <p:nvSpPr>
              <p:cNvPr id="3440" name="Google Shape;3440;p24"/>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24"/>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24"/>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24"/>
            <p:cNvGrpSpPr/>
            <p:nvPr/>
          </p:nvGrpSpPr>
          <p:grpSpPr>
            <a:xfrm>
              <a:off x="8162925" y="4905069"/>
              <a:ext cx="488641" cy="481440"/>
              <a:chOff x="8162925" y="4905069"/>
              <a:chExt cx="488641" cy="481440"/>
            </a:xfrm>
          </p:grpSpPr>
          <p:sp>
            <p:nvSpPr>
              <p:cNvPr id="3444" name="Google Shape;3444;p24"/>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24"/>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24"/>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24"/>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24"/>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9" name="Google Shape;3449;p24"/>
            <p:cNvGrpSpPr/>
            <p:nvPr/>
          </p:nvGrpSpPr>
          <p:grpSpPr>
            <a:xfrm>
              <a:off x="8775823" y="2030871"/>
              <a:ext cx="488641" cy="481385"/>
              <a:chOff x="8775823" y="2030871"/>
              <a:chExt cx="488641" cy="481385"/>
            </a:xfrm>
          </p:grpSpPr>
          <p:sp>
            <p:nvSpPr>
              <p:cNvPr id="3450" name="Google Shape;3450;p24"/>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24"/>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24"/>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24"/>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24"/>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5" name="Google Shape;3455;p24"/>
            <p:cNvGrpSpPr/>
            <p:nvPr/>
          </p:nvGrpSpPr>
          <p:grpSpPr>
            <a:xfrm>
              <a:off x="8162925" y="-243050"/>
              <a:ext cx="488641" cy="481440"/>
              <a:chOff x="8162925" y="-243050"/>
              <a:chExt cx="488641" cy="481440"/>
            </a:xfrm>
          </p:grpSpPr>
          <p:sp>
            <p:nvSpPr>
              <p:cNvPr id="3456" name="Google Shape;3456;p2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2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2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2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2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1" name="Google Shape;3461;p24"/>
            <p:cNvGrpSpPr/>
            <p:nvPr/>
          </p:nvGrpSpPr>
          <p:grpSpPr>
            <a:xfrm>
              <a:off x="9373626" y="-243050"/>
              <a:ext cx="488668" cy="481440"/>
              <a:chOff x="9373626" y="-243050"/>
              <a:chExt cx="488668" cy="481440"/>
            </a:xfrm>
          </p:grpSpPr>
          <p:sp>
            <p:nvSpPr>
              <p:cNvPr id="3462" name="Google Shape;3462;p24"/>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24"/>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24"/>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24"/>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24"/>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24"/>
            <p:cNvGrpSpPr/>
            <p:nvPr/>
          </p:nvGrpSpPr>
          <p:grpSpPr>
            <a:xfrm>
              <a:off x="8309880" y="304675"/>
              <a:ext cx="195323" cy="232436"/>
              <a:chOff x="8309880" y="304675"/>
              <a:chExt cx="195323" cy="232436"/>
            </a:xfrm>
          </p:grpSpPr>
          <p:sp>
            <p:nvSpPr>
              <p:cNvPr id="3468" name="Google Shape;3468;p24"/>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24"/>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24"/>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1" name="Google Shape;3471;p24"/>
            <p:cNvGrpSpPr/>
            <p:nvPr/>
          </p:nvGrpSpPr>
          <p:grpSpPr>
            <a:xfrm>
              <a:off x="8901539" y="-228213"/>
              <a:ext cx="206304" cy="204552"/>
              <a:chOff x="8901539" y="-228213"/>
              <a:chExt cx="206304" cy="204552"/>
            </a:xfrm>
          </p:grpSpPr>
          <p:sp>
            <p:nvSpPr>
              <p:cNvPr id="3472" name="Google Shape;3472;p2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2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2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2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2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7" name="Google Shape;3477;p24"/>
            <p:cNvGrpSpPr/>
            <p:nvPr/>
          </p:nvGrpSpPr>
          <p:grpSpPr>
            <a:xfrm>
              <a:off x="8592421" y="-2338"/>
              <a:ext cx="818960" cy="846371"/>
              <a:chOff x="8592421" y="-2338"/>
              <a:chExt cx="818960" cy="846371"/>
            </a:xfrm>
          </p:grpSpPr>
          <p:sp>
            <p:nvSpPr>
              <p:cNvPr id="3478" name="Google Shape;3478;p24"/>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24"/>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24"/>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24"/>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24"/>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24"/>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24"/>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24"/>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24"/>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24"/>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24"/>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24"/>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24"/>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24"/>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4"/>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4"/>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4"/>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4"/>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24"/>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4"/>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24"/>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4"/>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4"/>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4"/>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4"/>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4"/>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4"/>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4"/>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4"/>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4"/>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8" name="Google Shape;3508;p24"/>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9" name="Google Shape;3509;p24"/>
            <p:cNvGrpSpPr/>
            <p:nvPr/>
          </p:nvGrpSpPr>
          <p:grpSpPr>
            <a:xfrm>
              <a:off x="8171098" y="2054354"/>
              <a:ext cx="472107" cy="464296"/>
              <a:chOff x="8171098" y="2054354"/>
              <a:chExt cx="472107" cy="464296"/>
            </a:xfrm>
          </p:grpSpPr>
          <p:sp>
            <p:nvSpPr>
              <p:cNvPr id="3510" name="Google Shape;3510;p24"/>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4"/>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4"/>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4"/>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4" name="Google Shape;3514;p24"/>
            <p:cNvGrpSpPr/>
            <p:nvPr/>
          </p:nvGrpSpPr>
          <p:grpSpPr>
            <a:xfrm>
              <a:off x="8162925" y="1204163"/>
              <a:ext cx="488641" cy="481440"/>
              <a:chOff x="8162925" y="-243050"/>
              <a:chExt cx="488641" cy="481440"/>
            </a:xfrm>
          </p:grpSpPr>
          <p:sp>
            <p:nvSpPr>
              <p:cNvPr id="3515" name="Google Shape;3515;p2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2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2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0" name="Google Shape;3520;p24"/>
            <p:cNvGrpSpPr/>
            <p:nvPr/>
          </p:nvGrpSpPr>
          <p:grpSpPr>
            <a:xfrm>
              <a:off x="8309880" y="1749463"/>
              <a:ext cx="195323" cy="232436"/>
              <a:chOff x="8309880" y="304675"/>
              <a:chExt cx="195323" cy="232436"/>
            </a:xfrm>
          </p:grpSpPr>
          <p:sp>
            <p:nvSpPr>
              <p:cNvPr id="3521" name="Google Shape;3521;p24"/>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4"/>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4"/>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4" name="Google Shape;3524;p24"/>
            <p:cNvGrpSpPr/>
            <p:nvPr/>
          </p:nvGrpSpPr>
          <p:grpSpPr>
            <a:xfrm>
              <a:off x="8162925" y="3480588"/>
              <a:ext cx="488641" cy="481440"/>
              <a:chOff x="8162925" y="-243050"/>
              <a:chExt cx="488641" cy="481440"/>
            </a:xfrm>
          </p:grpSpPr>
          <p:sp>
            <p:nvSpPr>
              <p:cNvPr id="3525" name="Google Shape;3525;p2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0" name="Google Shape;3530;p24"/>
            <p:cNvGrpSpPr/>
            <p:nvPr/>
          </p:nvGrpSpPr>
          <p:grpSpPr>
            <a:xfrm>
              <a:off x="8162925" y="4063488"/>
              <a:ext cx="488641" cy="481440"/>
              <a:chOff x="8162925" y="-243050"/>
              <a:chExt cx="488641" cy="481440"/>
            </a:xfrm>
          </p:grpSpPr>
          <p:sp>
            <p:nvSpPr>
              <p:cNvPr id="3531" name="Google Shape;3531;p2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6" name="Google Shape;3536;p24"/>
            <p:cNvGrpSpPr/>
            <p:nvPr/>
          </p:nvGrpSpPr>
          <p:grpSpPr>
            <a:xfrm>
              <a:off x="8920730" y="1749463"/>
              <a:ext cx="195323" cy="232436"/>
              <a:chOff x="8309880" y="304675"/>
              <a:chExt cx="195323" cy="232436"/>
            </a:xfrm>
          </p:grpSpPr>
          <p:sp>
            <p:nvSpPr>
              <p:cNvPr id="3537" name="Google Shape;3537;p24"/>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24"/>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4"/>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0" name="Google Shape;3540;p24"/>
            <p:cNvGrpSpPr/>
            <p:nvPr/>
          </p:nvGrpSpPr>
          <p:grpSpPr>
            <a:xfrm>
              <a:off x="8914380" y="4601513"/>
              <a:ext cx="195323" cy="232436"/>
              <a:chOff x="8309880" y="304675"/>
              <a:chExt cx="195323" cy="232436"/>
            </a:xfrm>
          </p:grpSpPr>
          <p:sp>
            <p:nvSpPr>
              <p:cNvPr id="3541" name="Google Shape;3541;p24"/>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4"/>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4"/>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24"/>
            <p:cNvGrpSpPr/>
            <p:nvPr/>
          </p:nvGrpSpPr>
          <p:grpSpPr>
            <a:xfrm>
              <a:off x="8901539" y="3735687"/>
              <a:ext cx="206304" cy="204552"/>
              <a:chOff x="8901539" y="-228213"/>
              <a:chExt cx="206304" cy="204552"/>
            </a:xfrm>
          </p:grpSpPr>
          <p:sp>
            <p:nvSpPr>
              <p:cNvPr id="3545" name="Google Shape;3545;p2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0" name="Google Shape;3550;p24"/>
            <p:cNvGrpSpPr/>
            <p:nvPr/>
          </p:nvGrpSpPr>
          <p:grpSpPr>
            <a:xfrm>
              <a:off x="8901539" y="2642137"/>
              <a:ext cx="206304" cy="204552"/>
              <a:chOff x="8901539" y="-228213"/>
              <a:chExt cx="206304" cy="204552"/>
            </a:xfrm>
          </p:grpSpPr>
          <p:sp>
            <p:nvSpPr>
              <p:cNvPr id="3551" name="Google Shape;3551;p2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2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6" name="Google Shape;3556;p24"/>
            <p:cNvGrpSpPr/>
            <p:nvPr/>
          </p:nvGrpSpPr>
          <p:grpSpPr>
            <a:xfrm>
              <a:off x="8592421" y="2868012"/>
              <a:ext cx="818960" cy="846371"/>
              <a:chOff x="8592421" y="-2338"/>
              <a:chExt cx="818960" cy="846371"/>
            </a:xfrm>
          </p:grpSpPr>
          <p:sp>
            <p:nvSpPr>
              <p:cNvPr id="3557" name="Google Shape;3557;p24"/>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4"/>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4"/>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4"/>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4"/>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4"/>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4"/>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4"/>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4"/>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4"/>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4"/>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4"/>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4"/>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4"/>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4"/>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4"/>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4"/>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4"/>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4"/>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4"/>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24"/>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4"/>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4"/>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4"/>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4"/>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4"/>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4"/>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4"/>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4"/>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4"/>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24"/>
            <p:cNvGrpSpPr/>
            <p:nvPr/>
          </p:nvGrpSpPr>
          <p:grpSpPr>
            <a:xfrm>
              <a:off x="9523551" y="5186612"/>
              <a:ext cx="206304" cy="204552"/>
              <a:chOff x="8901539" y="-228213"/>
              <a:chExt cx="206304" cy="204552"/>
            </a:xfrm>
          </p:grpSpPr>
          <p:sp>
            <p:nvSpPr>
              <p:cNvPr id="3588" name="Google Shape;3588;p2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3" name="Google Shape;3593;p24"/>
            <p:cNvGrpSpPr/>
            <p:nvPr/>
          </p:nvGrpSpPr>
          <p:grpSpPr>
            <a:xfrm>
              <a:off x="9523551" y="4093062"/>
              <a:ext cx="206304" cy="204552"/>
              <a:chOff x="8901539" y="-228213"/>
              <a:chExt cx="206304" cy="204552"/>
            </a:xfrm>
          </p:grpSpPr>
          <p:sp>
            <p:nvSpPr>
              <p:cNvPr id="3594" name="Google Shape;3594;p2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9" name="Google Shape;3599;p24"/>
            <p:cNvGrpSpPr/>
            <p:nvPr/>
          </p:nvGrpSpPr>
          <p:grpSpPr>
            <a:xfrm>
              <a:off x="9214433" y="4318937"/>
              <a:ext cx="818960" cy="846371"/>
              <a:chOff x="8592421" y="-2338"/>
              <a:chExt cx="818960" cy="846371"/>
            </a:xfrm>
          </p:grpSpPr>
          <p:sp>
            <p:nvSpPr>
              <p:cNvPr id="3600" name="Google Shape;3600;p24"/>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4"/>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4"/>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4"/>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4"/>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4"/>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4"/>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4"/>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4"/>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4"/>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4"/>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4"/>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4"/>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4"/>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4"/>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4"/>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4"/>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4"/>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4"/>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4"/>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4"/>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4"/>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4"/>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4"/>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4"/>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4"/>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4"/>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4"/>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4"/>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4"/>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0" name="Google Shape;3630;p24"/>
            <p:cNvGrpSpPr/>
            <p:nvPr/>
          </p:nvGrpSpPr>
          <p:grpSpPr>
            <a:xfrm>
              <a:off x="9514914" y="2310187"/>
              <a:ext cx="206304" cy="204552"/>
              <a:chOff x="8901539" y="-228213"/>
              <a:chExt cx="206304" cy="204552"/>
            </a:xfrm>
          </p:grpSpPr>
          <p:sp>
            <p:nvSpPr>
              <p:cNvPr id="3631" name="Google Shape;3631;p2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6" name="Google Shape;3636;p24"/>
            <p:cNvGrpSpPr/>
            <p:nvPr/>
          </p:nvGrpSpPr>
          <p:grpSpPr>
            <a:xfrm>
              <a:off x="9514914" y="1216637"/>
              <a:ext cx="206304" cy="204552"/>
              <a:chOff x="8901539" y="-228213"/>
              <a:chExt cx="206304" cy="204552"/>
            </a:xfrm>
          </p:grpSpPr>
          <p:sp>
            <p:nvSpPr>
              <p:cNvPr id="3637" name="Google Shape;3637;p24"/>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4"/>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4"/>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4"/>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4"/>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2" name="Google Shape;3642;p24"/>
            <p:cNvGrpSpPr/>
            <p:nvPr/>
          </p:nvGrpSpPr>
          <p:grpSpPr>
            <a:xfrm>
              <a:off x="9205796" y="1442512"/>
              <a:ext cx="818960" cy="846371"/>
              <a:chOff x="8592421" y="-2338"/>
              <a:chExt cx="818960" cy="846371"/>
            </a:xfrm>
          </p:grpSpPr>
          <p:sp>
            <p:nvSpPr>
              <p:cNvPr id="3643" name="Google Shape;3643;p24"/>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4"/>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4"/>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4"/>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4"/>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4"/>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4"/>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4"/>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24"/>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24"/>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4"/>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4"/>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4"/>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4"/>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4"/>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4"/>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4"/>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4"/>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4"/>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4"/>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4"/>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4"/>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4"/>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4"/>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4"/>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4"/>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4"/>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4"/>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4"/>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4"/>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3" name="Google Shape;3673;p24"/>
            <p:cNvGrpSpPr/>
            <p:nvPr/>
          </p:nvGrpSpPr>
          <p:grpSpPr>
            <a:xfrm>
              <a:off x="9529043" y="304675"/>
              <a:ext cx="195323" cy="232436"/>
              <a:chOff x="8309880" y="304675"/>
              <a:chExt cx="195323" cy="232436"/>
            </a:xfrm>
          </p:grpSpPr>
          <p:sp>
            <p:nvSpPr>
              <p:cNvPr id="3674" name="Google Shape;3674;p24"/>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4"/>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4"/>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7" name="Google Shape;3677;p24"/>
            <p:cNvGrpSpPr/>
            <p:nvPr/>
          </p:nvGrpSpPr>
          <p:grpSpPr>
            <a:xfrm>
              <a:off x="9382388" y="602062"/>
              <a:ext cx="488641" cy="481440"/>
              <a:chOff x="8162925" y="-243050"/>
              <a:chExt cx="488641" cy="481440"/>
            </a:xfrm>
          </p:grpSpPr>
          <p:sp>
            <p:nvSpPr>
              <p:cNvPr id="3678" name="Google Shape;3678;p24"/>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4"/>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4"/>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4"/>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4"/>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3" name="Google Shape;3683;p24"/>
            <p:cNvGrpSpPr/>
            <p:nvPr/>
          </p:nvGrpSpPr>
          <p:grpSpPr>
            <a:xfrm>
              <a:off x="9529055" y="3164000"/>
              <a:ext cx="195323" cy="232436"/>
              <a:chOff x="8309880" y="3164000"/>
              <a:chExt cx="195323" cy="232436"/>
            </a:xfrm>
          </p:grpSpPr>
          <p:sp>
            <p:nvSpPr>
              <p:cNvPr id="3684" name="Google Shape;3684;p24"/>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4"/>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4"/>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87" name="Google Shape;3687;p24"/>
          <p:cNvSpPr txBox="1">
            <a:spLocks noGrp="1"/>
          </p:cNvSpPr>
          <p:nvPr>
            <p:ph type="subTitle" idx="1"/>
          </p:nvPr>
        </p:nvSpPr>
        <p:spPr>
          <a:xfrm>
            <a:off x="1628711" y="2121323"/>
            <a:ext cx="19782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88" name="Google Shape;3688;p24"/>
          <p:cNvSpPr txBox="1">
            <a:spLocks noGrp="1"/>
          </p:cNvSpPr>
          <p:nvPr>
            <p:ph type="subTitle" idx="2"/>
          </p:nvPr>
        </p:nvSpPr>
        <p:spPr>
          <a:xfrm>
            <a:off x="4802489" y="2121323"/>
            <a:ext cx="19782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89" name="Google Shape;3689;p24"/>
          <p:cNvSpPr txBox="1">
            <a:spLocks noGrp="1"/>
          </p:cNvSpPr>
          <p:nvPr>
            <p:ph type="subTitle" idx="3"/>
          </p:nvPr>
        </p:nvSpPr>
        <p:spPr>
          <a:xfrm>
            <a:off x="1628711" y="3687998"/>
            <a:ext cx="19782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90" name="Google Shape;3690;p24"/>
          <p:cNvSpPr txBox="1">
            <a:spLocks noGrp="1"/>
          </p:cNvSpPr>
          <p:nvPr>
            <p:ph type="subTitle" idx="4"/>
          </p:nvPr>
        </p:nvSpPr>
        <p:spPr>
          <a:xfrm>
            <a:off x="4802489" y="3687998"/>
            <a:ext cx="19782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91" name="Google Shape;3691;p24"/>
          <p:cNvSpPr txBox="1">
            <a:spLocks noGrp="1"/>
          </p:cNvSpPr>
          <p:nvPr>
            <p:ph type="subTitle" idx="5"/>
          </p:nvPr>
        </p:nvSpPr>
        <p:spPr>
          <a:xfrm>
            <a:off x="1628711" y="1615723"/>
            <a:ext cx="19782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692" name="Google Shape;3692;p24"/>
          <p:cNvSpPr txBox="1">
            <a:spLocks noGrp="1"/>
          </p:cNvSpPr>
          <p:nvPr>
            <p:ph type="subTitle" idx="6"/>
          </p:nvPr>
        </p:nvSpPr>
        <p:spPr>
          <a:xfrm>
            <a:off x="1628711" y="3182498"/>
            <a:ext cx="19782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693" name="Google Shape;3693;p24"/>
          <p:cNvSpPr txBox="1">
            <a:spLocks noGrp="1"/>
          </p:cNvSpPr>
          <p:nvPr>
            <p:ph type="subTitle" idx="7"/>
          </p:nvPr>
        </p:nvSpPr>
        <p:spPr>
          <a:xfrm>
            <a:off x="4802486" y="1615723"/>
            <a:ext cx="19782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694" name="Google Shape;3694;p24"/>
          <p:cNvSpPr txBox="1">
            <a:spLocks noGrp="1"/>
          </p:cNvSpPr>
          <p:nvPr>
            <p:ph type="subTitle" idx="8"/>
          </p:nvPr>
        </p:nvSpPr>
        <p:spPr>
          <a:xfrm>
            <a:off x="4802486" y="3182498"/>
            <a:ext cx="19782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695" name="Google Shape;3695;p24"/>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696" name="Google Shape;3696;p24"/>
          <p:cNvSpPr>
            <a:spLocks noGrp="1"/>
          </p:cNvSpPr>
          <p:nvPr>
            <p:ph type="pic" idx="9"/>
          </p:nvPr>
        </p:nvSpPr>
        <p:spPr>
          <a:xfrm>
            <a:off x="7217975" y="1717850"/>
            <a:ext cx="1707900" cy="17079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3697"/>
        <p:cNvGrpSpPr/>
        <p:nvPr/>
      </p:nvGrpSpPr>
      <p:grpSpPr>
        <a:xfrm>
          <a:off x="0" y="0"/>
          <a:ext cx="0" cy="0"/>
          <a:chOff x="0" y="0"/>
          <a:chExt cx="0" cy="0"/>
        </a:xfrm>
      </p:grpSpPr>
      <p:sp>
        <p:nvSpPr>
          <p:cNvPr id="3698" name="Google Shape;3698;p25"/>
          <p:cNvSpPr txBox="1">
            <a:spLocks noGrp="1"/>
          </p:cNvSpPr>
          <p:nvPr>
            <p:ph type="subTitle" idx="1"/>
          </p:nvPr>
        </p:nvSpPr>
        <p:spPr>
          <a:xfrm>
            <a:off x="720000" y="2158001"/>
            <a:ext cx="20550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99" name="Google Shape;3699;p25"/>
          <p:cNvSpPr txBox="1">
            <a:spLocks noGrp="1"/>
          </p:cNvSpPr>
          <p:nvPr>
            <p:ph type="subTitle" idx="2"/>
          </p:nvPr>
        </p:nvSpPr>
        <p:spPr>
          <a:xfrm>
            <a:off x="3124244" y="2158001"/>
            <a:ext cx="20568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00" name="Google Shape;3700;p25"/>
          <p:cNvSpPr txBox="1">
            <a:spLocks noGrp="1"/>
          </p:cNvSpPr>
          <p:nvPr>
            <p:ph type="subTitle" idx="3"/>
          </p:nvPr>
        </p:nvSpPr>
        <p:spPr>
          <a:xfrm>
            <a:off x="720000" y="3588225"/>
            <a:ext cx="20550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01" name="Google Shape;3701;p25"/>
          <p:cNvSpPr txBox="1">
            <a:spLocks noGrp="1"/>
          </p:cNvSpPr>
          <p:nvPr>
            <p:ph type="subTitle" idx="4"/>
          </p:nvPr>
        </p:nvSpPr>
        <p:spPr>
          <a:xfrm>
            <a:off x="3124250" y="3588225"/>
            <a:ext cx="20568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02" name="Google Shape;3702;p25"/>
          <p:cNvSpPr txBox="1">
            <a:spLocks noGrp="1"/>
          </p:cNvSpPr>
          <p:nvPr>
            <p:ph type="subTitle" idx="5"/>
          </p:nvPr>
        </p:nvSpPr>
        <p:spPr>
          <a:xfrm>
            <a:off x="5530300" y="2158001"/>
            <a:ext cx="20568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03" name="Google Shape;3703;p25"/>
          <p:cNvSpPr txBox="1">
            <a:spLocks noGrp="1"/>
          </p:cNvSpPr>
          <p:nvPr>
            <p:ph type="subTitle" idx="6"/>
          </p:nvPr>
        </p:nvSpPr>
        <p:spPr>
          <a:xfrm>
            <a:off x="5530300" y="3588225"/>
            <a:ext cx="20568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04" name="Google Shape;3704;p25"/>
          <p:cNvSpPr txBox="1">
            <a:spLocks noGrp="1"/>
          </p:cNvSpPr>
          <p:nvPr>
            <p:ph type="subTitle" idx="7"/>
          </p:nvPr>
        </p:nvSpPr>
        <p:spPr>
          <a:xfrm>
            <a:off x="720931" y="1665400"/>
            <a:ext cx="20532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705" name="Google Shape;3705;p25"/>
          <p:cNvSpPr txBox="1">
            <a:spLocks noGrp="1"/>
          </p:cNvSpPr>
          <p:nvPr>
            <p:ph type="subTitle" idx="8"/>
          </p:nvPr>
        </p:nvSpPr>
        <p:spPr>
          <a:xfrm>
            <a:off x="3125176" y="1665400"/>
            <a:ext cx="20550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706" name="Google Shape;3706;p25"/>
          <p:cNvSpPr txBox="1">
            <a:spLocks noGrp="1"/>
          </p:cNvSpPr>
          <p:nvPr>
            <p:ph type="subTitle" idx="9"/>
          </p:nvPr>
        </p:nvSpPr>
        <p:spPr>
          <a:xfrm>
            <a:off x="5531232" y="1665400"/>
            <a:ext cx="20550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707" name="Google Shape;3707;p25"/>
          <p:cNvSpPr txBox="1">
            <a:spLocks noGrp="1"/>
          </p:cNvSpPr>
          <p:nvPr>
            <p:ph type="subTitle" idx="13"/>
          </p:nvPr>
        </p:nvSpPr>
        <p:spPr>
          <a:xfrm>
            <a:off x="720931" y="3095600"/>
            <a:ext cx="20532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708" name="Google Shape;3708;p25"/>
          <p:cNvSpPr txBox="1">
            <a:spLocks noGrp="1"/>
          </p:cNvSpPr>
          <p:nvPr>
            <p:ph type="subTitle" idx="14"/>
          </p:nvPr>
        </p:nvSpPr>
        <p:spPr>
          <a:xfrm>
            <a:off x="3125176" y="3095600"/>
            <a:ext cx="20550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709" name="Google Shape;3709;p25"/>
          <p:cNvSpPr txBox="1">
            <a:spLocks noGrp="1"/>
          </p:cNvSpPr>
          <p:nvPr>
            <p:ph type="subTitle" idx="15"/>
          </p:nvPr>
        </p:nvSpPr>
        <p:spPr>
          <a:xfrm>
            <a:off x="5531232" y="3095600"/>
            <a:ext cx="20550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710" name="Google Shape;3710;p25"/>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711" name="Google Shape;3711;p25"/>
          <p:cNvGrpSpPr/>
          <p:nvPr/>
        </p:nvGrpSpPr>
        <p:grpSpPr>
          <a:xfrm flipH="1">
            <a:off x="8024813" y="-243050"/>
            <a:ext cx="1870469" cy="5634214"/>
            <a:chOff x="8162925" y="-243050"/>
            <a:chExt cx="1870469" cy="5634214"/>
          </a:xfrm>
        </p:grpSpPr>
        <p:grpSp>
          <p:nvGrpSpPr>
            <p:cNvPr id="3712" name="Google Shape;3712;p25"/>
            <p:cNvGrpSpPr/>
            <p:nvPr/>
          </p:nvGrpSpPr>
          <p:grpSpPr>
            <a:xfrm>
              <a:off x="8775625" y="1196725"/>
              <a:ext cx="488641" cy="481440"/>
              <a:chOff x="8162925" y="-243050"/>
              <a:chExt cx="488641" cy="481440"/>
            </a:xfrm>
          </p:grpSpPr>
          <p:sp>
            <p:nvSpPr>
              <p:cNvPr id="3713" name="Google Shape;3713;p25"/>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5"/>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5"/>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5"/>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5"/>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8" name="Google Shape;3718;p25"/>
            <p:cNvGrpSpPr/>
            <p:nvPr/>
          </p:nvGrpSpPr>
          <p:grpSpPr>
            <a:xfrm>
              <a:off x="8162925" y="602062"/>
              <a:ext cx="488641" cy="481440"/>
              <a:chOff x="8162925" y="-243050"/>
              <a:chExt cx="488641" cy="481440"/>
            </a:xfrm>
          </p:grpSpPr>
          <p:sp>
            <p:nvSpPr>
              <p:cNvPr id="3719" name="Google Shape;3719;p25"/>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5"/>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5"/>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5"/>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5"/>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4" name="Google Shape;3724;p25"/>
            <p:cNvGrpSpPr/>
            <p:nvPr/>
          </p:nvGrpSpPr>
          <p:grpSpPr>
            <a:xfrm>
              <a:off x="8901539" y="865337"/>
              <a:ext cx="206304" cy="204552"/>
              <a:chOff x="8901539" y="-228213"/>
              <a:chExt cx="206304" cy="204552"/>
            </a:xfrm>
          </p:grpSpPr>
          <p:sp>
            <p:nvSpPr>
              <p:cNvPr id="3725" name="Google Shape;3725;p25"/>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5"/>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5"/>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5"/>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5"/>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0" name="Google Shape;3730;p25"/>
            <p:cNvGrpSpPr/>
            <p:nvPr/>
          </p:nvGrpSpPr>
          <p:grpSpPr>
            <a:xfrm>
              <a:off x="8775823" y="4055195"/>
              <a:ext cx="488641" cy="481552"/>
              <a:chOff x="8775823" y="4055195"/>
              <a:chExt cx="488641" cy="481552"/>
            </a:xfrm>
          </p:grpSpPr>
          <p:sp>
            <p:nvSpPr>
              <p:cNvPr id="3731" name="Google Shape;3731;p25"/>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5"/>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5"/>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5"/>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5"/>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6" name="Google Shape;3736;p25"/>
            <p:cNvGrpSpPr/>
            <p:nvPr/>
          </p:nvGrpSpPr>
          <p:grpSpPr>
            <a:xfrm>
              <a:off x="8775823" y="4890195"/>
              <a:ext cx="488641" cy="481385"/>
              <a:chOff x="8775823" y="4890195"/>
              <a:chExt cx="488641" cy="481385"/>
            </a:xfrm>
          </p:grpSpPr>
          <p:sp>
            <p:nvSpPr>
              <p:cNvPr id="3737" name="Google Shape;3737;p25"/>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5"/>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5"/>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5"/>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5"/>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2" name="Google Shape;3742;p25"/>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3" name="Google Shape;3743;p25"/>
            <p:cNvGrpSpPr/>
            <p:nvPr/>
          </p:nvGrpSpPr>
          <p:grpSpPr>
            <a:xfrm>
              <a:off x="8171098" y="2624884"/>
              <a:ext cx="472107" cy="464296"/>
              <a:chOff x="8171098" y="2624884"/>
              <a:chExt cx="472107" cy="464296"/>
            </a:xfrm>
          </p:grpSpPr>
          <p:sp>
            <p:nvSpPr>
              <p:cNvPr id="3744" name="Google Shape;3744;p25"/>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5"/>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5"/>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5"/>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8" name="Google Shape;3748;p25"/>
            <p:cNvGrpSpPr/>
            <p:nvPr/>
          </p:nvGrpSpPr>
          <p:grpSpPr>
            <a:xfrm>
              <a:off x="9373626" y="2616275"/>
              <a:ext cx="488668" cy="481440"/>
              <a:chOff x="9373626" y="2616275"/>
              <a:chExt cx="488668" cy="481440"/>
            </a:xfrm>
          </p:grpSpPr>
          <p:sp>
            <p:nvSpPr>
              <p:cNvPr id="3749" name="Google Shape;3749;p25"/>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5"/>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5"/>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5"/>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5"/>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4" name="Google Shape;3754;p25"/>
            <p:cNvGrpSpPr/>
            <p:nvPr/>
          </p:nvGrpSpPr>
          <p:grpSpPr>
            <a:xfrm>
              <a:off x="8309880" y="3164000"/>
              <a:ext cx="195323" cy="232436"/>
              <a:chOff x="8309880" y="3164000"/>
              <a:chExt cx="195323" cy="232436"/>
            </a:xfrm>
          </p:grpSpPr>
          <p:sp>
            <p:nvSpPr>
              <p:cNvPr id="3755" name="Google Shape;3755;p25"/>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5"/>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5"/>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8" name="Google Shape;3758;p25"/>
            <p:cNvGrpSpPr/>
            <p:nvPr/>
          </p:nvGrpSpPr>
          <p:grpSpPr>
            <a:xfrm>
              <a:off x="9373626" y="3462674"/>
              <a:ext cx="488668" cy="481468"/>
              <a:chOff x="9373626" y="3462674"/>
              <a:chExt cx="488668" cy="481468"/>
            </a:xfrm>
          </p:grpSpPr>
          <p:sp>
            <p:nvSpPr>
              <p:cNvPr id="3759" name="Google Shape;3759;p25"/>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5"/>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5"/>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5"/>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5"/>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4" name="Google Shape;3764;p25"/>
            <p:cNvGrpSpPr/>
            <p:nvPr/>
          </p:nvGrpSpPr>
          <p:grpSpPr>
            <a:xfrm>
              <a:off x="8309880" y="4606395"/>
              <a:ext cx="195323" cy="232436"/>
              <a:chOff x="8309880" y="4606395"/>
              <a:chExt cx="195323" cy="232436"/>
            </a:xfrm>
          </p:grpSpPr>
          <p:sp>
            <p:nvSpPr>
              <p:cNvPr id="3765" name="Google Shape;3765;p25"/>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5"/>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5"/>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8" name="Google Shape;3768;p25"/>
            <p:cNvGrpSpPr/>
            <p:nvPr/>
          </p:nvGrpSpPr>
          <p:grpSpPr>
            <a:xfrm>
              <a:off x="8162925" y="4905069"/>
              <a:ext cx="488641" cy="481440"/>
              <a:chOff x="8162925" y="4905069"/>
              <a:chExt cx="488641" cy="481440"/>
            </a:xfrm>
          </p:grpSpPr>
          <p:sp>
            <p:nvSpPr>
              <p:cNvPr id="3769" name="Google Shape;3769;p25"/>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5"/>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25"/>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5"/>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5"/>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25"/>
            <p:cNvGrpSpPr/>
            <p:nvPr/>
          </p:nvGrpSpPr>
          <p:grpSpPr>
            <a:xfrm>
              <a:off x="8775823" y="2030871"/>
              <a:ext cx="488641" cy="481385"/>
              <a:chOff x="8775823" y="2030871"/>
              <a:chExt cx="488641" cy="481385"/>
            </a:xfrm>
          </p:grpSpPr>
          <p:sp>
            <p:nvSpPr>
              <p:cNvPr id="3775" name="Google Shape;3775;p25"/>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5"/>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5"/>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5"/>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5"/>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0" name="Google Shape;3780;p25"/>
            <p:cNvGrpSpPr/>
            <p:nvPr/>
          </p:nvGrpSpPr>
          <p:grpSpPr>
            <a:xfrm>
              <a:off x="8162925" y="-243050"/>
              <a:ext cx="488641" cy="481440"/>
              <a:chOff x="8162925" y="-243050"/>
              <a:chExt cx="488641" cy="481440"/>
            </a:xfrm>
          </p:grpSpPr>
          <p:sp>
            <p:nvSpPr>
              <p:cNvPr id="3781" name="Google Shape;3781;p25"/>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5"/>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5"/>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5"/>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5"/>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6" name="Google Shape;3786;p25"/>
            <p:cNvGrpSpPr/>
            <p:nvPr/>
          </p:nvGrpSpPr>
          <p:grpSpPr>
            <a:xfrm>
              <a:off x="9373626" y="-243050"/>
              <a:ext cx="488668" cy="481440"/>
              <a:chOff x="9373626" y="-243050"/>
              <a:chExt cx="488668" cy="481440"/>
            </a:xfrm>
          </p:grpSpPr>
          <p:sp>
            <p:nvSpPr>
              <p:cNvPr id="3787" name="Google Shape;3787;p25"/>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5"/>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5"/>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5"/>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25"/>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2" name="Google Shape;3792;p25"/>
            <p:cNvGrpSpPr/>
            <p:nvPr/>
          </p:nvGrpSpPr>
          <p:grpSpPr>
            <a:xfrm>
              <a:off x="8309880" y="304675"/>
              <a:ext cx="195323" cy="232436"/>
              <a:chOff x="8309880" y="304675"/>
              <a:chExt cx="195323" cy="232436"/>
            </a:xfrm>
          </p:grpSpPr>
          <p:sp>
            <p:nvSpPr>
              <p:cNvPr id="3793" name="Google Shape;3793;p25"/>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5"/>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5"/>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6" name="Google Shape;3796;p25"/>
            <p:cNvGrpSpPr/>
            <p:nvPr/>
          </p:nvGrpSpPr>
          <p:grpSpPr>
            <a:xfrm>
              <a:off x="8901539" y="-228213"/>
              <a:ext cx="206304" cy="204552"/>
              <a:chOff x="8901539" y="-228213"/>
              <a:chExt cx="206304" cy="204552"/>
            </a:xfrm>
          </p:grpSpPr>
          <p:sp>
            <p:nvSpPr>
              <p:cNvPr id="3797" name="Google Shape;3797;p25"/>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5"/>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5"/>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5"/>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25"/>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2" name="Google Shape;3802;p25"/>
            <p:cNvGrpSpPr/>
            <p:nvPr/>
          </p:nvGrpSpPr>
          <p:grpSpPr>
            <a:xfrm>
              <a:off x="8592421" y="-2338"/>
              <a:ext cx="818960" cy="846371"/>
              <a:chOff x="8592421" y="-2338"/>
              <a:chExt cx="818960" cy="846371"/>
            </a:xfrm>
          </p:grpSpPr>
          <p:sp>
            <p:nvSpPr>
              <p:cNvPr id="3803" name="Google Shape;3803;p25"/>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5"/>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5"/>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25"/>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25"/>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5"/>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5"/>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5"/>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5"/>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5"/>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5"/>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5"/>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5"/>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5"/>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5"/>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5"/>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25"/>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5"/>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5"/>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5"/>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5"/>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5"/>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5"/>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5"/>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5"/>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5"/>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5"/>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5"/>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5"/>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5"/>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3" name="Google Shape;3833;p25"/>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4" name="Google Shape;3834;p25"/>
            <p:cNvGrpSpPr/>
            <p:nvPr/>
          </p:nvGrpSpPr>
          <p:grpSpPr>
            <a:xfrm>
              <a:off x="8171098" y="2054354"/>
              <a:ext cx="472107" cy="464296"/>
              <a:chOff x="8171098" y="2054354"/>
              <a:chExt cx="472107" cy="464296"/>
            </a:xfrm>
          </p:grpSpPr>
          <p:sp>
            <p:nvSpPr>
              <p:cNvPr id="3835" name="Google Shape;3835;p25"/>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5"/>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5"/>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5"/>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9" name="Google Shape;3839;p25"/>
            <p:cNvGrpSpPr/>
            <p:nvPr/>
          </p:nvGrpSpPr>
          <p:grpSpPr>
            <a:xfrm>
              <a:off x="8162925" y="1204163"/>
              <a:ext cx="488641" cy="481440"/>
              <a:chOff x="8162925" y="-243050"/>
              <a:chExt cx="488641" cy="481440"/>
            </a:xfrm>
          </p:grpSpPr>
          <p:sp>
            <p:nvSpPr>
              <p:cNvPr id="3840" name="Google Shape;3840;p25"/>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5"/>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5"/>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5"/>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5"/>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5" name="Google Shape;3845;p25"/>
            <p:cNvGrpSpPr/>
            <p:nvPr/>
          </p:nvGrpSpPr>
          <p:grpSpPr>
            <a:xfrm>
              <a:off x="8309880" y="1749463"/>
              <a:ext cx="195323" cy="232436"/>
              <a:chOff x="8309880" y="304675"/>
              <a:chExt cx="195323" cy="232436"/>
            </a:xfrm>
          </p:grpSpPr>
          <p:sp>
            <p:nvSpPr>
              <p:cNvPr id="3846" name="Google Shape;3846;p25"/>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5"/>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25"/>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9" name="Google Shape;3849;p25"/>
            <p:cNvGrpSpPr/>
            <p:nvPr/>
          </p:nvGrpSpPr>
          <p:grpSpPr>
            <a:xfrm>
              <a:off x="8162925" y="3480588"/>
              <a:ext cx="488641" cy="481440"/>
              <a:chOff x="8162925" y="-243050"/>
              <a:chExt cx="488641" cy="481440"/>
            </a:xfrm>
          </p:grpSpPr>
          <p:sp>
            <p:nvSpPr>
              <p:cNvPr id="3850" name="Google Shape;3850;p25"/>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5"/>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5"/>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5"/>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5"/>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25"/>
            <p:cNvGrpSpPr/>
            <p:nvPr/>
          </p:nvGrpSpPr>
          <p:grpSpPr>
            <a:xfrm>
              <a:off x="8162925" y="4063488"/>
              <a:ext cx="488641" cy="481440"/>
              <a:chOff x="8162925" y="-243050"/>
              <a:chExt cx="488641" cy="481440"/>
            </a:xfrm>
          </p:grpSpPr>
          <p:sp>
            <p:nvSpPr>
              <p:cNvPr id="3856" name="Google Shape;3856;p25"/>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5"/>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25"/>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25"/>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5"/>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1" name="Google Shape;3861;p25"/>
            <p:cNvGrpSpPr/>
            <p:nvPr/>
          </p:nvGrpSpPr>
          <p:grpSpPr>
            <a:xfrm>
              <a:off x="8920730" y="1749463"/>
              <a:ext cx="195323" cy="232436"/>
              <a:chOff x="8309880" y="304675"/>
              <a:chExt cx="195323" cy="232436"/>
            </a:xfrm>
          </p:grpSpPr>
          <p:sp>
            <p:nvSpPr>
              <p:cNvPr id="3862" name="Google Shape;3862;p25"/>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5"/>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5"/>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5" name="Google Shape;3865;p25"/>
            <p:cNvGrpSpPr/>
            <p:nvPr/>
          </p:nvGrpSpPr>
          <p:grpSpPr>
            <a:xfrm>
              <a:off x="8914380" y="4601513"/>
              <a:ext cx="195323" cy="232436"/>
              <a:chOff x="8309880" y="304675"/>
              <a:chExt cx="195323" cy="232436"/>
            </a:xfrm>
          </p:grpSpPr>
          <p:sp>
            <p:nvSpPr>
              <p:cNvPr id="3866" name="Google Shape;3866;p25"/>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5"/>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25"/>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9" name="Google Shape;3869;p25"/>
            <p:cNvGrpSpPr/>
            <p:nvPr/>
          </p:nvGrpSpPr>
          <p:grpSpPr>
            <a:xfrm>
              <a:off x="8901539" y="3735687"/>
              <a:ext cx="206304" cy="204552"/>
              <a:chOff x="8901539" y="-228213"/>
              <a:chExt cx="206304" cy="204552"/>
            </a:xfrm>
          </p:grpSpPr>
          <p:sp>
            <p:nvSpPr>
              <p:cNvPr id="3870" name="Google Shape;3870;p25"/>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5"/>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5"/>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5"/>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25"/>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5" name="Google Shape;3875;p25"/>
            <p:cNvGrpSpPr/>
            <p:nvPr/>
          </p:nvGrpSpPr>
          <p:grpSpPr>
            <a:xfrm>
              <a:off x="8901539" y="2642137"/>
              <a:ext cx="206304" cy="204552"/>
              <a:chOff x="8901539" y="-228213"/>
              <a:chExt cx="206304" cy="204552"/>
            </a:xfrm>
          </p:grpSpPr>
          <p:sp>
            <p:nvSpPr>
              <p:cNvPr id="3876" name="Google Shape;3876;p25"/>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5"/>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5"/>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5"/>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5"/>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1" name="Google Shape;3881;p25"/>
            <p:cNvGrpSpPr/>
            <p:nvPr/>
          </p:nvGrpSpPr>
          <p:grpSpPr>
            <a:xfrm>
              <a:off x="8592421" y="2868012"/>
              <a:ext cx="818960" cy="846371"/>
              <a:chOff x="8592421" y="-2338"/>
              <a:chExt cx="818960" cy="846371"/>
            </a:xfrm>
          </p:grpSpPr>
          <p:sp>
            <p:nvSpPr>
              <p:cNvPr id="3882" name="Google Shape;3882;p25"/>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5"/>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5"/>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5"/>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5"/>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5"/>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5"/>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5"/>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5"/>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5"/>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5"/>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5"/>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5"/>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5"/>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5"/>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5"/>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5"/>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5"/>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5"/>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5"/>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5"/>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5"/>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5"/>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5"/>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5"/>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5"/>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5"/>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5"/>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5"/>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5"/>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2" name="Google Shape;3912;p25"/>
            <p:cNvGrpSpPr/>
            <p:nvPr/>
          </p:nvGrpSpPr>
          <p:grpSpPr>
            <a:xfrm>
              <a:off x="9523551" y="5186612"/>
              <a:ext cx="206304" cy="204552"/>
              <a:chOff x="8901539" y="-228213"/>
              <a:chExt cx="206304" cy="204552"/>
            </a:xfrm>
          </p:grpSpPr>
          <p:sp>
            <p:nvSpPr>
              <p:cNvPr id="3913" name="Google Shape;3913;p25"/>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5"/>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5"/>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5"/>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5"/>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8" name="Google Shape;3918;p25"/>
            <p:cNvGrpSpPr/>
            <p:nvPr/>
          </p:nvGrpSpPr>
          <p:grpSpPr>
            <a:xfrm>
              <a:off x="9523551" y="4093062"/>
              <a:ext cx="206304" cy="204552"/>
              <a:chOff x="8901539" y="-228213"/>
              <a:chExt cx="206304" cy="204552"/>
            </a:xfrm>
          </p:grpSpPr>
          <p:sp>
            <p:nvSpPr>
              <p:cNvPr id="3919" name="Google Shape;3919;p25"/>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5"/>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5"/>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5"/>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5"/>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4" name="Google Shape;3924;p25"/>
            <p:cNvGrpSpPr/>
            <p:nvPr/>
          </p:nvGrpSpPr>
          <p:grpSpPr>
            <a:xfrm>
              <a:off x="9214433" y="4318937"/>
              <a:ext cx="818960" cy="846371"/>
              <a:chOff x="8592421" y="-2338"/>
              <a:chExt cx="818960" cy="846371"/>
            </a:xfrm>
          </p:grpSpPr>
          <p:sp>
            <p:nvSpPr>
              <p:cNvPr id="3925" name="Google Shape;3925;p25"/>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5"/>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5"/>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5"/>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5"/>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5"/>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5"/>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5"/>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5"/>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5"/>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5"/>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5"/>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5"/>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5"/>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5"/>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5"/>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5"/>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5"/>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5"/>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5"/>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5"/>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5"/>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5"/>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5"/>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5"/>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5"/>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5"/>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5"/>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5"/>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5"/>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5" name="Google Shape;3955;p25"/>
            <p:cNvGrpSpPr/>
            <p:nvPr/>
          </p:nvGrpSpPr>
          <p:grpSpPr>
            <a:xfrm>
              <a:off x="9514914" y="2310187"/>
              <a:ext cx="206304" cy="204552"/>
              <a:chOff x="8901539" y="-228213"/>
              <a:chExt cx="206304" cy="204552"/>
            </a:xfrm>
          </p:grpSpPr>
          <p:sp>
            <p:nvSpPr>
              <p:cNvPr id="3956" name="Google Shape;3956;p25"/>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5"/>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5"/>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5"/>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5"/>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1" name="Google Shape;3961;p25"/>
            <p:cNvGrpSpPr/>
            <p:nvPr/>
          </p:nvGrpSpPr>
          <p:grpSpPr>
            <a:xfrm>
              <a:off x="9514914" y="1216637"/>
              <a:ext cx="206304" cy="204552"/>
              <a:chOff x="8901539" y="-228213"/>
              <a:chExt cx="206304" cy="204552"/>
            </a:xfrm>
          </p:grpSpPr>
          <p:sp>
            <p:nvSpPr>
              <p:cNvPr id="3962" name="Google Shape;3962;p25"/>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5"/>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5"/>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5"/>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5"/>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7" name="Google Shape;3967;p25"/>
            <p:cNvGrpSpPr/>
            <p:nvPr/>
          </p:nvGrpSpPr>
          <p:grpSpPr>
            <a:xfrm>
              <a:off x="9205796" y="1442512"/>
              <a:ext cx="818960" cy="846371"/>
              <a:chOff x="8592421" y="-2338"/>
              <a:chExt cx="818960" cy="846371"/>
            </a:xfrm>
          </p:grpSpPr>
          <p:sp>
            <p:nvSpPr>
              <p:cNvPr id="3968" name="Google Shape;3968;p25"/>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5"/>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5"/>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5"/>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5"/>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5"/>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5"/>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5"/>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5"/>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5"/>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5"/>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5"/>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5"/>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5"/>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5"/>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5"/>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5"/>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5"/>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5"/>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5"/>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5"/>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5"/>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5"/>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5"/>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5"/>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5"/>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5"/>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5"/>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5"/>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5"/>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8" name="Google Shape;3998;p25"/>
            <p:cNvGrpSpPr/>
            <p:nvPr/>
          </p:nvGrpSpPr>
          <p:grpSpPr>
            <a:xfrm>
              <a:off x="9529043" y="304675"/>
              <a:ext cx="195323" cy="232436"/>
              <a:chOff x="8309880" y="304675"/>
              <a:chExt cx="195323" cy="232436"/>
            </a:xfrm>
          </p:grpSpPr>
          <p:sp>
            <p:nvSpPr>
              <p:cNvPr id="3999" name="Google Shape;3999;p25"/>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5"/>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5"/>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2" name="Google Shape;4002;p25"/>
            <p:cNvGrpSpPr/>
            <p:nvPr/>
          </p:nvGrpSpPr>
          <p:grpSpPr>
            <a:xfrm>
              <a:off x="9382388" y="602062"/>
              <a:ext cx="488641" cy="481440"/>
              <a:chOff x="8162925" y="-243050"/>
              <a:chExt cx="488641" cy="481440"/>
            </a:xfrm>
          </p:grpSpPr>
          <p:sp>
            <p:nvSpPr>
              <p:cNvPr id="4003" name="Google Shape;4003;p25"/>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5"/>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5"/>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5"/>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5"/>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8" name="Google Shape;4008;p25"/>
            <p:cNvGrpSpPr/>
            <p:nvPr/>
          </p:nvGrpSpPr>
          <p:grpSpPr>
            <a:xfrm>
              <a:off x="9529055" y="3164000"/>
              <a:ext cx="195323" cy="232436"/>
              <a:chOff x="8309880" y="3164000"/>
              <a:chExt cx="195323" cy="232436"/>
            </a:xfrm>
          </p:grpSpPr>
          <p:sp>
            <p:nvSpPr>
              <p:cNvPr id="4009" name="Google Shape;4009;p25"/>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5"/>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5"/>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eight columns">
  <p:cSld name="CUSTOM_5_1_1">
    <p:spTree>
      <p:nvGrpSpPr>
        <p:cNvPr id="1" name="Shape 4012"/>
        <p:cNvGrpSpPr/>
        <p:nvPr/>
      </p:nvGrpSpPr>
      <p:grpSpPr>
        <a:xfrm>
          <a:off x="0" y="0"/>
          <a:ext cx="0" cy="0"/>
          <a:chOff x="0" y="0"/>
          <a:chExt cx="0" cy="0"/>
        </a:xfrm>
      </p:grpSpPr>
      <p:grpSp>
        <p:nvGrpSpPr>
          <p:cNvPr id="4013" name="Google Shape;4013;p26"/>
          <p:cNvGrpSpPr/>
          <p:nvPr/>
        </p:nvGrpSpPr>
        <p:grpSpPr>
          <a:xfrm>
            <a:off x="8186738" y="-243050"/>
            <a:ext cx="1870469" cy="5634214"/>
            <a:chOff x="8162925" y="-243050"/>
            <a:chExt cx="1870469" cy="5634214"/>
          </a:xfrm>
        </p:grpSpPr>
        <p:grpSp>
          <p:nvGrpSpPr>
            <p:cNvPr id="4014" name="Google Shape;4014;p26"/>
            <p:cNvGrpSpPr/>
            <p:nvPr/>
          </p:nvGrpSpPr>
          <p:grpSpPr>
            <a:xfrm>
              <a:off x="8775625" y="1196725"/>
              <a:ext cx="488641" cy="481440"/>
              <a:chOff x="8162925" y="-243050"/>
              <a:chExt cx="488641" cy="481440"/>
            </a:xfrm>
          </p:grpSpPr>
          <p:sp>
            <p:nvSpPr>
              <p:cNvPr id="4015" name="Google Shape;4015;p2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0" name="Google Shape;4020;p26"/>
            <p:cNvGrpSpPr/>
            <p:nvPr/>
          </p:nvGrpSpPr>
          <p:grpSpPr>
            <a:xfrm>
              <a:off x="8162925" y="602062"/>
              <a:ext cx="488641" cy="481440"/>
              <a:chOff x="8162925" y="-243050"/>
              <a:chExt cx="488641" cy="481440"/>
            </a:xfrm>
          </p:grpSpPr>
          <p:sp>
            <p:nvSpPr>
              <p:cNvPr id="4021" name="Google Shape;4021;p2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2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6" name="Google Shape;4026;p26"/>
            <p:cNvGrpSpPr/>
            <p:nvPr/>
          </p:nvGrpSpPr>
          <p:grpSpPr>
            <a:xfrm>
              <a:off x="8901539" y="865337"/>
              <a:ext cx="206304" cy="204552"/>
              <a:chOff x="8901539" y="-228213"/>
              <a:chExt cx="206304" cy="204552"/>
            </a:xfrm>
          </p:grpSpPr>
          <p:sp>
            <p:nvSpPr>
              <p:cNvPr id="4027" name="Google Shape;4027;p2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2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2" name="Google Shape;4032;p26"/>
            <p:cNvGrpSpPr/>
            <p:nvPr/>
          </p:nvGrpSpPr>
          <p:grpSpPr>
            <a:xfrm>
              <a:off x="8775823" y="4055195"/>
              <a:ext cx="488641" cy="481552"/>
              <a:chOff x="8775823" y="4055195"/>
              <a:chExt cx="488641" cy="481552"/>
            </a:xfrm>
          </p:grpSpPr>
          <p:sp>
            <p:nvSpPr>
              <p:cNvPr id="4033" name="Google Shape;4033;p26"/>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6"/>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6"/>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6"/>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6"/>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26"/>
            <p:cNvGrpSpPr/>
            <p:nvPr/>
          </p:nvGrpSpPr>
          <p:grpSpPr>
            <a:xfrm>
              <a:off x="8775823" y="4890195"/>
              <a:ext cx="488641" cy="481385"/>
              <a:chOff x="8775823" y="4890195"/>
              <a:chExt cx="488641" cy="481385"/>
            </a:xfrm>
          </p:grpSpPr>
          <p:sp>
            <p:nvSpPr>
              <p:cNvPr id="4039" name="Google Shape;4039;p26"/>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6"/>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6"/>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6"/>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6"/>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4" name="Google Shape;4044;p26"/>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5" name="Google Shape;4045;p26"/>
            <p:cNvGrpSpPr/>
            <p:nvPr/>
          </p:nvGrpSpPr>
          <p:grpSpPr>
            <a:xfrm>
              <a:off x="8171098" y="2624884"/>
              <a:ext cx="472107" cy="464296"/>
              <a:chOff x="8171098" y="2624884"/>
              <a:chExt cx="472107" cy="464296"/>
            </a:xfrm>
          </p:grpSpPr>
          <p:sp>
            <p:nvSpPr>
              <p:cNvPr id="4046" name="Google Shape;4046;p26"/>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6"/>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6"/>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6"/>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0" name="Google Shape;4050;p26"/>
            <p:cNvGrpSpPr/>
            <p:nvPr/>
          </p:nvGrpSpPr>
          <p:grpSpPr>
            <a:xfrm>
              <a:off x="9373626" y="2616275"/>
              <a:ext cx="488668" cy="481440"/>
              <a:chOff x="9373626" y="2616275"/>
              <a:chExt cx="488668" cy="481440"/>
            </a:xfrm>
          </p:grpSpPr>
          <p:sp>
            <p:nvSpPr>
              <p:cNvPr id="4051" name="Google Shape;4051;p26"/>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6"/>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6"/>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6"/>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6"/>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26"/>
            <p:cNvGrpSpPr/>
            <p:nvPr/>
          </p:nvGrpSpPr>
          <p:grpSpPr>
            <a:xfrm>
              <a:off x="8309880" y="3164000"/>
              <a:ext cx="195323" cy="232436"/>
              <a:chOff x="8309880" y="3164000"/>
              <a:chExt cx="195323" cy="232436"/>
            </a:xfrm>
          </p:grpSpPr>
          <p:sp>
            <p:nvSpPr>
              <p:cNvPr id="4057" name="Google Shape;4057;p26"/>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6"/>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26"/>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0" name="Google Shape;4060;p26"/>
            <p:cNvGrpSpPr/>
            <p:nvPr/>
          </p:nvGrpSpPr>
          <p:grpSpPr>
            <a:xfrm>
              <a:off x="9373626" y="3462674"/>
              <a:ext cx="488668" cy="481468"/>
              <a:chOff x="9373626" y="3462674"/>
              <a:chExt cx="488668" cy="481468"/>
            </a:xfrm>
          </p:grpSpPr>
          <p:sp>
            <p:nvSpPr>
              <p:cNvPr id="4061" name="Google Shape;4061;p26"/>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6"/>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6"/>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6"/>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6"/>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6" name="Google Shape;4066;p26"/>
            <p:cNvGrpSpPr/>
            <p:nvPr/>
          </p:nvGrpSpPr>
          <p:grpSpPr>
            <a:xfrm>
              <a:off x="8309880" y="4606395"/>
              <a:ext cx="195323" cy="232436"/>
              <a:chOff x="8309880" y="4606395"/>
              <a:chExt cx="195323" cy="232436"/>
            </a:xfrm>
          </p:grpSpPr>
          <p:sp>
            <p:nvSpPr>
              <p:cNvPr id="4067" name="Google Shape;4067;p26"/>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6"/>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6"/>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0" name="Google Shape;4070;p26"/>
            <p:cNvGrpSpPr/>
            <p:nvPr/>
          </p:nvGrpSpPr>
          <p:grpSpPr>
            <a:xfrm>
              <a:off x="8162925" y="4905069"/>
              <a:ext cx="488641" cy="481440"/>
              <a:chOff x="8162925" y="4905069"/>
              <a:chExt cx="488641" cy="481440"/>
            </a:xfrm>
          </p:grpSpPr>
          <p:sp>
            <p:nvSpPr>
              <p:cNvPr id="4071" name="Google Shape;4071;p26"/>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6"/>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6"/>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6"/>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6"/>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6" name="Google Shape;4076;p26"/>
            <p:cNvGrpSpPr/>
            <p:nvPr/>
          </p:nvGrpSpPr>
          <p:grpSpPr>
            <a:xfrm>
              <a:off x="8775823" y="2030871"/>
              <a:ext cx="488641" cy="481385"/>
              <a:chOff x="8775823" y="2030871"/>
              <a:chExt cx="488641" cy="481385"/>
            </a:xfrm>
          </p:grpSpPr>
          <p:sp>
            <p:nvSpPr>
              <p:cNvPr id="4077" name="Google Shape;4077;p26"/>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6"/>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6"/>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6"/>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6"/>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2" name="Google Shape;4082;p26"/>
            <p:cNvGrpSpPr/>
            <p:nvPr/>
          </p:nvGrpSpPr>
          <p:grpSpPr>
            <a:xfrm>
              <a:off x="8162925" y="-243050"/>
              <a:ext cx="488641" cy="481440"/>
              <a:chOff x="8162925" y="-243050"/>
              <a:chExt cx="488641" cy="481440"/>
            </a:xfrm>
          </p:grpSpPr>
          <p:sp>
            <p:nvSpPr>
              <p:cNvPr id="4083" name="Google Shape;4083;p2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8" name="Google Shape;4088;p26"/>
            <p:cNvGrpSpPr/>
            <p:nvPr/>
          </p:nvGrpSpPr>
          <p:grpSpPr>
            <a:xfrm>
              <a:off x="9373626" y="-243050"/>
              <a:ext cx="488668" cy="481440"/>
              <a:chOff x="9373626" y="-243050"/>
              <a:chExt cx="488668" cy="481440"/>
            </a:xfrm>
          </p:grpSpPr>
          <p:sp>
            <p:nvSpPr>
              <p:cNvPr id="4089" name="Google Shape;4089;p26"/>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6"/>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6"/>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6"/>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6"/>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4" name="Google Shape;4094;p26"/>
            <p:cNvGrpSpPr/>
            <p:nvPr/>
          </p:nvGrpSpPr>
          <p:grpSpPr>
            <a:xfrm>
              <a:off x="8309880" y="304675"/>
              <a:ext cx="195323" cy="232436"/>
              <a:chOff x="8309880" y="304675"/>
              <a:chExt cx="195323" cy="232436"/>
            </a:xfrm>
          </p:grpSpPr>
          <p:sp>
            <p:nvSpPr>
              <p:cNvPr id="4095" name="Google Shape;4095;p26"/>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6"/>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6"/>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8" name="Google Shape;4098;p26"/>
            <p:cNvGrpSpPr/>
            <p:nvPr/>
          </p:nvGrpSpPr>
          <p:grpSpPr>
            <a:xfrm>
              <a:off x="8901539" y="-228213"/>
              <a:ext cx="206304" cy="204552"/>
              <a:chOff x="8901539" y="-228213"/>
              <a:chExt cx="206304" cy="204552"/>
            </a:xfrm>
          </p:grpSpPr>
          <p:sp>
            <p:nvSpPr>
              <p:cNvPr id="4099" name="Google Shape;4099;p2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26"/>
            <p:cNvGrpSpPr/>
            <p:nvPr/>
          </p:nvGrpSpPr>
          <p:grpSpPr>
            <a:xfrm>
              <a:off x="8592421" y="-2338"/>
              <a:ext cx="818960" cy="846371"/>
              <a:chOff x="8592421" y="-2338"/>
              <a:chExt cx="818960" cy="846371"/>
            </a:xfrm>
          </p:grpSpPr>
          <p:sp>
            <p:nvSpPr>
              <p:cNvPr id="4105" name="Google Shape;4105;p26"/>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6"/>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6"/>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6"/>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6"/>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6"/>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6"/>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6"/>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6"/>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6"/>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6"/>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6"/>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6"/>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6"/>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6"/>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6"/>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6"/>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6"/>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6"/>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6"/>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6"/>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6"/>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6"/>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26"/>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6"/>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6"/>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26"/>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26"/>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6"/>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6"/>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5" name="Google Shape;4135;p26"/>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6" name="Google Shape;4136;p26"/>
            <p:cNvGrpSpPr/>
            <p:nvPr/>
          </p:nvGrpSpPr>
          <p:grpSpPr>
            <a:xfrm>
              <a:off x="8171098" y="2054354"/>
              <a:ext cx="472107" cy="464296"/>
              <a:chOff x="8171098" y="2054354"/>
              <a:chExt cx="472107" cy="464296"/>
            </a:xfrm>
          </p:grpSpPr>
          <p:sp>
            <p:nvSpPr>
              <p:cNvPr id="4137" name="Google Shape;4137;p26"/>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6"/>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6"/>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6"/>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1" name="Google Shape;4141;p26"/>
            <p:cNvGrpSpPr/>
            <p:nvPr/>
          </p:nvGrpSpPr>
          <p:grpSpPr>
            <a:xfrm>
              <a:off x="8162925" y="1204163"/>
              <a:ext cx="488641" cy="481440"/>
              <a:chOff x="8162925" y="-243050"/>
              <a:chExt cx="488641" cy="481440"/>
            </a:xfrm>
          </p:grpSpPr>
          <p:sp>
            <p:nvSpPr>
              <p:cNvPr id="4142" name="Google Shape;4142;p2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7" name="Google Shape;4147;p26"/>
            <p:cNvGrpSpPr/>
            <p:nvPr/>
          </p:nvGrpSpPr>
          <p:grpSpPr>
            <a:xfrm>
              <a:off x="8309880" y="1749463"/>
              <a:ext cx="195323" cy="232436"/>
              <a:chOff x="8309880" y="304675"/>
              <a:chExt cx="195323" cy="232436"/>
            </a:xfrm>
          </p:grpSpPr>
          <p:sp>
            <p:nvSpPr>
              <p:cNvPr id="4148" name="Google Shape;4148;p26"/>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6"/>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6"/>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1" name="Google Shape;4151;p26"/>
            <p:cNvGrpSpPr/>
            <p:nvPr/>
          </p:nvGrpSpPr>
          <p:grpSpPr>
            <a:xfrm>
              <a:off x="8162925" y="3480588"/>
              <a:ext cx="488641" cy="481440"/>
              <a:chOff x="8162925" y="-243050"/>
              <a:chExt cx="488641" cy="481440"/>
            </a:xfrm>
          </p:grpSpPr>
          <p:sp>
            <p:nvSpPr>
              <p:cNvPr id="4152" name="Google Shape;4152;p2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2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26"/>
            <p:cNvGrpSpPr/>
            <p:nvPr/>
          </p:nvGrpSpPr>
          <p:grpSpPr>
            <a:xfrm>
              <a:off x="8162925" y="4063488"/>
              <a:ext cx="488641" cy="481440"/>
              <a:chOff x="8162925" y="-243050"/>
              <a:chExt cx="488641" cy="481440"/>
            </a:xfrm>
          </p:grpSpPr>
          <p:sp>
            <p:nvSpPr>
              <p:cNvPr id="4158" name="Google Shape;4158;p2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2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2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2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3" name="Google Shape;4163;p26"/>
            <p:cNvGrpSpPr/>
            <p:nvPr/>
          </p:nvGrpSpPr>
          <p:grpSpPr>
            <a:xfrm>
              <a:off x="8920730" y="1749463"/>
              <a:ext cx="195323" cy="232436"/>
              <a:chOff x="8309880" y="304675"/>
              <a:chExt cx="195323" cy="232436"/>
            </a:xfrm>
          </p:grpSpPr>
          <p:sp>
            <p:nvSpPr>
              <p:cNvPr id="4164" name="Google Shape;4164;p26"/>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6"/>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6"/>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7" name="Google Shape;4167;p26"/>
            <p:cNvGrpSpPr/>
            <p:nvPr/>
          </p:nvGrpSpPr>
          <p:grpSpPr>
            <a:xfrm>
              <a:off x="8914380" y="4601513"/>
              <a:ext cx="195323" cy="232436"/>
              <a:chOff x="8309880" y="304675"/>
              <a:chExt cx="195323" cy="232436"/>
            </a:xfrm>
          </p:grpSpPr>
          <p:sp>
            <p:nvSpPr>
              <p:cNvPr id="4168" name="Google Shape;4168;p26"/>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26"/>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6"/>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1" name="Google Shape;4171;p26"/>
            <p:cNvGrpSpPr/>
            <p:nvPr/>
          </p:nvGrpSpPr>
          <p:grpSpPr>
            <a:xfrm>
              <a:off x="8901539" y="3735687"/>
              <a:ext cx="206304" cy="204552"/>
              <a:chOff x="8901539" y="-228213"/>
              <a:chExt cx="206304" cy="204552"/>
            </a:xfrm>
          </p:grpSpPr>
          <p:sp>
            <p:nvSpPr>
              <p:cNvPr id="4172" name="Google Shape;4172;p2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2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2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2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2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 name="Google Shape;4177;p26"/>
            <p:cNvGrpSpPr/>
            <p:nvPr/>
          </p:nvGrpSpPr>
          <p:grpSpPr>
            <a:xfrm>
              <a:off x="8901539" y="2642137"/>
              <a:ext cx="206304" cy="204552"/>
              <a:chOff x="8901539" y="-228213"/>
              <a:chExt cx="206304" cy="204552"/>
            </a:xfrm>
          </p:grpSpPr>
          <p:sp>
            <p:nvSpPr>
              <p:cNvPr id="4178" name="Google Shape;4178;p2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2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2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2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2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 name="Google Shape;4183;p26"/>
            <p:cNvGrpSpPr/>
            <p:nvPr/>
          </p:nvGrpSpPr>
          <p:grpSpPr>
            <a:xfrm>
              <a:off x="8592421" y="2868012"/>
              <a:ext cx="818960" cy="846371"/>
              <a:chOff x="8592421" y="-2338"/>
              <a:chExt cx="818960" cy="846371"/>
            </a:xfrm>
          </p:grpSpPr>
          <p:sp>
            <p:nvSpPr>
              <p:cNvPr id="4184" name="Google Shape;4184;p26"/>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26"/>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26"/>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26"/>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6"/>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26"/>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26"/>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6"/>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26"/>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26"/>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26"/>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6"/>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6"/>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6"/>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6"/>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6"/>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6"/>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6"/>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26"/>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6"/>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6"/>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6"/>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6"/>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6"/>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6"/>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6"/>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6"/>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6"/>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6"/>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6"/>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 name="Google Shape;4214;p26"/>
            <p:cNvGrpSpPr/>
            <p:nvPr/>
          </p:nvGrpSpPr>
          <p:grpSpPr>
            <a:xfrm>
              <a:off x="9523551" y="5186612"/>
              <a:ext cx="206304" cy="204552"/>
              <a:chOff x="8901539" y="-228213"/>
              <a:chExt cx="206304" cy="204552"/>
            </a:xfrm>
          </p:grpSpPr>
          <p:sp>
            <p:nvSpPr>
              <p:cNvPr id="4215" name="Google Shape;4215;p2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2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2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0" name="Google Shape;4220;p26"/>
            <p:cNvGrpSpPr/>
            <p:nvPr/>
          </p:nvGrpSpPr>
          <p:grpSpPr>
            <a:xfrm>
              <a:off x="9523551" y="4093062"/>
              <a:ext cx="206304" cy="204552"/>
              <a:chOff x="8901539" y="-228213"/>
              <a:chExt cx="206304" cy="204552"/>
            </a:xfrm>
          </p:grpSpPr>
          <p:sp>
            <p:nvSpPr>
              <p:cNvPr id="4221" name="Google Shape;4221;p2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 name="Google Shape;4226;p26"/>
            <p:cNvGrpSpPr/>
            <p:nvPr/>
          </p:nvGrpSpPr>
          <p:grpSpPr>
            <a:xfrm>
              <a:off x="9214433" y="4318937"/>
              <a:ext cx="818960" cy="846371"/>
              <a:chOff x="8592421" y="-2338"/>
              <a:chExt cx="818960" cy="846371"/>
            </a:xfrm>
          </p:grpSpPr>
          <p:sp>
            <p:nvSpPr>
              <p:cNvPr id="4227" name="Google Shape;4227;p26"/>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26"/>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6"/>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6"/>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6"/>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26"/>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26"/>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6"/>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26"/>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26"/>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26"/>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26"/>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26"/>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26"/>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26"/>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26"/>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6"/>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6"/>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6"/>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26"/>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6"/>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6"/>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26"/>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26"/>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6"/>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6"/>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6"/>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26"/>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26"/>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6"/>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7" name="Google Shape;4257;p26"/>
            <p:cNvGrpSpPr/>
            <p:nvPr/>
          </p:nvGrpSpPr>
          <p:grpSpPr>
            <a:xfrm>
              <a:off x="9514914" y="2310187"/>
              <a:ext cx="206304" cy="204552"/>
              <a:chOff x="8901539" y="-228213"/>
              <a:chExt cx="206304" cy="204552"/>
            </a:xfrm>
          </p:grpSpPr>
          <p:sp>
            <p:nvSpPr>
              <p:cNvPr id="4258" name="Google Shape;4258;p2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2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 name="Google Shape;4263;p26"/>
            <p:cNvGrpSpPr/>
            <p:nvPr/>
          </p:nvGrpSpPr>
          <p:grpSpPr>
            <a:xfrm>
              <a:off x="9514914" y="1216637"/>
              <a:ext cx="206304" cy="204552"/>
              <a:chOff x="8901539" y="-228213"/>
              <a:chExt cx="206304" cy="204552"/>
            </a:xfrm>
          </p:grpSpPr>
          <p:sp>
            <p:nvSpPr>
              <p:cNvPr id="4264" name="Google Shape;4264;p2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2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2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2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 name="Google Shape;4269;p26"/>
            <p:cNvGrpSpPr/>
            <p:nvPr/>
          </p:nvGrpSpPr>
          <p:grpSpPr>
            <a:xfrm>
              <a:off x="9205796" y="1442512"/>
              <a:ext cx="818960" cy="846371"/>
              <a:chOff x="8592421" y="-2338"/>
              <a:chExt cx="818960" cy="846371"/>
            </a:xfrm>
          </p:grpSpPr>
          <p:sp>
            <p:nvSpPr>
              <p:cNvPr id="4270" name="Google Shape;4270;p26"/>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26"/>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26"/>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6"/>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6"/>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26"/>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26"/>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26"/>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26"/>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26"/>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26"/>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26"/>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26"/>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26"/>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26"/>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6"/>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6"/>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6"/>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6"/>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6"/>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6"/>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6"/>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26"/>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6"/>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6"/>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6"/>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26"/>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26"/>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6"/>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6"/>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0" name="Google Shape;4300;p26"/>
            <p:cNvGrpSpPr/>
            <p:nvPr/>
          </p:nvGrpSpPr>
          <p:grpSpPr>
            <a:xfrm>
              <a:off x="9529043" y="304675"/>
              <a:ext cx="195323" cy="232436"/>
              <a:chOff x="8309880" y="304675"/>
              <a:chExt cx="195323" cy="232436"/>
            </a:xfrm>
          </p:grpSpPr>
          <p:sp>
            <p:nvSpPr>
              <p:cNvPr id="4301" name="Google Shape;4301;p26"/>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26"/>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6"/>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 name="Google Shape;4304;p26"/>
            <p:cNvGrpSpPr/>
            <p:nvPr/>
          </p:nvGrpSpPr>
          <p:grpSpPr>
            <a:xfrm>
              <a:off x="9382388" y="602062"/>
              <a:ext cx="488641" cy="481440"/>
              <a:chOff x="8162925" y="-243050"/>
              <a:chExt cx="488641" cy="481440"/>
            </a:xfrm>
          </p:grpSpPr>
          <p:sp>
            <p:nvSpPr>
              <p:cNvPr id="4305" name="Google Shape;4305;p2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2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 name="Google Shape;4310;p26"/>
            <p:cNvGrpSpPr/>
            <p:nvPr/>
          </p:nvGrpSpPr>
          <p:grpSpPr>
            <a:xfrm>
              <a:off x="9529055" y="3164000"/>
              <a:ext cx="195323" cy="232436"/>
              <a:chOff x="8309880" y="3164000"/>
              <a:chExt cx="195323" cy="232436"/>
            </a:xfrm>
          </p:grpSpPr>
          <p:sp>
            <p:nvSpPr>
              <p:cNvPr id="4311" name="Google Shape;4311;p26"/>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6"/>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26"/>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14" name="Google Shape;4314;p26"/>
          <p:cNvSpPr txBox="1">
            <a:spLocks noGrp="1"/>
          </p:cNvSpPr>
          <p:nvPr>
            <p:ph type="subTitle" idx="1"/>
          </p:nvPr>
        </p:nvSpPr>
        <p:spPr>
          <a:xfrm>
            <a:off x="720000" y="1690520"/>
            <a:ext cx="2663400" cy="331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15" name="Google Shape;4315;p26"/>
          <p:cNvSpPr txBox="1">
            <a:spLocks noGrp="1"/>
          </p:cNvSpPr>
          <p:nvPr>
            <p:ph type="subTitle" idx="2"/>
          </p:nvPr>
        </p:nvSpPr>
        <p:spPr>
          <a:xfrm>
            <a:off x="720000" y="1421750"/>
            <a:ext cx="2663400" cy="417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4316" name="Google Shape;4316;p26"/>
          <p:cNvSpPr txBox="1">
            <a:spLocks noGrp="1"/>
          </p:cNvSpPr>
          <p:nvPr>
            <p:ph type="subTitle" idx="3"/>
          </p:nvPr>
        </p:nvSpPr>
        <p:spPr>
          <a:xfrm>
            <a:off x="720000" y="2463047"/>
            <a:ext cx="2663400" cy="331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17" name="Google Shape;4317;p26"/>
          <p:cNvSpPr txBox="1">
            <a:spLocks noGrp="1"/>
          </p:cNvSpPr>
          <p:nvPr>
            <p:ph type="subTitle" idx="4"/>
          </p:nvPr>
        </p:nvSpPr>
        <p:spPr>
          <a:xfrm>
            <a:off x="720000" y="2194277"/>
            <a:ext cx="2663400" cy="417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4318" name="Google Shape;4318;p26"/>
          <p:cNvSpPr txBox="1">
            <a:spLocks noGrp="1"/>
          </p:cNvSpPr>
          <p:nvPr>
            <p:ph type="subTitle" idx="5"/>
          </p:nvPr>
        </p:nvSpPr>
        <p:spPr>
          <a:xfrm>
            <a:off x="720000" y="3235573"/>
            <a:ext cx="2663400" cy="331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19" name="Google Shape;4319;p26"/>
          <p:cNvSpPr txBox="1">
            <a:spLocks noGrp="1"/>
          </p:cNvSpPr>
          <p:nvPr>
            <p:ph type="subTitle" idx="6"/>
          </p:nvPr>
        </p:nvSpPr>
        <p:spPr>
          <a:xfrm>
            <a:off x="720000" y="2966803"/>
            <a:ext cx="2663400" cy="417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4320" name="Google Shape;4320;p26"/>
          <p:cNvSpPr txBox="1">
            <a:spLocks noGrp="1"/>
          </p:cNvSpPr>
          <p:nvPr>
            <p:ph type="subTitle" idx="7"/>
          </p:nvPr>
        </p:nvSpPr>
        <p:spPr>
          <a:xfrm>
            <a:off x="720000" y="4008100"/>
            <a:ext cx="2663400" cy="331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21" name="Google Shape;4321;p26"/>
          <p:cNvSpPr txBox="1">
            <a:spLocks noGrp="1"/>
          </p:cNvSpPr>
          <p:nvPr>
            <p:ph type="subTitle" idx="8"/>
          </p:nvPr>
        </p:nvSpPr>
        <p:spPr>
          <a:xfrm>
            <a:off x="720000" y="3739330"/>
            <a:ext cx="2663400" cy="417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4322" name="Google Shape;4322;p26"/>
          <p:cNvSpPr txBox="1">
            <a:spLocks noGrp="1"/>
          </p:cNvSpPr>
          <p:nvPr>
            <p:ph type="subTitle" idx="9"/>
          </p:nvPr>
        </p:nvSpPr>
        <p:spPr>
          <a:xfrm>
            <a:off x="3791400" y="1690520"/>
            <a:ext cx="2663400" cy="331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23" name="Google Shape;4323;p26"/>
          <p:cNvSpPr txBox="1">
            <a:spLocks noGrp="1"/>
          </p:cNvSpPr>
          <p:nvPr>
            <p:ph type="subTitle" idx="13"/>
          </p:nvPr>
        </p:nvSpPr>
        <p:spPr>
          <a:xfrm>
            <a:off x="3791400" y="1421750"/>
            <a:ext cx="2663400" cy="417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4324" name="Google Shape;4324;p26"/>
          <p:cNvSpPr txBox="1">
            <a:spLocks noGrp="1"/>
          </p:cNvSpPr>
          <p:nvPr>
            <p:ph type="subTitle" idx="14"/>
          </p:nvPr>
        </p:nvSpPr>
        <p:spPr>
          <a:xfrm>
            <a:off x="3791400" y="2463047"/>
            <a:ext cx="2663400" cy="331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25" name="Google Shape;4325;p26"/>
          <p:cNvSpPr txBox="1">
            <a:spLocks noGrp="1"/>
          </p:cNvSpPr>
          <p:nvPr>
            <p:ph type="subTitle" idx="15"/>
          </p:nvPr>
        </p:nvSpPr>
        <p:spPr>
          <a:xfrm>
            <a:off x="3791400" y="2194277"/>
            <a:ext cx="2663400" cy="417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4326" name="Google Shape;4326;p26"/>
          <p:cNvSpPr txBox="1">
            <a:spLocks noGrp="1"/>
          </p:cNvSpPr>
          <p:nvPr>
            <p:ph type="subTitle" idx="16"/>
          </p:nvPr>
        </p:nvSpPr>
        <p:spPr>
          <a:xfrm>
            <a:off x="3791400" y="3235573"/>
            <a:ext cx="2663400" cy="331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27" name="Google Shape;4327;p26"/>
          <p:cNvSpPr txBox="1">
            <a:spLocks noGrp="1"/>
          </p:cNvSpPr>
          <p:nvPr>
            <p:ph type="subTitle" idx="17"/>
          </p:nvPr>
        </p:nvSpPr>
        <p:spPr>
          <a:xfrm>
            <a:off x="3791400" y="2966803"/>
            <a:ext cx="2663400" cy="417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4328" name="Google Shape;4328;p26"/>
          <p:cNvSpPr txBox="1">
            <a:spLocks noGrp="1"/>
          </p:cNvSpPr>
          <p:nvPr>
            <p:ph type="subTitle" idx="18"/>
          </p:nvPr>
        </p:nvSpPr>
        <p:spPr>
          <a:xfrm>
            <a:off x="3791400" y="4008100"/>
            <a:ext cx="2663400" cy="331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29" name="Google Shape;4329;p26"/>
          <p:cNvSpPr txBox="1">
            <a:spLocks noGrp="1"/>
          </p:cNvSpPr>
          <p:nvPr>
            <p:ph type="subTitle" idx="19"/>
          </p:nvPr>
        </p:nvSpPr>
        <p:spPr>
          <a:xfrm>
            <a:off x="3791400" y="3739330"/>
            <a:ext cx="2663400" cy="417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4330" name="Google Shape;4330;p26"/>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331" name="Google Shape;4331;p26"/>
          <p:cNvSpPr>
            <a:spLocks noGrp="1"/>
          </p:cNvSpPr>
          <p:nvPr>
            <p:ph type="pic" idx="20"/>
          </p:nvPr>
        </p:nvSpPr>
        <p:spPr>
          <a:xfrm>
            <a:off x="7217975" y="1717850"/>
            <a:ext cx="1707900" cy="17079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4332"/>
        <p:cNvGrpSpPr/>
        <p:nvPr/>
      </p:nvGrpSpPr>
      <p:grpSpPr>
        <a:xfrm>
          <a:off x="0" y="0"/>
          <a:ext cx="0" cy="0"/>
          <a:chOff x="0" y="0"/>
          <a:chExt cx="0" cy="0"/>
        </a:xfrm>
      </p:grpSpPr>
      <p:sp>
        <p:nvSpPr>
          <p:cNvPr id="4333" name="Google Shape;4333;p27"/>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334" name="Google Shape;4334;p27"/>
          <p:cNvGrpSpPr/>
          <p:nvPr/>
        </p:nvGrpSpPr>
        <p:grpSpPr>
          <a:xfrm rot="10800000">
            <a:off x="8024813" y="-243050"/>
            <a:ext cx="1870469" cy="5634214"/>
            <a:chOff x="8162925" y="-243050"/>
            <a:chExt cx="1870469" cy="5634214"/>
          </a:xfrm>
        </p:grpSpPr>
        <p:grpSp>
          <p:nvGrpSpPr>
            <p:cNvPr id="4335" name="Google Shape;4335;p27"/>
            <p:cNvGrpSpPr/>
            <p:nvPr/>
          </p:nvGrpSpPr>
          <p:grpSpPr>
            <a:xfrm>
              <a:off x="8775625" y="1196725"/>
              <a:ext cx="488641" cy="481440"/>
              <a:chOff x="8162925" y="-243050"/>
              <a:chExt cx="488641" cy="481440"/>
            </a:xfrm>
          </p:grpSpPr>
          <p:sp>
            <p:nvSpPr>
              <p:cNvPr id="4336" name="Google Shape;4336;p2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2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2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2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27"/>
            <p:cNvGrpSpPr/>
            <p:nvPr/>
          </p:nvGrpSpPr>
          <p:grpSpPr>
            <a:xfrm>
              <a:off x="8162925" y="602062"/>
              <a:ext cx="488641" cy="481440"/>
              <a:chOff x="8162925" y="-243050"/>
              <a:chExt cx="488641" cy="481440"/>
            </a:xfrm>
          </p:grpSpPr>
          <p:sp>
            <p:nvSpPr>
              <p:cNvPr id="4342" name="Google Shape;4342;p2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2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2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 name="Google Shape;4347;p27"/>
            <p:cNvGrpSpPr/>
            <p:nvPr/>
          </p:nvGrpSpPr>
          <p:grpSpPr>
            <a:xfrm>
              <a:off x="8901539" y="865337"/>
              <a:ext cx="206304" cy="204552"/>
              <a:chOff x="8901539" y="-228213"/>
              <a:chExt cx="206304" cy="204552"/>
            </a:xfrm>
          </p:grpSpPr>
          <p:sp>
            <p:nvSpPr>
              <p:cNvPr id="4348" name="Google Shape;4348;p2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2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2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2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2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 name="Google Shape;4353;p27"/>
            <p:cNvGrpSpPr/>
            <p:nvPr/>
          </p:nvGrpSpPr>
          <p:grpSpPr>
            <a:xfrm>
              <a:off x="8775823" y="4055195"/>
              <a:ext cx="488641" cy="481552"/>
              <a:chOff x="8775823" y="4055195"/>
              <a:chExt cx="488641" cy="481552"/>
            </a:xfrm>
          </p:grpSpPr>
          <p:sp>
            <p:nvSpPr>
              <p:cNvPr id="4354" name="Google Shape;4354;p27"/>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27"/>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27"/>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27"/>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7"/>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 name="Google Shape;4359;p27"/>
            <p:cNvGrpSpPr/>
            <p:nvPr/>
          </p:nvGrpSpPr>
          <p:grpSpPr>
            <a:xfrm>
              <a:off x="8775823" y="4890195"/>
              <a:ext cx="488641" cy="481385"/>
              <a:chOff x="8775823" y="4890195"/>
              <a:chExt cx="488641" cy="481385"/>
            </a:xfrm>
          </p:grpSpPr>
          <p:sp>
            <p:nvSpPr>
              <p:cNvPr id="4360" name="Google Shape;4360;p27"/>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27"/>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27"/>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27"/>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7"/>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5" name="Google Shape;4365;p27"/>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6" name="Google Shape;4366;p27"/>
            <p:cNvGrpSpPr/>
            <p:nvPr/>
          </p:nvGrpSpPr>
          <p:grpSpPr>
            <a:xfrm>
              <a:off x="8171098" y="2624884"/>
              <a:ext cx="472107" cy="464296"/>
              <a:chOff x="8171098" y="2624884"/>
              <a:chExt cx="472107" cy="464296"/>
            </a:xfrm>
          </p:grpSpPr>
          <p:sp>
            <p:nvSpPr>
              <p:cNvPr id="4367" name="Google Shape;4367;p27"/>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27"/>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7"/>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7"/>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27"/>
            <p:cNvGrpSpPr/>
            <p:nvPr/>
          </p:nvGrpSpPr>
          <p:grpSpPr>
            <a:xfrm>
              <a:off x="9373626" y="2616275"/>
              <a:ext cx="488668" cy="481440"/>
              <a:chOff x="9373626" y="2616275"/>
              <a:chExt cx="488668" cy="481440"/>
            </a:xfrm>
          </p:grpSpPr>
          <p:sp>
            <p:nvSpPr>
              <p:cNvPr id="4372" name="Google Shape;4372;p27"/>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27"/>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27"/>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27"/>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27"/>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 name="Google Shape;4377;p27"/>
            <p:cNvGrpSpPr/>
            <p:nvPr/>
          </p:nvGrpSpPr>
          <p:grpSpPr>
            <a:xfrm>
              <a:off x="8309880" y="3164000"/>
              <a:ext cx="195323" cy="232436"/>
              <a:chOff x="8309880" y="3164000"/>
              <a:chExt cx="195323" cy="232436"/>
            </a:xfrm>
          </p:grpSpPr>
          <p:sp>
            <p:nvSpPr>
              <p:cNvPr id="4378" name="Google Shape;4378;p27"/>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27"/>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27"/>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 name="Google Shape;4381;p27"/>
            <p:cNvGrpSpPr/>
            <p:nvPr/>
          </p:nvGrpSpPr>
          <p:grpSpPr>
            <a:xfrm>
              <a:off x="9373626" y="3462674"/>
              <a:ext cx="488668" cy="481468"/>
              <a:chOff x="9373626" y="3462674"/>
              <a:chExt cx="488668" cy="481468"/>
            </a:xfrm>
          </p:grpSpPr>
          <p:sp>
            <p:nvSpPr>
              <p:cNvPr id="4382" name="Google Shape;4382;p27"/>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7"/>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7"/>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27"/>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27"/>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7" name="Google Shape;4387;p27"/>
            <p:cNvGrpSpPr/>
            <p:nvPr/>
          </p:nvGrpSpPr>
          <p:grpSpPr>
            <a:xfrm>
              <a:off x="8309880" y="4606395"/>
              <a:ext cx="195323" cy="232436"/>
              <a:chOff x="8309880" y="4606395"/>
              <a:chExt cx="195323" cy="232436"/>
            </a:xfrm>
          </p:grpSpPr>
          <p:sp>
            <p:nvSpPr>
              <p:cNvPr id="4388" name="Google Shape;4388;p27"/>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27"/>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27"/>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1" name="Google Shape;4391;p27"/>
            <p:cNvGrpSpPr/>
            <p:nvPr/>
          </p:nvGrpSpPr>
          <p:grpSpPr>
            <a:xfrm>
              <a:off x="8162925" y="4905069"/>
              <a:ext cx="488641" cy="481440"/>
              <a:chOff x="8162925" y="4905069"/>
              <a:chExt cx="488641" cy="481440"/>
            </a:xfrm>
          </p:grpSpPr>
          <p:sp>
            <p:nvSpPr>
              <p:cNvPr id="4392" name="Google Shape;4392;p27"/>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27"/>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7"/>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27"/>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27"/>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 name="Google Shape;4397;p27"/>
            <p:cNvGrpSpPr/>
            <p:nvPr/>
          </p:nvGrpSpPr>
          <p:grpSpPr>
            <a:xfrm>
              <a:off x="8775823" y="2030871"/>
              <a:ext cx="488641" cy="481385"/>
              <a:chOff x="8775823" y="2030871"/>
              <a:chExt cx="488641" cy="481385"/>
            </a:xfrm>
          </p:grpSpPr>
          <p:sp>
            <p:nvSpPr>
              <p:cNvPr id="4398" name="Google Shape;4398;p27"/>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7"/>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7"/>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27"/>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27"/>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 name="Google Shape;4403;p27"/>
            <p:cNvGrpSpPr/>
            <p:nvPr/>
          </p:nvGrpSpPr>
          <p:grpSpPr>
            <a:xfrm>
              <a:off x="8162925" y="-243050"/>
              <a:ext cx="488641" cy="481440"/>
              <a:chOff x="8162925" y="-243050"/>
              <a:chExt cx="488641" cy="481440"/>
            </a:xfrm>
          </p:grpSpPr>
          <p:sp>
            <p:nvSpPr>
              <p:cNvPr id="4404" name="Google Shape;4404;p2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2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2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9" name="Google Shape;4409;p27"/>
            <p:cNvGrpSpPr/>
            <p:nvPr/>
          </p:nvGrpSpPr>
          <p:grpSpPr>
            <a:xfrm>
              <a:off x="9373626" y="-243050"/>
              <a:ext cx="488668" cy="481440"/>
              <a:chOff x="9373626" y="-243050"/>
              <a:chExt cx="488668" cy="481440"/>
            </a:xfrm>
          </p:grpSpPr>
          <p:sp>
            <p:nvSpPr>
              <p:cNvPr id="4410" name="Google Shape;4410;p27"/>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7"/>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7"/>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27"/>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27"/>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 name="Google Shape;4415;p27"/>
            <p:cNvGrpSpPr/>
            <p:nvPr/>
          </p:nvGrpSpPr>
          <p:grpSpPr>
            <a:xfrm>
              <a:off x="8309880" y="304675"/>
              <a:ext cx="195323" cy="232436"/>
              <a:chOff x="8309880" y="304675"/>
              <a:chExt cx="195323" cy="232436"/>
            </a:xfrm>
          </p:grpSpPr>
          <p:sp>
            <p:nvSpPr>
              <p:cNvPr id="4416" name="Google Shape;4416;p27"/>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7"/>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7"/>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27"/>
            <p:cNvGrpSpPr/>
            <p:nvPr/>
          </p:nvGrpSpPr>
          <p:grpSpPr>
            <a:xfrm>
              <a:off x="8901539" y="-228213"/>
              <a:ext cx="206304" cy="204552"/>
              <a:chOff x="8901539" y="-228213"/>
              <a:chExt cx="206304" cy="204552"/>
            </a:xfrm>
          </p:grpSpPr>
          <p:sp>
            <p:nvSpPr>
              <p:cNvPr id="4420" name="Google Shape;4420;p2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2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2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2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2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27"/>
            <p:cNvGrpSpPr/>
            <p:nvPr/>
          </p:nvGrpSpPr>
          <p:grpSpPr>
            <a:xfrm>
              <a:off x="8592421" y="-2338"/>
              <a:ext cx="818960" cy="846371"/>
              <a:chOff x="8592421" y="-2338"/>
              <a:chExt cx="818960" cy="846371"/>
            </a:xfrm>
          </p:grpSpPr>
          <p:sp>
            <p:nvSpPr>
              <p:cNvPr id="4426" name="Google Shape;4426;p27"/>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7"/>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27"/>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27"/>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7"/>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27"/>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27"/>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7"/>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27"/>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27"/>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27"/>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7"/>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7"/>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27"/>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27"/>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7"/>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27"/>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7"/>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7"/>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27"/>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27"/>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7"/>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7"/>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7"/>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27"/>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27"/>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27"/>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27"/>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7"/>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7"/>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56" name="Google Shape;4456;p27"/>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7" name="Google Shape;4457;p27"/>
            <p:cNvGrpSpPr/>
            <p:nvPr/>
          </p:nvGrpSpPr>
          <p:grpSpPr>
            <a:xfrm>
              <a:off x="8171098" y="2054354"/>
              <a:ext cx="472107" cy="464296"/>
              <a:chOff x="8171098" y="2054354"/>
              <a:chExt cx="472107" cy="464296"/>
            </a:xfrm>
          </p:grpSpPr>
          <p:sp>
            <p:nvSpPr>
              <p:cNvPr id="4458" name="Google Shape;4458;p27"/>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27"/>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7"/>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7"/>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 name="Google Shape;4462;p27"/>
            <p:cNvGrpSpPr/>
            <p:nvPr/>
          </p:nvGrpSpPr>
          <p:grpSpPr>
            <a:xfrm>
              <a:off x="8162925" y="1204163"/>
              <a:ext cx="488641" cy="481440"/>
              <a:chOff x="8162925" y="-243050"/>
              <a:chExt cx="488641" cy="481440"/>
            </a:xfrm>
          </p:grpSpPr>
          <p:sp>
            <p:nvSpPr>
              <p:cNvPr id="4463" name="Google Shape;4463;p2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2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2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2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2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 name="Google Shape;4468;p27"/>
            <p:cNvGrpSpPr/>
            <p:nvPr/>
          </p:nvGrpSpPr>
          <p:grpSpPr>
            <a:xfrm>
              <a:off x="8309880" y="1749463"/>
              <a:ext cx="195323" cy="232436"/>
              <a:chOff x="8309880" y="304675"/>
              <a:chExt cx="195323" cy="232436"/>
            </a:xfrm>
          </p:grpSpPr>
          <p:sp>
            <p:nvSpPr>
              <p:cNvPr id="4469" name="Google Shape;4469;p27"/>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27"/>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27"/>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 name="Google Shape;4472;p27"/>
            <p:cNvGrpSpPr/>
            <p:nvPr/>
          </p:nvGrpSpPr>
          <p:grpSpPr>
            <a:xfrm>
              <a:off x="8162925" y="3480588"/>
              <a:ext cx="488641" cy="481440"/>
              <a:chOff x="8162925" y="-243050"/>
              <a:chExt cx="488641" cy="481440"/>
            </a:xfrm>
          </p:grpSpPr>
          <p:sp>
            <p:nvSpPr>
              <p:cNvPr id="4473" name="Google Shape;4473;p2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2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2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2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2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27"/>
            <p:cNvGrpSpPr/>
            <p:nvPr/>
          </p:nvGrpSpPr>
          <p:grpSpPr>
            <a:xfrm>
              <a:off x="8162925" y="4063488"/>
              <a:ext cx="488641" cy="481440"/>
              <a:chOff x="8162925" y="-243050"/>
              <a:chExt cx="488641" cy="481440"/>
            </a:xfrm>
          </p:grpSpPr>
          <p:sp>
            <p:nvSpPr>
              <p:cNvPr id="4479" name="Google Shape;4479;p2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2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2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2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2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27"/>
            <p:cNvGrpSpPr/>
            <p:nvPr/>
          </p:nvGrpSpPr>
          <p:grpSpPr>
            <a:xfrm>
              <a:off x="8920730" y="1749463"/>
              <a:ext cx="195323" cy="232436"/>
              <a:chOff x="8309880" y="304675"/>
              <a:chExt cx="195323" cy="232436"/>
            </a:xfrm>
          </p:grpSpPr>
          <p:sp>
            <p:nvSpPr>
              <p:cNvPr id="4485" name="Google Shape;4485;p27"/>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27"/>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27"/>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 name="Google Shape;4488;p27"/>
            <p:cNvGrpSpPr/>
            <p:nvPr/>
          </p:nvGrpSpPr>
          <p:grpSpPr>
            <a:xfrm>
              <a:off x="8914380" y="4601513"/>
              <a:ext cx="195323" cy="232436"/>
              <a:chOff x="8309880" y="304675"/>
              <a:chExt cx="195323" cy="232436"/>
            </a:xfrm>
          </p:grpSpPr>
          <p:sp>
            <p:nvSpPr>
              <p:cNvPr id="4489" name="Google Shape;4489;p27"/>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27"/>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27"/>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 name="Google Shape;4492;p27"/>
            <p:cNvGrpSpPr/>
            <p:nvPr/>
          </p:nvGrpSpPr>
          <p:grpSpPr>
            <a:xfrm>
              <a:off x="8901539" y="3735687"/>
              <a:ext cx="206304" cy="204552"/>
              <a:chOff x="8901539" y="-228213"/>
              <a:chExt cx="206304" cy="204552"/>
            </a:xfrm>
          </p:grpSpPr>
          <p:sp>
            <p:nvSpPr>
              <p:cNvPr id="4493" name="Google Shape;4493;p2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2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2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2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2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27"/>
            <p:cNvGrpSpPr/>
            <p:nvPr/>
          </p:nvGrpSpPr>
          <p:grpSpPr>
            <a:xfrm>
              <a:off x="8901539" y="2642137"/>
              <a:ext cx="206304" cy="204552"/>
              <a:chOff x="8901539" y="-228213"/>
              <a:chExt cx="206304" cy="204552"/>
            </a:xfrm>
          </p:grpSpPr>
          <p:sp>
            <p:nvSpPr>
              <p:cNvPr id="4499" name="Google Shape;4499;p2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2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2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2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2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27"/>
            <p:cNvGrpSpPr/>
            <p:nvPr/>
          </p:nvGrpSpPr>
          <p:grpSpPr>
            <a:xfrm>
              <a:off x="8592421" y="2868012"/>
              <a:ext cx="818960" cy="846371"/>
              <a:chOff x="8592421" y="-2338"/>
              <a:chExt cx="818960" cy="846371"/>
            </a:xfrm>
          </p:grpSpPr>
          <p:sp>
            <p:nvSpPr>
              <p:cNvPr id="4505" name="Google Shape;4505;p27"/>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27"/>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27"/>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27"/>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27"/>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27"/>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27"/>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27"/>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27"/>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27"/>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27"/>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27"/>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27"/>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27"/>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27"/>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27"/>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27"/>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27"/>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27"/>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27"/>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27"/>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27"/>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27"/>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27"/>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27"/>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27"/>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27"/>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27"/>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27"/>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27"/>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27"/>
            <p:cNvGrpSpPr/>
            <p:nvPr/>
          </p:nvGrpSpPr>
          <p:grpSpPr>
            <a:xfrm>
              <a:off x="9523551" y="5186612"/>
              <a:ext cx="206304" cy="204552"/>
              <a:chOff x="8901539" y="-228213"/>
              <a:chExt cx="206304" cy="204552"/>
            </a:xfrm>
          </p:grpSpPr>
          <p:sp>
            <p:nvSpPr>
              <p:cNvPr id="4536" name="Google Shape;4536;p2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2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2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2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2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27"/>
            <p:cNvGrpSpPr/>
            <p:nvPr/>
          </p:nvGrpSpPr>
          <p:grpSpPr>
            <a:xfrm>
              <a:off x="9523551" y="4093062"/>
              <a:ext cx="206304" cy="204552"/>
              <a:chOff x="8901539" y="-228213"/>
              <a:chExt cx="206304" cy="204552"/>
            </a:xfrm>
          </p:grpSpPr>
          <p:sp>
            <p:nvSpPr>
              <p:cNvPr id="4542" name="Google Shape;4542;p2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2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2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2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2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27"/>
            <p:cNvGrpSpPr/>
            <p:nvPr/>
          </p:nvGrpSpPr>
          <p:grpSpPr>
            <a:xfrm>
              <a:off x="9214433" y="4318937"/>
              <a:ext cx="818960" cy="846371"/>
              <a:chOff x="8592421" y="-2338"/>
              <a:chExt cx="818960" cy="846371"/>
            </a:xfrm>
          </p:grpSpPr>
          <p:sp>
            <p:nvSpPr>
              <p:cNvPr id="4548" name="Google Shape;4548;p27"/>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27"/>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27"/>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27"/>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27"/>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27"/>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27"/>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27"/>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27"/>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27"/>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27"/>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27"/>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27"/>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27"/>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27"/>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27"/>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27"/>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27"/>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27"/>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27"/>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27"/>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27"/>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27"/>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27"/>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27"/>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27"/>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27"/>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27"/>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27"/>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27"/>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27"/>
            <p:cNvGrpSpPr/>
            <p:nvPr/>
          </p:nvGrpSpPr>
          <p:grpSpPr>
            <a:xfrm>
              <a:off x="9514914" y="2310187"/>
              <a:ext cx="206304" cy="204552"/>
              <a:chOff x="8901539" y="-228213"/>
              <a:chExt cx="206304" cy="204552"/>
            </a:xfrm>
          </p:grpSpPr>
          <p:sp>
            <p:nvSpPr>
              <p:cNvPr id="4579" name="Google Shape;4579;p2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2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2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2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2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27"/>
            <p:cNvGrpSpPr/>
            <p:nvPr/>
          </p:nvGrpSpPr>
          <p:grpSpPr>
            <a:xfrm>
              <a:off x="9514914" y="1216637"/>
              <a:ext cx="206304" cy="204552"/>
              <a:chOff x="8901539" y="-228213"/>
              <a:chExt cx="206304" cy="204552"/>
            </a:xfrm>
          </p:grpSpPr>
          <p:sp>
            <p:nvSpPr>
              <p:cNvPr id="4585" name="Google Shape;4585;p27"/>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27"/>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27"/>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27"/>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27"/>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27"/>
            <p:cNvGrpSpPr/>
            <p:nvPr/>
          </p:nvGrpSpPr>
          <p:grpSpPr>
            <a:xfrm>
              <a:off x="9205796" y="1442512"/>
              <a:ext cx="818960" cy="846371"/>
              <a:chOff x="8592421" y="-2338"/>
              <a:chExt cx="818960" cy="846371"/>
            </a:xfrm>
          </p:grpSpPr>
          <p:sp>
            <p:nvSpPr>
              <p:cNvPr id="4591" name="Google Shape;4591;p27"/>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27"/>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27"/>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27"/>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27"/>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27"/>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27"/>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27"/>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27"/>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27"/>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27"/>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27"/>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7"/>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7"/>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7"/>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27"/>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27"/>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7"/>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7"/>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27"/>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27"/>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27"/>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27"/>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27"/>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7"/>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27"/>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27"/>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27"/>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27"/>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27"/>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 name="Google Shape;4621;p27"/>
            <p:cNvGrpSpPr/>
            <p:nvPr/>
          </p:nvGrpSpPr>
          <p:grpSpPr>
            <a:xfrm>
              <a:off x="9529043" y="304675"/>
              <a:ext cx="195323" cy="232436"/>
              <a:chOff x="8309880" y="304675"/>
              <a:chExt cx="195323" cy="232436"/>
            </a:xfrm>
          </p:grpSpPr>
          <p:sp>
            <p:nvSpPr>
              <p:cNvPr id="4622" name="Google Shape;4622;p27"/>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27"/>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27"/>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 name="Google Shape;4625;p27"/>
            <p:cNvGrpSpPr/>
            <p:nvPr/>
          </p:nvGrpSpPr>
          <p:grpSpPr>
            <a:xfrm>
              <a:off x="9382388" y="602062"/>
              <a:ext cx="488641" cy="481440"/>
              <a:chOff x="8162925" y="-243050"/>
              <a:chExt cx="488641" cy="481440"/>
            </a:xfrm>
          </p:grpSpPr>
          <p:sp>
            <p:nvSpPr>
              <p:cNvPr id="4626" name="Google Shape;4626;p27"/>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7"/>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7"/>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7"/>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27"/>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27"/>
            <p:cNvGrpSpPr/>
            <p:nvPr/>
          </p:nvGrpSpPr>
          <p:grpSpPr>
            <a:xfrm>
              <a:off x="9529055" y="3164000"/>
              <a:ext cx="195323" cy="232436"/>
              <a:chOff x="8309880" y="3164000"/>
              <a:chExt cx="195323" cy="232436"/>
            </a:xfrm>
          </p:grpSpPr>
          <p:sp>
            <p:nvSpPr>
              <p:cNvPr id="4632" name="Google Shape;4632;p27"/>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27"/>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27"/>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4635"/>
        <p:cNvGrpSpPr/>
        <p:nvPr/>
      </p:nvGrpSpPr>
      <p:grpSpPr>
        <a:xfrm>
          <a:off x="0" y="0"/>
          <a:ext cx="0" cy="0"/>
          <a:chOff x="0" y="0"/>
          <a:chExt cx="0" cy="0"/>
        </a:xfrm>
      </p:grpSpPr>
      <p:sp>
        <p:nvSpPr>
          <p:cNvPr id="4636" name="Google Shape;4636;p28"/>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637" name="Google Shape;4637;p28"/>
          <p:cNvGrpSpPr/>
          <p:nvPr/>
        </p:nvGrpSpPr>
        <p:grpSpPr>
          <a:xfrm flipH="1">
            <a:off x="8024813" y="-243050"/>
            <a:ext cx="1870469" cy="5634214"/>
            <a:chOff x="8162925" y="-243050"/>
            <a:chExt cx="1870469" cy="5634214"/>
          </a:xfrm>
        </p:grpSpPr>
        <p:grpSp>
          <p:nvGrpSpPr>
            <p:cNvPr id="4638" name="Google Shape;4638;p28"/>
            <p:cNvGrpSpPr/>
            <p:nvPr/>
          </p:nvGrpSpPr>
          <p:grpSpPr>
            <a:xfrm>
              <a:off x="8775625" y="1196725"/>
              <a:ext cx="488641" cy="481440"/>
              <a:chOff x="8162925" y="-243050"/>
              <a:chExt cx="488641" cy="481440"/>
            </a:xfrm>
          </p:grpSpPr>
          <p:sp>
            <p:nvSpPr>
              <p:cNvPr id="4639" name="Google Shape;4639;p2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2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2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2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 name="Google Shape;4644;p28"/>
            <p:cNvGrpSpPr/>
            <p:nvPr/>
          </p:nvGrpSpPr>
          <p:grpSpPr>
            <a:xfrm>
              <a:off x="8162925" y="602062"/>
              <a:ext cx="488641" cy="481440"/>
              <a:chOff x="8162925" y="-243050"/>
              <a:chExt cx="488641" cy="481440"/>
            </a:xfrm>
          </p:grpSpPr>
          <p:sp>
            <p:nvSpPr>
              <p:cNvPr id="4645" name="Google Shape;4645;p2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2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2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2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2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0" name="Google Shape;4650;p28"/>
            <p:cNvGrpSpPr/>
            <p:nvPr/>
          </p:nvGrpSpPr>
          <p:grpSpPr>
            <a:xfrm>
              <a:off x="8901539" y="865337"/>
              <a:ext cx="206304" cy="204552"/>
              <a:chOff x="8901539" y="-228213"/>
              <a:chExt cx="206304" cy="204552"/>
            </a:xfrm>
          </p:grpSpPr>
          <p:sp>
            <p:nvSpPr>
              <p:cNvPr id="4651" name="Google Shape;4651;p2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2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2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2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2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 name="Google Shape;4656;p28"/>
            <p:cNvGrpSpPr/>
            <p:nvPr/>
          </p:nvGrpSpPr>
          <p:grpSpPr>
            <a:xfrm>
              <a:off x="8775823" y="4055195"/>
              <a:ext cx="488641" cy="481552"/>
              <a:chOff x="8775823" y="4055195"/>
              <a:chExt cx="488641" cy="481552"/>
            </a:xfrm>
          </p:grpSpPr>
          <p:sp>
            <p:nvSpPr>
              <p:cNvPr id="4657" name="Google Shape;4657;p28"/>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28"/>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28"/>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8"/>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28"/>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28"/>
            <p:cNvGrpSpPr/>
            <p:nvPr/>
          </p:nvGrpSpPr>
          <p:grpSpPr>
            <a:xfrm>
              <a:off x="8775823" y="4890195"/>
              <a:ext cx="488641" cy="481385"/>
              <a:chOff x="8775823" y="4890195"/>
              <a:chExt cx="488641" cy="481385"/>
            </a:xfrm>
          </p:grpSpPr>
          <p:sp>
            <p:nvSpPr>
              <p:cNvPr id="4663" name="Google Shape;4663;p28"/>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28"/>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28"/>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28"/>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28"/>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8" name="Google Shape;4668;p28"/>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9" name="Google Shape;4669;p28"/>
            <p:cNvGrpSpPr/>
            <p:nvPr/>
          </p:nvGrpSpPr>
          <p:grpSpPr>
            <a:xfrm>
              <a:off x="8171098" y="2624884"/>
              <a:ext cx="472107" cy="464296"/>
              <a:chOff x="8171098" y="2624884"/>
              <a:chExt cx="472107" cy="464296"/>
            </a:xfrm>
          </p:grpSpPr>
          <p:sp>
            <p:nvSpPr>
              <p:cNvPr id="4670" name="Google Shape;4670;p28"/>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28"/>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28"/>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28"/>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 name="Google Shape;4674;p28"/>
            <p:cNvGrpSpPr/>
            <p:nvPr/>
          </p:nvGrpSpPr>
          <p:grpSpPr>
            <a:xfrm>
              <a:off x="9373626" y="2616275"/>
              <a:ext cx="488668" cy="481440"/>
              <a:chOff x="9373626" y="2616275"/>
              <a:chExt cx="488668" cy="481440"/>
            </a:xfrm>
          </p:grpSpPr>
          <p:sp>
            <p:nvSpPr>
              <p:cNvPr id="4675" name="Google Shape;4675;p28"/>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28"/>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28"/>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28"/>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28"/>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28"/>
            <p:cNvGrpSpPr/>
            <p:nvPr/>
          </p:nvGrpSpPr>
          <p:grpSpPr>
            <a:xfrm>
              <a:off x="8309880" y="3164000"/>
              <a:ext cx="195323" cy="232436"/>
              <a:chOff x="8309880" y="3164000"/>
              <a:chExt cx="195323" cy="232436"/>
            </a:xfrm>
          </p:grpSpPr>
          <p:sp>
            <p:nvSpPr>
              <p:cNvPr id="4681" name="Google Shape;4681;p28"/>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28"/>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28"/>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4" name="Google Shape;4684;p28"/>
            <p:cNvGrpSpPr/>
            <p:nvPr/>
          </p:nvGrpSpPr>
          <p:grpSpPr>
            <a:xfrm>
              <a:off x="9373626" y="3462674"/>
              <a:ext cx="488668" cy="481468"/>
              <a:chOff x="9373626" y="3462674"/>
              <a:chExt cx="488668" cy="481468"/>
            </a:xfrm>
          </p:grpSpPr>
          <p:sp>
            <p:nvSpPr>
              <p:cNvPr id="4685" name="Google Shape;4685;p28"/>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28"/>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28"/>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28"/>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28"/>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 name="Google Shape;4690;p28"/>
            <p:cNvGrpSpPr/>
            <p:nvPr/>
          </p:nvGrpSpPr>
          <p:grpSpPr>
            <a:xfrm>
              <a:off x="8309880" y="4606395"/>
              <a:ext cx="195323" cy="232436"/>
              <a:chOff x="8309880" y="4606395"/>
              <a:chExt cx="195323" cy="232436"/>
            </a:xfrm>
          </p:grpSpPr>
          <p:sp>
            <p:nvSpPr>
              <p:cNvPr id="4691" name="Google Shape;4691;p28"/>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28"/>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28"/>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28"/>
            <p:cNvGrpSpPr/>
            <p:nvPr/>
          </p:nvGrpSpPr>
          <p:grpSpPr>
            <a:xfrm>
              <a:off x="8162925" y="4905069"/>
              <a:ext cx="488641" cy="481440"/>
              <a:chOff x="8162925" y="4905069"/>
              <a:chExt cx="488641" cy="481440"/>
            </a:xfrm>
          </p:grpSpPr>
          <p:sp>
            <p:nvSpPr>
              <p:cNvPr id="4695" name="Google Shape;4695;p28"/>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28"/>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28"/>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28"/>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28"/>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28"/>
            <p:cNvGrpSpPr/>
            <p:nvPr/>
          </p:nvGrpSpPr>
          <p:grpSpPr>
            <a:xfrm>
              <a:off x="8775823" y="2030871"/>
              <a:ext cx="488641" cy="481385"/>
              <a:chOff x="8775823" y="2030871"/>
              <a:chExt cx="488641" cy="481385"/>
            </a:xfrm>
          </p:grpSpPr>
          <p:sp>
            <p:nvSpPr>
              <p:cNvPr id="4701" name="Google Shape;4701;p28"/>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28"/>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28"/>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28"/>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28"/>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6" name="Google Shape;4706;p28"/>
            <p:cNvGrpSpPr/>
            <p:nvPr/>
          </p:nvGrpSpPr>
          <p:grpSpPr>
            <a:xfrm>
              <a:off x="8162925" y="-243050"/>
              <a:ext cx="488641" cy="481440"/>
              <a:chOff x="8162925" y="-243050"/>
              <a:chExt cx="488641" cy="481440"/>
            </a:xfrm>
          </p:grpSpPr>
          <p:sp>
            <p:nvSpPr>
              <p:cNvPr id="4707" name="Google Shape;4707;p2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2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2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2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2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28"/>
            <p:cNvGrpSpPr/>
            <p:nvPr/>
          </p:nvGrpSpPr>
          <p:grpSpPr>
            <a:xfrm>
              <a:off x="9373626" y="-243050"/>
              <a:ext cx="488668" cy="481440"/>
              <a:chOff x="9373626" y="-243050"/>
              <a:chExt cx="488668" cy="481440"/>
            </a:xfrm>
          </p:grpSpPr>
          <p:sp>
            <p:nvSpPr>
              <p:cNvPr id="4713" name="Google Shape;4713;p28"/>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28"/>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28"/>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28"/>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28"/>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28"/>
            <p:cNvGrpSpPr/>
            <p:nvPr/>
          </p:nvGrpSpPr>
          <p:grpSpPr>
            <a:xfrm>
              <a:off x="8309880" y="304675"/>
              <a:ext cx="195323" cy="232436"/>
              <a:chOff x="8309880" y="304675"/>
              <a:chExt cx="195323" cy="232436"/>
            </a:xfrm>
          </p:grpSpPr>
          <p:sp>
            <p:nvSpPr>
              <p:cNvPr id="4719" name="Google Shape;4719;p28"/>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28"/>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28"/>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 name="Google Shape;4722;p28"/>
            <p:cNvGrpSpPr/>
            <p:nvPr/>
          </p:nvGrpSpPr>
          <p:grpSpPr>
            <a:xfrm>
              <a:off x="8901539" y="-228213"/>
              <a:ext cx="206304" cy="204552"/>
              <a:chOff x="8901539" y="-228213"/>
              <a:chExt cx="206304" cy="204552"/>
            </a:xfrm>
          </p:grpSpPr>
          <p:sp>
            <p:nvSpPr>
              <p:cNvPr id="4723" name="Google Shape;4723;p2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2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2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2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2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8" name="Google Shape;4728;p28"/>
            <p:cNvGrpSpPr/>
            <p:nvPr/>
          </p:nvGrpSpPr>
          <p:grpSpPr>
            <a:xfrm>
              <a:off x="8592421" y="-2338"/>
              <a:ext cx="818960" cy="846371"/>
              <a:chOff x="8592421" y="-2338"/>
              <a:chExt cx="818960" cy="846371"/>
            </a:xfrm>
          </p:grpSpPr>
          <p:sp>
            <p:nvSpPr>
              <p:cNvPr id="4729" name="Google Shape;4729;p28"/>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28"/>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28"/>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28"/>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28"/>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28"/>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28"/>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28"/>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28"/>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28"/>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28"/>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28"/>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28"/>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28"/>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28"/>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28"/>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28"/>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28"/>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28"/>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28"/>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28"/>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28"/>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28"/>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28"/>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28"/>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28"/>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28"/>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28"/>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28"/>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28"/>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9" name="Google Shape;4759;p28"/>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0" name="Google Shape;4760;p28"/>
            <p:cNvGrpSpPr/>
            <p:nvPr/>
          </p:nvGrpSpPr>
          <p:grpSpPr>
            <a:xfrm>
              <a:off x="8171098" y="2054354"/>
              <a:ext cx="472107" cy="464296"/>
              <a:chOff x="8171098" y="2054354"/>
              <a:chExt cx="472107" cy="464296"/>
            </a:xfrm>
          </p:grpSpPr>
          <p:sp>
            <p:nvSpPr>
              <p:cNvPr id="4761" name="Google Shape;4761;p28"/>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28"/>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28"/>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28"/>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4765;p28"/>
            <p:cNvGrpSpPr/>
            <p:nvPr/>
          </p:nvGrpSpPr>
          <p:grpSpPr>
            <a:xfrm>
              <a:off x="8162925" y="1204163"/>
              <a:ext cx="488641" cy="481440"/>
              <a:chOff x="8162925" y="-243050"/>
              <a:chExt cx="488641" cy="481440"/>
            </a:xfrm>
          </p:grpSpPr>
          <p:sp>
            <p:nvSpPr>
              <p:cNvPr id="4766" name="Google Shape;4766;p2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2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2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2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2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1" name="Google Shape;4771;p28"/>
            <p:cNvGrpSpPr/>
            <p:nvPr/>
          </p:nvGrpSpPr>
          <p:grpSpPr>
            <a:xfrm>
              <a:off x="8309880" y="1749463"/>
              <a:ext cx="195323" cy="232436"/>
              <a:chOff x="8309880" y="304675"/>
              <a:chExt cx="195323" cy="232436"/>
            </a:xfrm>
          </p:grpSpPr>
          <p:sp>
            <p:nvSpPr>
              <p:cNvPr id="4772" name="Google Shape;4772;p28"/>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28"/>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28"/>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28"/>
            <p:cNvGrpSpPr/>
            <p:nvPr/>
          </p:nvGrpSpPr>
          <p:grpSpPr>
            <a:xfrm>
              <a:off x="8162925" y="3480588"/>
              <a:ext cx="488641" cy="481440"/>
              <a:chOff x="8162925" y="-243050"/>
              <a:chExt cx="488641" cy="481440"/>
            </a:xfrm>
          </p:grpSpPr>
          <p:sp>
            <p:nvSpPr>
              <p:cNvPr id="4776" name="Google Shape;4776;p2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2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2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2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2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 name="Google Shape;4781;p28"/>
            <p:cNvGrpSpPr/>
            <p:nvPr/>
          </p:nvGrpSpPr>
          <p:grpSpPr>
            <a:xfrm>
              <a:off x="8162925" y="4063488"/>
              <a:ext cx="488641" cy="481440"/>
              <a:chOff x="8162925" y="-243050"/>
              <a:chExt cx="488641" cy="481440"/>
            </a:xfrm>
          </p:grpSpPr>
          <p:sp>
            <p:nvSpPr>
              <p:cNvPr id="4782" name="Google Shape;4782;p2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2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2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2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2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28"/>
            <p:cNvGrpSpPr/>
            <p:nvPr/>
          </p:nvGrpSpPr>
          <p:grpSpPr>
            <a:xfrm>
              <a:off x="8920730" y="1749463"/>
              <a:ext cx="195323" cy="232436"/>
              <a:chOff x="8309880" y="304675"/>
              <a:chExt cx="195323" cy="232436"/>
            </a:xfrm>
          </p:grpSpPr>
          <p:sp>
            <p:nvSpPr>
              <p:cNvPr id="4788" name="Google Shape;4788;p28"/>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28"/>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28"/>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28"/>
            <p:cNvGrpSpPr/>
            <p:nvPr/>
          </p:nvGrpSpPr>
          <p:grpSpPr>
            <a:xfrm>
              <a:off x="8914380" y="4601513"/>
              <a:ext cx="195323" cy="232436"/>
              <a:chOff x="8309880" y="304675"/>
              <a:chExt cx="195323" cy="232436"/>
            </a:xfrm>
          </p:grpSpPr>
          <p:sp>
            <p:nvSpPr>
              <p:cNvPr id="4792" name="Google Shape;4792;p28"/>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28"/>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28"/>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 name="Google Shape;4795;p28"/>
            <p:cNvGrpSpPr/>
            <p:nvPr/>
          </p:nvGrpSpPr>
          <p:grpSpPr>
            <a:xfrm>
              <a:off x="8901539" y="3735687"/>
              <a:ext cx="206304" cy="204552"/>
              <a:chOff x="8901539" y="-228213"/>
              <a:chExt cx="206304" cy="204552"/>
            </a:xfrm>
          </p:grpSpPr>
          <p:sp>
            <p:nvSpPr>
              <p:cNvPr id="4796" name="Google Shape;4796;p2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2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2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2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2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28"/>
            <p:cNvGrpSpPr/>
            <p:nvPr/>
          </p:nvGrpSpPr>
          <p:grpSpPr>
            <a:xfrm>
              <a:off x="8901539" y="2642137"/>
              <a:ext cx="206304" cy="204552"/>
              <a:chOff x="8901539" y="-228213"/>
              <a:chExt cx="206304" cy="204552"/>
            </a:xfrm>
          </p:grpSpPr>
          <p:sp>
            <p:nvSpPr>
              <p:cNvPr id="4802" name="Google Shape;4802;p2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2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2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2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2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 name="Google Shape;4807;p28"/>
            <p:cNvGrpSpPr/>
            <p:nvPr/>
          </p:nvGrpSpPr>
          <p:grpSpPr>
            <a:xfrm>
              <a:off x="8592421" y="2868012"/>
              <a:ext cx="818960" cy="846371"/>
              <a:chOff x="8592421" y="-2338"/>
              <a:chExt cx="818960" cy="846371"/>
            </a:xfrm>
          </p:grpSpPr>
          <p:sp>
            <p:nvSpPr>
              <p:cNvPr id="4808" name="Google Shape;4808;p28"/>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28"/>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28"/>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28"/>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28"/>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28"/>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28"/>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28"/>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28"/>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28"/>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28"/>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28"/>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28"/>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28"/>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28"/>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28"/>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28"/>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28"/>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28"/>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28"/>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28"/>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28"/>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28"/>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28"/>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28"/>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28"/>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28"/>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28"/>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28"/>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28"/>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28"/>
            <p:cNvGrpSpPr/>
            <p:nvPr/>
          </p:nvGrpSpPr>
          <p:grpSpPr>
            <a:xfrm>
              <a:off x="9523551" y="5186612"/>
              <a:ext cx="206304" cy="204552"/>
              <a:chOff x="8901539" y="-228213"/>
              <a:chExt cx="206304" cy="204552"/>
            </a:xfrm>
          </p:grpSpPr>
          <p:sp>
            <p:nvSpPr>
              <p:cNvPr id="4839" name="Google Shape;4839;p2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2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2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2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2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28"/>
            <p:cNvGrpSpPr/>
            <p:nvPr/>
          </p:nvGrpSpPr>
          <p:grpSpPr>
            <a:xfrm>
              <a:off x="9523551" y="4093062"/>
              <a:ext cx="206304" cy="204552"/>
              <a:chOff x="8901539" y="-228213"/>
              <a:chExt cx="206304" cy="204552"/>
            </a:xfrm>
          </p:grpSpPr>
          <p:sp>
            <p:nvSpPr>
              <p:cNvPr id="4845" name="Google Shape;4845;p2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2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2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2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2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 name="Google Shape;4850;p28"/>
            <p:cNvGrpSpPr/>
            <p:nvPr/>
          </p:nvGrpSpPr>
          <p:grpSpPr>
            <a:xfrm>
              <a:off x="9214433" y="4318937"/>
              <a:ext cx="818960" cy="846371"/>
              <a:chOff x="8592421" y="-2338"/>
              <a:chExt cx="818960" cy="846371"/>
            </a:xfrm>
          </p:grpSpPr>
          <p:sp>
            <p:nvSpPr>
              <p:cNvPr id="4851" name="Google Shape;4851;p28"/>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28"/>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28"/>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28"/>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28"/>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28"/>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28"/>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28"/>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28"/>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28"/>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28"/>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28"/>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28"/>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28"/>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28"/>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28"/>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28"/>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28"/>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28"/>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28"/>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28"/>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28"/>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28"/>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28"/>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28"/>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28"/>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28"/>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28"/>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28"/>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28"/>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 name="Google Shape;4881;p28"/>
            <p:cNvGrpSpPr/>
            <p:nvPr/>
          </p:nvGrpSpPr>
          <p:grpSpPr>
            <a:xfrm>
              <a:off x="9514914" y="2310187"/>
              <a:ext cx="206304" cy="204552"/>
              <a:chOff x="8901539" y="-228213"/>
              <a:chExt cx="206304" cy="204552"/>
            </a:xfrm>
          </p:grpSpPr>
          <p:sp>
            <p:nvSpPr>
              <p:cNvPr id="4882" name="Google Shape;4882;p2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2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2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2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2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28"/>
            <p:cNvGrpSpPr/>
            <p:nvPr/>
          </p:nvGrpSpPr>
          <p:grpSpPr>
            <a:xfrm>
              <a:off x="9514914" y="1216637"/>
              <a:ext cx="206304" cy="204552"/>
              <a:chOff x="8901539" y="-228213"/>
              <a:chExt cx="206304" cy="204552"/>
            </a:xfrm>
          </p:grpSpPr>
          <p:sp>
            <p:nvSpPr>
              <p:cNvPr id="4888" name="Google Shape;4888;p28"/>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28"/>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28"/>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28"/>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28"/>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 name="Google Shape;4893;p28"/>
            <p:cNvGrpSpPr/>
            <p:nvPr/>
          </p:nvGrpSpPr>
          <p:grpSpPr>
            <a:xfrm>
              <a:off x="9205796" y="1442512"/>
              <a:ext cx="818960" cy="846371"/>
              <a:chOff x="8592421" y="-2338"/>
              <a:chExt cx="818960" cy="846371"/>
            </a:xfrm>
          </p:grpSpPr>
          <p:sp>
            <p:nvSpPr>
              <p:cNvPr id="4894" name="Google Shape;4894;p28"/>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28"/>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28"/>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28"/>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28"/>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28"/>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28"/>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28"/>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28"/>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28"/>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28"/>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28"/>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28"/>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28"/>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28"/>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28"/>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28"/>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28"/>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28"/>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28"/>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28"/>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28"/>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28"/>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28"/>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28"/>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28"/>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28"/>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28"/>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28"/>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28"/>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 name="Google Shape;4924;p28"/>
            <p:cNvGrpSpPr/>
            <p:nvPr/>
          </p:nvGrpSpPr>
          <p:grpSpPr>
            <a:xfrm>
              <a:off x="9529043" y="304675"/>
              <a:ext cx="195323" cy="232436"/>
              <a:chOff x="8309880" y="304675"/>
              <a:chExt cx="195323" cy="232436"/>
            </a:xfrm>
          </p:grpSpPr>
          <p:sp>
            <p:nvSpPr>
              <p:cNvPr id="4925" name="Google Shape;4925;p28"/>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28"/>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28"/>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 name="Google Shape;4928;p28"/>
            <p:cNvGrpSpPr/>
            <p:nvPr/>
          </p:nvGrpSpPr>
          <p:grpSpPr>
            <a:xfrm>
              <a:off x="9382388" y="602062"/>
              <a:ext cx="488641" cy="481440"/>
              <a:chOff x="8162925" y="-243050"/>
              <a:chExt cx="488641" cy="481440"/>
            </a:xfrm>
          </p:grpSpPr>
          <p:sp>
            <p:nvSpPr>
              <p:cNvPr id="4929" name="Google Shape;4929;p28"/>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28"/>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28"/>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28"/>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28"/>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28"/>
            <p:cNvGrpSpPr/>
            <p:nvPr/>
          </p:nvGrpSpPr>
          <p:grpSpPr>
            <a:xfrm>
              <a:off x="9529055" y="3164000"/>
              <a:ext cx="195323" cy="232436"/>
              <a:chOff x="8309880" y="3164000"/>
              <a:chExt cx="195323" cy="232436"/>
            </a:xfrm>
          </p:grpSpPr>
          <p:sp>
            <p:nvSpPr>
              <p:cNvPr id="4935" name="Google Shape;4935;p28"/>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28"/>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28"/>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3">
  <p:cSld name="TITLE_ONLY_1_1_1">
    <p:spTree>
      <p:nvGrpSpPr>
        <p:cNvPr id="1" name="Shape 4938"/>
        <p:cNvGrpSpPr/>
        <p:nvPr/>
      </p:nvGrpSpPr>
      <p:grpSpPr>
        <a:xfrm>
          <a:off x="0" y="0"/>
          <a:ext cx="0" cy="0"/>
          <a:chOff x="0" y="0"/>
          <a:chExt cx="0" cy="0"/>
        </a:xfrm>
      </p:grpSpPr>
      <p:sp>
        <p:nvSpPr>
          <p:cNvPr id="4939" name="Google Shape;4939;p29"/>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940" name="Google Shape;4940;p29"/>
          <p:cNvGrpSpPr/>
          <p:nvPr/>
        </p:nvGrpSpPr>
        <p:grpSpPr>
          <a:xfrm rot="10800000" flipH="1">
            <a:off x="8186738" y="-243050"/>
            <a:ext cx="1870469" cy="5634214"/>
            <a:chOff x="8162925" y="-243050"/>
            <a:chExt cx="1870469" cy="5634214"/>
          </a:xfrm>
        </p:grpSpPr>
        <p:grpSp>
          <p:nvGrpSpPr>
            <p:cNvPr id="4941" name="Google Shape;4941;p29"/>
            <p:cNvGrpSpPr/>
            <p:nvPr/>
          </p:nvGrpSpPr>
          <p:grpSpPr>
            <a:xfrm>
              <a:off x="8775625" y="1196725"/>
              <a:ext cx="488641" cy="481440"/>
              <a:chOff x="8162925" y="-243050"/>
              <a:chExt cx="488641" cy="481440"/>
            </a:xfrm>
          </p:grpSpPr>
          <p:sp>
            <p:nvSpPr>
              <p:cNvPr id="4942" name="Google Shape;4942;p2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2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2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2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2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29"/>
            <p:cNvGrpSpPr/>
            <p:nvPr/>
          </p:nvGrpSpPr>
          <p:grpSpPr>
            <a:xfrm>
              <a:off x="8162925" y="602062"/>
              <a:ext cx="488641" cy="481440"/>
              <a:chOff x="8162925" y="-243050"/>
              <a:chExt cx="488641" cy="481440"/>
            </a:xfrm>
          </p:grpSpPr>
          <p:sp>
            <p:nvSpPr>
              <p:cNvPr id="4948" name="Google Shape;4948;p2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2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2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2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2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3" name="Google Shape;4953;p29"/>
            <p:cNvGrpSpPr/>
            <p:nvPr/>
          </p:nvGrpSpPr>
          <p:grpSpPr>
            <a:xfrm>
              <a:off x="8901539" y="865337"/>
              <a:ext cx="206304" cy="204552"/>
              <a:chOff x="8901539" y="-228213"/>
              <a:chExt cx="206304" cy="204552"/>
            </a:xfrm>
          </p:grpSpPr>
          <p:sp>
            <p:nvSpPr>
              <p:cNvPr id="4954" name="Google Shape;4954;p2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2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2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2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2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29"/>
            <p:cNvGrpSpPr/>
            <p:nvPr/>
          </p:nvGrpSpPr>
          <p:grpSpPr>
            <a:xfrm>
              <a:off x="8775823" y="4055195"/>
              <a:ext cx="488641" cy="481552"/>
              <a:chOff x="8775823" y="4055195"/>
              <a:chExt cx="488641" cy="481552"/>
            </a:xfrm>
          </p:grpSpPr>
          <p:sp>
            <p:nvSpPr>
              <p:cNvPr id="4960" name="Google Shape;4960;p29"/>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29"/>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29"/>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29"/>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29"/>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29"/>
            <p:cNvGrpSpPr/>
            <p:nvPr/>
          </p:nvGrpSpPr>
          <p:grpSpPr>
            <a:xfrm>
              <a:off x="8775823" y="4890195"/>
              <a:ext cx="488641" cy="481385"/>
              <a:chOff x="8775823" y="4890195"/>
              <a:chExt cx="488641" cy="481385"/>
            </a:xfrm>
          </p:grpSpPr>
          <p:sp>
            <p:nvSpPr>
              <p:cNvPr id="4966" name="Google Shape;4966;p29"/>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29"/>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29"/>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29"/>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29"/>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1" name="Google Shape;4971;p29"/>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2" name="Google Shape;4972;p29"/>
            <p:cNvGrpSpPr/>
            <p:nvPr/>
          </p:nvGrpSpPr>
          <p:grpSpPr>
            <a:xfrm>
              <a:off x="8171098" y="2624884"/>
              <a:ext cx="472107" cy="464296"/>
              <a:chOff x="8171098" y="2624884"/>
              <a:chExt cx="472107" cy="464296"/>
            </a:xfrm>
          </p:grpSpPr>
          <p:sp>
            <p:nvSpPr>
              <p:cNvPr id="4973" name="Google Shape;4973;p29"/>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29"/>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29"/>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29"/>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 name="Google Shape;4977;p29"/>
            <p:cNvGrpSpPr/>
            <p:nvPr/>
          </p:nvGrpSpPr>
          <p:grpSpPr>
            <a:xfrm>
              <a:off x="9373626" y="2616275"/>
              <a:ext cx="488668" cy="481440"/>
              <a:chOff x="9373626" y="2616275"/>
              <a:chExt cx="488668" cy="481440"/>
            </a:xfrm>
          </p:grpSpPr>
          <p:sp>
            <p:nvSpPr>
              <p:cNvPr id="4978" name="Google Shape;4978;p29"/>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29"/>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29"/>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29"/>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29"/>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29"/>
            <p:cNvGrpSpPr/>
            <p:nvPr/>
          </p:nvGrpSpPr>
          <p:grpSpPr>
            <a:xfrm>
              <a:off x="8309880" y="3164000"/>
              <a:ext cx="195323" cy="232436"/>
              <a:chOff x="8309880" y="3164000"/>
              <a:chExt cx="195323" cy="232436"/>
            </a:xfrm>
          </p:grpSpPr>
          <p:sp>
            <p:nvSpPr>
              <p:cNvPr id="4984" name="Google Shape;4984;p29"/>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29"/>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29"/>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29"/>
            <p:cNvGrpSpPr/>
            <p:nvPr/>
          </p:nvGrpSpPr>
          <p:grpSpPr>
            <a:xfrm>
              <a:off x="9373626" y="3462674"/>
              <a:ext cx="488668" cy="481468"/>
              <a:chOff x="9373626" y="3462674"/>
              <a:chExt cx="488668" cy="481468"/>
            </a:xfrm>
          </p:grpSpPr>
          <p:sp>
            <p:nvSpPr>
              <p:cNvPr id="4988" name="Google Shape;4988;p29"/>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29"/>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29"/>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29"/>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29"/>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29"/>
            <p:cNvGrpSpPr/>
            <p:nvPr/>
          </p:nvGrpSpPr>
          <p:grpSpPr>
            <a:xfrm>
              <a:off x="8309880" y="4606395"/>
              <a:ext cx="195323" cy="232436"/>
              <a:chOff x="8309880" y="4606395"/>
              <a:chExt cx="195323" cy="232436"/>
            </a:xfrm>
          </p:grpSpPr>
          <p:sp>
            <p:nvSpPr>
              <p:cNvPr id="4994" name="Google Shape;4994;p29"/>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29"/>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29"/>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29"/>
            <p:cNvGrpSpPr/>
            <p:nvPr/>
          </p:nvGrpSpPr>
          <p:grpSpPr>
            <a:xfrm>
              <a:off x="8162925" y="4905069"/>
              <a:ext cx="488641" cy="481440"/>
              <a:chOff x="8162925" y="4905069"/>
              <a:chExt cx="488641" cy="481440"/>
            </a:xfrm>
          </p:grpSpPr>
          <p:sp>
            <p:nvSpPr>
              <p:cNvPr id="4998" name="Google Shape;4998;p29"/>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29"/>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29"/>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29"/>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29"/>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29"/>
            <p:cNvGrpSpPr/>
            <p:nvPr/>
          </p:nvGrpSpPr>
          <p:grpSpPr>
            <a:xfrm>
              <a:off x="8775823" y="2030871"/>
              <a:ext cx="488641" cy="481385"/>
              <a:chOff x="8775823" y="2030871"/>
              <a:chExt cx="488641" cy="481385"/>
            </a:xfrm>
          </p:grpSpPr>
          <p:sp>
            <p:nvSpPr>
              <p:cNvPr id="5004" name="Google Shape;5004;p29"/>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29"/>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29"/>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29"/>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29"/>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29"/>
            <p:cNvGrpSpPr/>
            <p:nvPr/>
          </p:nvGrpSpPr>
          <p:grpSpPr>
            <a:xfrm>
              <a:off x="8162925" y="-243050"/>
              <a:ext cx="488641" cy="481440"/>
              <a:chOff x="8162925" y="-243050"/>
              <a:chExt cx="488641" cy="481440"/>
            </a:xfrm>
          </p:grpSpPr>
          <p:sp>
            <p:nvSpPr>
              <p:cNvPr id="5010" name="Google Shape;5010;p2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2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2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2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2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29"/>
            <p:cNvGrpSpPr/>
            <p:nvPr/>
          </p:nvGrpSpPr>
          <p:grpSpPr>
            <a:xfrm>
              <a:off x="9373626" y="-243050"/>
              <a:ext cx="488668" cy="481440"/>
              <a:chOff x="9373626" y="-243050"/>
              <a:chExt cx="488668" cy="481440"/>
            </a:xfrm>
          </p:grpSpPr>
          <p:sp>
            <p:nvSpPr>
              <p:cNvPr id="5016" name="Google Shape;5016;p29"/>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29"/>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29"/>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29"/>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29"/>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29"/>
            <p:cNvGrpSpPr/>
            <p:nvPr/>
          </p:nvGrpSpPr>
          <p:grpSpPr>
            <a:xfrm>
              <a:off x="8309880" y="304675"/>
              <a:ext cx="195323" cy="232436"/>
              <a:chOff x="8309880" y="304675"/>
              <a:chExt cx="195323" cy="232436"/>
            </a:xfrm>
          </p:grpSpPr>
          <p:sp>
            <p:nvSpPr>
              <p:cNvPr id="5022" name="Google Shape;5022;p29"/>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29"/>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29"/>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5" name="Google Shape;5025;p29"/>
            <p:cNvGrpSpPr/>
            <p:nvPr/>
          </p:nvGrpSpPr>
          <p:grpSpPr>
            <a:xfrm>
              <a:off x="8901539" y="-228213"/>
              <a:ext cx="206304" cy="204552"/>
              <a:chOff x="8901539" y="-228213"/>
              <a:chExt cx="206304" cy="204552"/>
            </a:xfrm>
          </p:grpSpPr>
          <p:sp>
            <p:nvSpPr>
              <p:cNvPr id="5026" name="Google Shape;5026;p2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2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2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2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2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 name="Google Shape;5031;p29"/>
            <p:cNvGrpSpPr/>
            <p:nvPr/>
          </p:nvGrpSpPr>
          <p:grpSpPr>
            <a:xfrm>
              <a:off x="8592421" y="-2338"/>
              <a:ext cx="818960" cy="846371"/>
              <a:chOff x="8592421" y="-2338"/>
              <a:chExt cx="818960" cy="846371"/>
            </a:xfrm>
          </p:grpSpPr>
          <p:sp>
            <p:nvSpPr>
              <p:cNvPr id="5032" name="Google Shape;5032;p29"/>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29"/>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29"/>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29"/>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29"/>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29"/>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29"/>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29"/>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29"/>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29"/>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29"/>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29"/>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29"/>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29"/>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29"/>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29"/>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29"/>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29"/>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29"/>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29"/>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29"/>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29"/>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29"/>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29"/>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29"/>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29"/>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29"/>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29"/>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29"/>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29"/>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2" name="Google Shape;5062;p29"/>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3" name="Google Shape;5063;p29"/>
            <p:cNvGrpSpPr/>
            <p:nvPr/>
          </p:nvGrpSpPr>
          <p:grpSpPr>
            <a:xfrm>
              <a:off x="8171098" y="2054354"/>
              <a:ext cx="472107" cy="464296"/>
              <a:chOff x="8171098" y="2054354"/>
              <a:chExt cx="472107" cy="464296"/>
            </a:xfrm>
          </p:grpSpPr>
          <p:sp>
            <p:nvSpPr>
              <p:cNvPr id="5064" name="Google Shape;5064;p29"/>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29"/>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29"/>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29"/>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29"/>
            <p:cNvGrpSpPr/>
            <p:nvPr/>
          </p:nvGrpSpPr>
          <p:grpSpPr>
            <a:xfrm>
              <a:off x="8162925" y="1204163"/>
              <a:ext cx="488641" cy="481440"/>
              <a:chOff x="8162925" y="-243050"/>
              <a:chExt cx="488641" cy="481440"/>
            </a:xfrm>
          </p:grpSpPr>
          <p:sp>
            <p:nvSpPr>
              <p:cNvPr id="5069" name="Google Shape;5069;p2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2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2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2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2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4" name="Google Shape;5074;p29"/>
            <p:cNvGrpSpPr/>
            <p:nvPr/>
          </p:nvGrpSpPr>
          <p:grpSpPr>
            <a:xfrm>
              <a:off x="8309880" y="1749463"/>
              <a:ext cx="195323" cy="232436"/>
              <a:chOff x="8309880" y="304675"/>
              <a:chExt cx="195323" cy="232436"/>
            </a:xfrm>
          </p:grpSpPr>
          <p:sp>
            <p:nvSpPr>
              <p:cNvPr id="5075" name="Google Shape;5075;p29"/>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29"/>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29"/>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8" name="Google Shape;5078;p29"/>
            <p:cNvGrpSpPr/>
            <p:nvPr/>
          </p:nvGrpSpPr>
          <p:grpSpPr>
            <a:xfrm>
              <a:off x="8162925" y="3480588"/>
              <a:ext cx="488641" cy="481440"/>
              <a:chOff x="8162925" y="-243050"/>
              <a:chExt cx="488641" cy="481440"/>
            </a:xfrm>
          </p:grpSpPr>
          <p:sp>
            <p:nvSpPr>
              <p:cNvPr id="5079" name="Google Shape;5079;p2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2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2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2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2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29"/>
            <p:cNvGrpSpPr/>
            <p:nvPr/>
          </p:nvGrpSpPr>
          <p:grpSpPr>
            <a:xfrm>
              <a:off x="8162925" y="4063488"/>
              <a:ext cx="488641" cy="481440"/>
              <a:chOff x="8162925" y="-243050"/>
              <a:chExt cx="488641" cy="481440"/>
            </a:xfrm>
          </p:grpSpPr>
          <p:sp>
            <p:nvSpPr>
              <p:cNvPr id="5085" name="Google Shape;5085;p2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2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2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2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2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29"/>
            <p:cNvGrpSpPr/>
            <p:nvPr/>
          </p:nvGrpSpPr>
          <p:grpSpPr>
            <a:xfrm>
              <a:off x="8920730" y="1749463"/>
              <a:ext cx="195323" cy="232436"/>
              <a:chOff x="8309880" y="304675"/>
              <a:chExt cx="195323" cy="232436"/>
            </a:xfrm>
          </p:grpSpPr>
          <p:sp>
            <p:nvSpPr>
              <p:cNvPr id="5091" name="Google Shape;5091;p29"/>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29"/>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29"/>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4" name="Google Shape;5094;p29"/>
            <p:cNvGrpSpPr/>
            <p:nvPr/>
          </p:nvGrpSpPr>
          <p:grpSpPr>
            <a:xfrm>
              <a:off x="8914380" y="4601513"/>
              <a:ext cx="195323" cy="232436"/>
              <a:chOff x="8309880" y="304675"/>
              <a:chExt cx="195323" cy="232436"/>
            </a:xfrm>
          </p:grpSpPr>
          <p:sp>
            <p:nvSpPr>
              <p:cNvPr id="5095" name="Google Shape;5095;p29"/>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29"/>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29"/>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29"/>
            <p:cNvGrpSpPr/>
            <p:nvPr/>
          </p:nvGrpSpPr>
          <p:grpSpPr>
            <a:xfrm>
              <a:off x="8901539" y="3735687"/>
              <a:ext cx="206304" cy="204552"/>
              <a:chOff x="8901539" y="-228213"/>
              <a:chExt cx="206304" cy="204552"/>
            </a:xfrm>
          </p:grpSpPr>
          <p:sp>
            <p:nvSpPr>
              <p:cNvPr id="5099" name="Google Shape;5099;p2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2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2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2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2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29"/>
            <p:cNvGrpSpPr/>
            <p:nvPr/>
          </p:nvGrpSpPr>
          <p:grpSpPr>
            <a:xfrm>
              <a:off x="8901539" y="2642137"/>
              <a:ext cx="206304" cy="204552"/>
              <a:chOff x="8901539" y="-228213"/>
              <a:chExt cx="206304" cy="204552"/>
            </a:xfrm>
          </p:grpSpPr>
          <p:sp>
            <p:nvSpPr>
              <p:cNvPr id="5105" name="Google Shape;5105;p2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2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2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2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2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0" name="Google Shape;5110;p29"/>
            <p:cNvGrpSpPr/>
            <p:nvPr/>
          </p:nvGrpSpPr>
          <p:grpSpPr>
            <a:xfrm>
              <a:off x="8592421" y="2868012"/>
              <a:ext cx="818960" cy="846371"/>
              <a:chOff x="8592421" y="-2338"/>
              <a:chExt cx="818960" cy="846371"/>
            </a:xfrm>
          </p:grpSpPr>
          <p:sp>
            <p:nvSpPr>
              <p:cNvPr id="5111" name="Google Shape;5111;p29"/>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29"/>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29"/>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29"/>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29"/>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29"/>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29"/>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29"/>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29"/>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29"/>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29"/>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29"/>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29"/>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29"/>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29"/>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29"/>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29"/>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29"/>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29"/>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29"/>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29"/>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29"/>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29"/>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29"/>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29"/>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29"/>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29"/>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29"/>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29"/>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29"/>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29"/>
            <p:cNvGrpSpPr/>
            <p:nvPr/>
          </p:nvGrpSpPr>
          <p:grpSpPr>
            <a:xfrm>
              <a:off x="9523551" y="5186612"/>
              <a:ext cx="206304" cy="204552"/>
              <a:chOff x="8901539" y="-228213"/>
              <a:chExt cx="206304" cy="204552"/>
            </a:xfrm>
          </p:grpSpPr>
          <p:sp>
            <p:nvSpPr>
              <p:cNvPr id="5142" name="Google Shape;5142;p2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2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2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2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2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29"/>
            <p:cNvGrpSpPr/>
            <p:nvPr/>
          </p:nvGrpSpPr>
          <p:grpSpPr>
            <a:xfrm>
              <a:off x="9523551" y="4093062"/>
              <a:ext cx="206304" cy="204552"/>
              <a:chOff x="8901539" y="-228213"/>
              <a:chExt cx="206304" cy="204552"/>
            </a:xfrm>
          </p:grpSpPr>
          <p:sp>
            <p:nvSpPr>
              <p:cNvPr id="5148" name="Google Shape;5148;p2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2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2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2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2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29"/>
            <p:cNvGrpSpPr/>
            <p:nvPr/>
          </p:nvGrpSpPr>
          <p:grpSpPr>
            <a:xfrm>
              <a:off x="9214433" y="4318937"/>
              <a:ext cx="818960" cy="846371"/>
              <a:chOff x="8592421" y="-2338"/>
              <a:chExt cx="818960" cy="846371"/>
            </a:xfrm>
          </p:grpSpPr>
          <p:sp>
            <p:nvSpPr>
              <p:cNvPr id="5154" name="Google Shape;5154;p29"/>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29"/>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29"/>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29"/>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29"/>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29"/>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29"/>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29"/>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29"/>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29"/>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29"/>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29"/>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29"/>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29"/>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29"/>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29"/>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29"/>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29"/>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29"/>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29"/>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29"/>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29"/>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29"/>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29"/>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29"/>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29"/>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29"/>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29"/>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29"/>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29"/>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29"/>
            <p:cNvGrpSpPr/>
            <p:nvPr/>
          </p:nvGrpSpPr>
          <p:grpSpPr>
            <a:xfrm>
              <a:off x="9514914" y="2310187"/>
              <a:ext cx="206304" cy="204552"/>
              <a:chOff x="8901539" y="-228213"/>
              <a:chExt cx="206304" cy="204552"/>
            </a:xfrm>
          </p:grpSpPr>
          <p:sp>
            <p:nvSpPr>
              <p:cNvPr id="5185" name="Google Shape;5185;p2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2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2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2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2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0" name="Google Shape;5190;p29"/>
            <p:cNvGrpSpPr/>
            <p:nvPr/>
          </p:nvGrpSpPr>
          <p:grpSpPr>
            <a:xfrm>
              <a:off x="9514914" y="1216637"/>
              <a:ext cx="206304" cy="204552"/>
              <a:chOff x="8901539" y="-228213"/>
              <a:chExt cx="206304" cy="204552"/>
            </a:xfrm>
          </p:grpSpPr>
          <p:sp>
            <p:nvSpPr>
              <p:cNvPr id="5191" name="Google Shape;5191;p29"/>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29"/>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29"/>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29"/>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29"/>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29"/>
            <p:cNvGrpSpPr/>
            <p:nvPr/>
          </p:nvGrpSpPr>
          <p:grpSpPr>
            <a:xfrm>
              <a:off x="9205796" y="1442512"/>
              <a:ext cx="818960" cy="846371"/>
              <a:chOff x="8592421" y="-2338"/>
              <a:chExt cx="818960" cy="846371"/>
            </a:xfrm>
          </p:grpSpPr>
          <p:sp>
            <p:nvSpPr>
              <p:cNvPr id="5197" name="Google Shape;5197;p29"/>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29"/>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29"/>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29"/>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29"/>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29"/>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29"/>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29"/>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29"/>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29"/>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29"/>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29"/>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29"/>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29"/>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29"/>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29"/>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29"/>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29"/>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29"/>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29"/>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29"/>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29"/>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29"/>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29"/>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29"/>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29"/>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29"/>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29"/>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29"/>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29"/>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29"/>
            <p:cNvGrpSpPr/>
            <p:nvPr/>
          </p:nvGrpSpPr>
          <p:grpSpPr>
            <a:xfrm>
              <a:off x="9529043" y="304675"/>
              <a:ext cx="195323" cy="232436"/>
              <a:chOff x="8309880" y="304675"/>
              <a:chExt cx="195323" cy="232436"/>
            </a:xfrm>
          </p:grpSpPr>
          <p:sp>
            <p:nvSpPr>
              <p:cNvPr id="5228" name="Google Shape;5228;p29"/>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29"/>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29"/>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1" name="Google Shape;5231;p29"/>
            <p:cNvGrpSpPr/>
            <p:nvPr/>
          </p:nvGrpSpPr>
          <p:grpSpPr>
            <a:xfrm>
              <a:off x="9382388" y="602062"/>
              <a:ext cx="488641" cy="481440"/>
              <a:chOff x="8162925" y="-243050"/>
              <a:chExt cx="488641" cy="481440"/>
            </a:xfrm>
          </p:grpSpPr>
          <p:sp>
            <p:nvSpPr>
              <p:cNvPr id="5232" name="Google Shape;5232;p29"/>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29"/>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29"/>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29"/>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29"/>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29"/>
            <p:cNvGrpSpPr/>
            <p:nvPr/>
          </p:nvGrpSpPr>
          <p:grpSpPr>
            <a:xfrm>
              <a:off x="9529055" y="3164000"/>
              <a:ext cx="195323" cy="232436"/>
              <a:chOff x="8309880" y="3164000"/>
              <a:chExt cx="195323" cy="232436"/>
            </a:xfrm>
          </p:grpSpPr>
          <p:sp>
            <p:nvSpPr>
              <p:cNvPr id="5238" name="Google Shape;5238;p29"/>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29"/>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29"/>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4">
  <p:cSld name="TITLE_ONLY_1_1_1_1_1">
    <p:spTree>
      <p:nvGrpSpPr>
        <p:cNvPr id="1" name="Shape 5241"/>
        <p:cNvGrpSpPr/>
        <p:nvPr/>
      </p:nvGrpSpPr>
      <p:grpSpPr>
        <a:xfrm>
          <a:off x="0" y="0"/>
          <a:ext cx="0" cy="0"/>
          <a:chOff x="0" y="0"/>
          <a:chExt cx="0" cy="0"/>
        </a:xfrm>
      </p:grpSpPr>
      <p:sp>
        <p:nvSpPr>
          <p:cNvPr id="5242" name="Google Shape;5242;p30"/>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243" name="Google Shape;5243;p30"/>
          <p:cNvGrpSpPr/>
          <p:nvPr/>
        </p:nvGrpSpPr>
        <p:grpSpPr>
          <a:xfrm>
            <a:off x="8052313" y="-364653"/>
            <a:ext cx="2066309" cy="5872738"/>
            <a:chOff x="5471431" y="-166898"/>
            <a:chExt cx="1829077" cy="5198494"/>
          </a:xfrm>
        </p:grpSpPr>
        <p:grpSp>
          <p:nvGrpSpPr>
            <p:cNvPr id="5244" name="Google Shape;5244;p30"/>
            <p:cNvGrpSpPr/>
            <p:nvPr/>
          </p:nvGrpSpPr>
          <p:grpSpPr>
            <a:xfrm>
              <a:off x="6910738" y="3948651"/>
              <a:ext cx="83075" cy="328809"/>
              <a:chOff x="1701356" y="1283743"/>
              <a:chExt cx="147453" cy="583615"/>
            </a:xfrm>
          </p:grpSpPr>
          <p:sp>
            <p:nvSpPr>
              <p:cNvPr id="5245" name="Google Shape;5245;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30"/>
            <p:cNvGrpSpPr/>
            <p:nvPr/>
          </p:nvGrpSpPr>
          <p:grpSpPr>
            <a:xfrm>
              <a:off x="6910738" y="2830211"/>
              <a:ext cx="83075" cy="328809"/>
              <a:chOff x="1701356" y="1283743"/>
              <a:chExt cx="147453" cy="583615"/>
            </a:xfrm>
          </p:grpSpPr>
          <p:sp>
            <p:nvSpPr>
              <p:cNvPr id="5249" name="Google Shape;5249;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30"/>
            <p:cNvGrpSpPr/>
            <p:nvPr/>
          </p:nvGrpSpPr>
          <p:grpSpPr>
            <a:xfrm>
              <a:off x="6605239" y="2074097"/>
              <a:ext cx="695269" cy="718554"/>
              <a:chOff x="1159115" y="-58312"/>
              <a:chExt cx="1234059" cy="1275390"/>
            </a:xfrm>
          </p:grpSpPr>
          <p:sp>
            <p:nvSpPr>
              <p:cNvPr id="5253" name="Google Shape;5253;p30"/>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0"/>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0"/>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0"/>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0"/>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0"/>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0"/>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0"/>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0"/>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0"/>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0"/>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0"/>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0"/>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0"/>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0"/>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0"/>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0"/>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0"/>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0"/>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0"/>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0"/>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0"/>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0"/>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0"/>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0"/>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0"/>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0"/>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0"/>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0"/>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0"/>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30"/>
            <p:cNvGrpSpPr/>
            <p:nvPr/>
          </p:nvGrpSpPr>
          <p:grpSpPr>
            <a:xfrm>
              <a:off x="6037703" y="2630932"/>
              <a:ext cx="695420" cy="718605"/>
              <a:chOff x="152298" y="930036"/>
              <a:chExt cx="1234326" cy="1275479"/>
            </a:xfrm>
          </p:grpSpPr>
          <p:sp>
            <p:nvSpPr>
              <p:cNvPr id="5284" name="Google Shape;5284;p30"/>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0"/>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0"/>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0"/>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0"/>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0"/>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0"/>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0"/>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0"/>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0"/>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0"/>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0"/>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0"/>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0"/>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0"/>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0"/>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0"/>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0"/>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30"/>
            <p:cNvGrpSpPr/>
            <p:nvPr/>
          </p:nvGrpSpPr>
          <p:grpSpPr>
            <a:xfrm>
              <a:off x="6605239" y="3194601"/>
              <a:ext cx="695269" cy="718554"/>
              <a:chOff x="1159115" y="-58312"/>
              <a:chExt cx="1234059" cy="1275390"/>
            </a:xfrm>
          </p:grpSpPr>
          <p:sp>
            <p:nvSpPr>
              <p:cNvPr id="5303" name="Google Shape;5303;p30"/>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0"/>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0"/>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0"/>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0"/>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0"/>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0"/>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0"/>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0"/>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0"/>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0"/>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0"/>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0"/>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0"/>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0"/>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0"/>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0"/>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0"/>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0"/>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0"/>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0"/>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0"/>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0"/>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0"/>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0"/>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0"/>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0"/>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0"/>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0"/>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0"/>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30"/>
            <p:cNvGrpSpPr/>
            <p:nvPr/>
          </p:nvGrpSpPr>
          <p:grpSpPr>
            <a:xfrm>
              <a:off x="6605239" y="4313041"/>
              <a:ext cx="695269" cy="718554"/>
              <a:chOff x="1159115" y="-58312"/>
              <a:chExt cx="1234059" cy="1275390"/>
            </a:xfrm>
          </p:grpSpPr>
          <p:sp>
            <p:nvSpPr>
              <p:cNvPr id="5334" name="Google Shape;5334;p30"/>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0"/>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0"/>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0"/>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0"/>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0"/>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0"/>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0"/>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0"/>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0"/>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0"/>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0"/>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0"/>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0"/>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0"/>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0"/>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0"/>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0"/>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0"/>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0"/>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0"/>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0"/>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0"/>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0"/>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0"/>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0"/>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0"/>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0"/>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0"/>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0"/>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30"/>
            <p:cNvGrpSpPr/>
            <p:nvPr/>
          </p:nvGrpSpPr>
          <p:grpSpPr>
            <a:xfrm>
              <a:off x="6037703" y="3744928"/>
              <a:ext cx="695420" cy="718605"/>
              <a:chOff x="152298" y="930036"/>
              <a:chExt cx="1234326" cy="1275479"/>
            </a:xfrm>
          </p:grpSpPr>
          <p:sp>
            <p:nvSpPr>
              <p:cNvPr id="5365" name="Google Shape;5365;p30"/>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0"/>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0"/>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0"/>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0"/>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0"/>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0"/>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0"/>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0"/>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0"/>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0"/>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0"/>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0"/>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0"/>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0"/>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0"/>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0"/>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0"/>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30"/>
            <p:cNvGrpSpPr/>
            <p:nvPr/>
          </p:nvGrpSpPr>
          <p:grpSpPr>
            <a:xfrm>
              <a:off x="6343165" y="4507082"/>
              <a:ext cx="83075" cy="328809"/>
              <a:chOff x="1701356" y="1283743"/>
              <a:chExt cx="147453" cy="583615"/>
            </a:xfrm>
          </p:grpSpPr>
          <p:sp>
            <p:nvSpPr>
              <p:cNvPr id="5384" name="Google Shape;5384;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7" name="Google Shape;5387;p30"/>
            <p:cNvGrpSpPr/>
            <p:nvPr/>
          </p:nvGrpSpPr>
          <p:grpSpPr>
            <a:xfrm>
              <a:off x="6343165" y="3382824"/>
              <a:ext cx="83075" cy="328809"/>
              <a:chOff x="1701356" y="1283743"/>
              <a:chExt cx="147453" cy="583615"/>
            </a:xfrm>
          </p:grpSpPr>
          <p:sp>
            <p:nvSpPr>
              <p:cNvPr id="5388" name="Google Shape;5388;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30"/>
            <p:cNvGrpSpPr/>
            <p:nvPr/>
          </p:nvGrpSpPr>
          <p:grpSpPr>
            <a:xfrm>
              <a:off x="6343165" y="2268821"/>
              <a:ext cx="83075" cy="328809"/>
              <a:chOff x="1701356" y="1283743"/>
              <a:chExt cx="147453" cy="583615"/>
            </a:xfrm>
          </p:grpSpPr>
          <p:sp>
            <p:nvSpPr>
              <p:cNvPr id="5392" name="Google Shape;5392;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30"/>
            <p:cNvGrpSpPr/>
            <p:nvPr/>
          </p:nvGrpSpPr>
          <p:grpSpPr>
            <a:xfrm>
              <a:off x="5776930" y="3948651"/>
              <a:ext cx="83075" cy="328809"/>
              <a:chOff x="1701356" y="1283743"/>
              <a:chExt cx="147453" cy="583615"/>
            </a:xfrm>
          </p:grpSpPr>
          <p:sp>
            <p:nvSpPr>
              <p:cNvPr id="5396" name="Google Shape;5396;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9" name="Google Shape;5399;p30"/>
            <p:cNvGrpSpPr/>
            <p:nvPr/>
          </p:nvGrpSpPr>
          <p:grpSpPr>
            <a:xfrm>
              <a:off x="5776930" y="2830211"/>
              <a:ext cx="83075" cy="328809"/>
              <a:chOff x="1701356" y="1283743"/>
              <a:chExt cx="147453" cy="583615"/>
            </a:xfrm>
          </p:grpSpPr>
          <p:sp>
            <p:nvSpPr>
              <p:cNvPr id="5400" name="Google Shape;5400;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30"/>
            <p:cNvGrpSpPr/>
            <p:nvPr/>
          </p:nvGrpSpPr>
          <p:grpSpPr>
            <a:xfrm>
              <a:off x="5471431" y="2074097"/>
              <a:ext cx="695269" cy="718554"/>
              <a:chOff x="1159115" y="-58312"/>
              <a:chExt cx="1234059" cy="1275390"/>
            </a:xfrm>
          </p:grpSpPr>
          <p:sp>
            <p:nvSpPr>
              <p:cNvPr id="5404" name="Google Shape;5404;p30"/>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30"/>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30"/>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0"/>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0"/>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0"/>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0"/>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0"/>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0"/>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0"/>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30"/>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30"/>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0"/>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0"/>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0"/>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0"/>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0"/>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0"/>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0"/>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30"/>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30"/>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0"/>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30"/>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30"/>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30"/>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0"/>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0"/>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0"/>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0"/>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0"/>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30"/>
            <p:cNvGrpSpPr/>
            <p:nvPr/>
          </p:nvGrpSpPr>
          <p:grpSpPr>
            <a:xfrm>
              <a:off x="5471431" y="3194601"/>
              <a:ext cx="695269" cy="718554"/>
              <a:chOff x="1159115" y="-58312"/>
              <a:chExt cx="1234059" cy="1275390"/>
            </a:xfrm>
          </p:grpSpPr>
          <p:sp>
            <p:nvSpPr>
              <p:cNvPr id="5435" name="Google Shape;5435;p30"/>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0"/>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0"/>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30"/>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30"/>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30"/>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0"/>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30"/>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30"/>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0"/>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0"/>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30"/>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30"/>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30"/>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30"/>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30"/>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30"/>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0"/>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30"/>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30"/>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0"/>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30"/>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30"/>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30"/>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30"/>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30"/>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30"/>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0"/>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0"/>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0"/>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5" name="Google Shape;5465;p30"/>
            <p:cNvGrpSpPr/>
            <p:nvPr/>
          </p:nvGrpSpPr>
          <p:grpSpPr>
            <a:xfrm>
              <a:off x="5471431" y="4313041"/>
              <a:ext cx="695269" cy="718554"/>
              <a:chOff x="1159115" y="-58312"/>
              <a:chExt cx="1234059" cy="1275390"/>
            </a:xfrm>
          </p:grpSpPr>
          <p:sp>
            <p:nvSpPr>
              <p:cNvPr id="5466" name="Google Shape;5466;p30"/>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0"/>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0"/>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30"/>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30"/>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0"/>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0"/>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0"/>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30"/>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30"/>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0"/>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0"/>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0"/>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30"/>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30"/>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30"/>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0"/>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0"/>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0"/>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0"/>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30"/>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30"/>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0"/>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0"/>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0"/>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0"/>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0"/>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30"/>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30"/>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0"/>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30"/>
            <p:cNvGrpSpPr/>
            <p:nvPr/>
          </p:nvGrpSpPr>
          <p:grpSpPr>
            <a:xfrm>
              <a:off x="5776930" y="1709716"/>
              <a:ext cx="83075" cy="328809"/>
              <a:chOff x="1701356" y="1283743"/>
              <a:chExt cx="147453" cy="583615"/>
            </a:xfrm>
          </p:grpSpPr>
          <p:sp>
            <p:nvSpPr>
              <p:cNvPr id="5497" name="Google Shape;5497;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30"/>
            <p:cNvGrpSpPr/>
            <p:nvPr/>
          </p:nvGrpSpPr>
          <p:grpSpPr>
            <a:xfrm>
              <a:off x="5471431" y="953602"/>
              <a:ext cx="695269" cy="718554"/>
              <a:chOff x="1159115" y="-58312"/>
              <a:chExt cx="1234059" cy="1275390"/>
            </a:xfrm>
          </p:grpSpPr>
          <p:sp>
            <p:nvSpPr>
              <p:cNvPr id="5501" name="Google Shape;5501;p30"/>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30"/>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30"/>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0"/>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30"/>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30"/>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0"/>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30"/>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30"/>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0"/>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0"/>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0"/>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0"/>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0"/>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0"/>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0"/>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0"/>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0"/>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0"/>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0"/>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0"/>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0"/>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30"/>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30"/>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0"/>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0"/>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0"/>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0"/>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0"/>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0"/>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1" name="Google Shape;5531;p30"/>
            <p:cNvGrpSpPr/>
            <p:nvPr/>
          </p:nvGrpSpPr>
          <p:grpSpPr>
            <a:xfrm>
              <a:off x="6037703" y="1516939"/>
              <a:ext cx="695420" cy="718605"/>
              <a:chOff x="152298" y="930036"/>
              <a:chExt cx="1234326" cy="1275479"/>
            </a:xfrm>
          </p:grpSpPr>
          <p:sp>
            <p:nvSpPr>
              <p:cNvPr id="5532" name="Google Shape;5532;p30"/>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0"/>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0"/>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0"/>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0"/>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0"/>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0"/>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0"/>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0"/>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0"/>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0"/>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0"/>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0"/>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0"/>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0"/>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0"/>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30"/>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30"/>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0" name="Google Shape;5550;p30"/>
            <p:cNvGrpSpPr/>
            <p:nvPr/>
          </p:nvGrpSpPr>
          <p:grpSpPr>
            <a:xfrm>
              <a:off x="6343165" y="1154828"/>
              <a:ext cx="83075" cy="328809"/>
              <a:chOff x="1701356" y="1283743"/>
              <a:chExt cx="147453" cy="583615"/>
            </a:xfrm>
          </p:grpSpPr>
          <p:sp>
            <p:nvSpPr>
              <p:cNvPr id="5551" name="Google Shape;5551;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30"/>
            <p:cNvGrpSpPr/>
            <p:nvPr/>
          </p:nvGrpSpPr>
          <p:grpSpPr>
            <a:xfrm>
              <a:off x="6910738" y="1709716"/>
              <a:ext cx="83075" cy="328809"/>
              <a:chOff x="1701356" y="1283743"/>
              <a:chExt cx="147453" cy="583615"/>
            </a:xfrm>
          </p:grpSpPr>
          <p:sp>
            <p:nvSpPr>
              <p:cNvPr id="5555" name="Google Shape;5555;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8" name="Google Shape;5558;p30"/>
            <p:cNvGrpSpPr/>
            <p:nvPr/>
          </p:nvGrpSpPr>
          <p:grpSpPr>
            <a:xfrm>
              <a:off x="6605239" y="953602"/>
              <a:ext cx="695269" cy="718554"/>
              <a:chOff x="1159115" y="-58312"/>
              <a:chExt cx="1234059" cy="1275390"/>
            </a:xfrm>
          </p:grpSpPr>
          <p:sp>
            <p:nvSpPr>
              <p:cNvPr id="5559" name="Google Shape;5559;p30"/>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0"/>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0"/>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0"/>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0"/>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30"/>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30"/>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0"/>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0"/>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0"/>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0"/>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0"/>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30"/>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30"/>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0"/>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0"/>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0"/>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0"/>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0"/>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30"/>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30"/>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0"/>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0"/>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0"/>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0"/>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0"/>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0"/>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30"/>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30"/>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0"/>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30"/>
            <p:cNvGrpSpPr/>
            <p:nvPr/>
          </p:nvGrpSpPr>
          <p:grpSpPr>
            <a:xfrm>
              <a:off x="5776930" y="589216"/>
              <a:ext cx="83075" cy="328809"/>
              <a:chOff x="1701356" y="1283743"/>
              <a:chExt cx="147453" cy="583615"/>
            </a:xfrm>
          </p:grpSpPr>
          <p:sp>
            <p:nvSpPr>
              <p:cNvPr id="5590" name="Google Shape;5590;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30"/>
            <p:cNvGrpSpPr/>
            <p:nvPr/>
          </p:nvGrpSpPr>
          <p:grpSpPr>
            <a:xfrm>
              <a:off x="5471431" y="-166898"/>
              <a:ext cx="695269" cy="718554"/>
              <a:chOff x="1159115" y="-58312"/>
              <a:chExt cx="1234059" cy="1275390"/>
            </a:xfrm>
          </p:grpSpPr>
          <p:sp>
            <p:nvSpPr>
              <p:cNvPr id="5594" name="Google Shape;5594;p30"/>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30"/>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30"/>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0"/>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30"/>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30"/>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0"/>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30"/>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30"/>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30"/>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30"/>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0"/>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30"/>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30"/>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0"/>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30"/>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0"/>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30"/>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30"/>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0"/>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30"/>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30"/>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0"/>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30"/>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30"/>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30"/>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30"/>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30"/>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30"/>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30"/>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30"/>
            <p:cNvGrpSpPr/>
            <p:nvPr/>
          </p:nvGrpSpPr>
          <p:grpSpPr>
            <a:xfrm>
              <a:off x="6910738" y="589216"/>
              <a:ext cx="83075" cy="328809"/>
              <a:chOff x="1701356" y="1283743"/>
              <a:chExt cx="147453" cy="583615"/>
            </a:xfrm>
          </p:grpSpPr>
          <p:sp>
            <p:nvSpPr>
              <p:cNvPr id="5625" name="Google Shape;5625;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30"/>
            <p:cNvGrpSpPr/>
            <p:nvPr/>
          </p:nvGrpSpPr>
          <p:grpSpPr>
            <a:xfrm>
              <a:off x="6605239" y="-166898"/>
              <a:ext cx="695269" cy="718554"/>
              <a:chOff x="1159115" y="-58312"/>
              <a:chExt cx="1234059" cy="1275390"/>
            </a:xfrm>
          </p:grpSpPr>
          <p:sp>
            <p:nvSpPr>
              <p:cNvPr id="5629" name="Google Shape;5629;p30"/>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30"/>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30"/>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30"/>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30"/>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30"/>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30"/>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30"/>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30"/>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30"/>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30"/>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30"/>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30"/>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30"/>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30"/>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30"/>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30"/>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30"/>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30"/>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30"/>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30"/>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30"/>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30"/>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30"/>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30"/>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30"/>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30"/>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30"/>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30"/>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30"/>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9" name="Google Shape;5659;p30"/>
            <p:cNvGrpSpPr/>
            <p:nvPr/>
          </p:nvGrpSpPr>
          <p:grpSpPr>
            <a:xfrm>
              <a:off x="6037703" y="402939"/>
              <a:ext cx="695420" cy="718605"/>
              <a:chOff x="152298" y="930036"/>
              <a:chExt cx="1234326" cy="1275479"/>
            </a:xfrm>
          </p:grpSpPr>
          <p:sp>
            <p:nvSpPr>
              <p:cNvPr id="5660" name="Google Shape;5660;p30"/>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30"/>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30"/>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30"/>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30"/>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30"/>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30"/>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30"/>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30"/>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30"/>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30"/>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30"/>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30"/>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30"/>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30"/>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30"/>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30"/>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30"/>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8" name="Google Shape;5678;p30"/>
            <p:cNvGrpSpPr/>
            <p:nvPr/>
          </p:nvGrpSpPr>
          <p:grpSpPr>
            <a:xfrm>
              <a:off x="6343165" y="40828"/>
              <a:ext cx="83075" cy="328809"/>
              <a:chOff x="1701356" y="1283743"/>
              <a:chExt cx="147453" cy="583615"/>
            </a:xfrm>
          </p:grpSpPr>
          <p:sp>
            <p:nvSpPr>
              <p:cNvPr id="5679" name="Google Shape;5679;p30"/>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30"/>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30"/>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5682"/>
        <p:cNvGrpSpPr/>
        <p:nvPr/>
      </p:nvGrpSpPr>
      <p:grpSpPr>
        <a:xfrm>
          <a:off x="0" y="0"/>
          <a:ext cx="0" cy="0"/>
          <a:chOff x="0" y="0"/>
          <a:chExt cx="0" cy="0"/>
        </a:xfrm>
      </p:grpSpPr>
      <p:sp>
        <p:nvSpPr>
          <p:cNvPr id="5683" name="Google Shape;5683;p31"/>
          <p:cNvSpPr txBox="1">
            <a:spLocks noGrp="1"/>
          </p:cNvSpPr>
          <p:nvPr>
            <p:ph type="title" hasCustomPrompt="1"/>
          </p:nvPr>
        </p:nvSpPr>
        <p:spPr>
          <a:xfrm>
            <a:off x="3804775" y="672075"/>
            <a:ext cx="40980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38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5684" name="Google Shape;5684;p31"/>
          <p:cNvSpPr txBox="1">
            <a:spLocks noGrp="1"/>
          </p:cNvSpPr>
          <p:nvPr>
            <p:ph type="subTitle" idx="1"/>
          </p:nvPr>
        </p:nvSpPr>
        <p:spPr>
          <a:xfrm>
            <a:off x="3804775" y="1361000"/>
            <a:ext cx="4098000" cy="405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5685" name="Google Shape;5685;p31"/>
          <p:cNvSpPr txBox="1">
            <a:spLocks noGrp="1"/>
          </p:cNvSpPr>
          <p:nvPr>
            <p:ph type="title" idx="2" hasCustomPrompt="1"/>
          </p:nvPr>
        </p:nvSpPr>
        <p:spPr>
          <a:xfrm>
            <a:off x="3804775" y="2024337"/>
            <a:ext cx="40980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38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5686" name="Google Shape;5686;p31"/>
          <p:cNvSpPr txBox="1">
            <a:spLocks noGrp="1"/>
          </p:cNvSpPr>
          <p:nvPr>
            <p:ph type="subTitle" idx="3"/>
          </p:nvPr>
        </p:nvSpPr>
        <p:spPr>
          <a:xfrm>
            <a:off x="3804775" y="2713253"/>
            <a:ext cx="4098000" cy="405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5687" name="Google Shape;5687;p31"/>
          <p:cNvSpPr txBox="1">
            <a:spLocks noGrp="1"/>
          </p:cNvSpPr>
          <p:nvPr>
            <p:ph type="title" idx="4" hasCustomPrompt="1"/>
          </p:nvPr>
        </p:nvSpPr>
        <p:spPr>
          <a:xfrm>
            <a:off x="3804775" y="3376599"/>
            <a:ext cx="40980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38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5688" name="Google Shape;5688;p31"/>
          <p:cNvSpPr txBox="1">
            <a:spLocks noGrp="1"/>
          </p:cNvSpPr>
          <p:nvPr>
            <p:ph type="subTitle" idx="5"/>
          </p:nvPr>
        </p:nvSpPr>
        <p:spPr>
          <a:xfrm>
            <a:off x="3804775" y="4065524"/>
            <a:ext cx="4098000" cy="405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23"/>
        <p:cNvGrpSpPr/>
        <p:nvPr/>
      </p:nvGrpSpPr>
      <p:grpSpPr>
        <a:xfrm>
          <a:off x="0" y="0"/>
          <a:ext cx="0" cy="0"/>
          <a:chOff x="0" y="0"/>
          <a:chExt cx="0" cy="0"/>
        </a:xfrm>
      </p:grpSpPr>
      <p:sp>
        <p:nvSpPr>
          <p:cNvPr id="324" name="Google Shape;324;p5"/>
          <p:cNvSpPr txBox="1">
            <a:spLocks noGrp="1"/>
          </p:cNvSpPr>
          <p:nvPr>
            <p:ph type="subTitle" idx="1"/>
          </p:nvPr>
        </p:nvSpPr>
        <p:spPr>
          <a:xfrm>
            <a:off x="4004640" y="3762632"/>
            <a:ext cx="250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25" name="Google Shape;325;p5"/>
          <p:cNvSpPr txBox="1">
            <a:spLocks noGrp="1"/>
          </p:cNvSpPr>
          <p:nvPr>
            <p:ph type="subTitle" idx="2"/>
          </p:nvPr>
        </p:nvSpPr>
        <p:spPr>
          <a:xfrm>
            <a:off x="989856" y="3762632"/>
            <a:ext cx="250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26" name="Google Shape;326;p5"/>
          <p:cNvSpPr txBox="1">
            <a:spLocks noGrp="1"/>
          </p:cNvSpPr>
          <p:nvPr>
            <p:ph type="subTitle" idx="3"/>
          </p:nvPr>
        </p:nvSpPr>
        <p:spPr>
          <a:xfrm>
            <a:off x="4004631" y="3189933"/>
            <a:ext cx="25056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27" name="Google Shape;327;p5"/>
          <p:cNvSpPr txBox="1">
            <a:spLocks noGrp="1"/>
          </p:cNvSpPr>
          <p:nvPr>
            <p:ph type="subTitle" idx="4"/>
          </p:nvPr>
        </p:nvSpPr>
        <p:spPr>
          <a:xfrm>
            <a:off x="989631" y="3189933"/>
            <a:ext cx="25056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DM Sans"/>
              <a:buNone/>
              <a:defRPr sz="2300" b="1">
                <a:solidFill>
                  <a:schemeClr val="dk1"/>
                </a:solidFill>
                <a:latin typeface="Shippori Antique B1"/>
                <a:ea typeface="Shippori Antique B1"/>
                <a:cs typeface="Shippori Antique B1"/>
                <a:sym typeface="Shippori Antique B1"/>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28" name="Google Shape;328;p5"/>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5689"/>
        <p:cNvGrpSpPr/>
        <p:nvPr/>
      </p:nvGrpSpPr>
      <p:grpSpPr>
        <a:xfrm>
          <a:off x="0" y="0"/>
          <a:ext cx="0" cy="0"/>
          <a:chOff x="0" y="0"/>
          <a:chExt cx="0" cy="0"/>
        </a:xfrm>
      </p:grpSpPr>
      <p:sp>
        <p:nvSpPr>
          <p:cNvPr id="5690" name="Google Shape;5690;p32"/>
          <p:cNvSpPr txBox="1"/>
          <p:nvPr/>
        </p:nvSpPr>
        <p:spPr>
          <a:xfrm>
            <a:off x="3484950" y="3908188"/>
            <a:ext cx="4945800" cy="556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b="1">
                <a:solidFill>
                  <a:schemeClr val="dk1"/>
                </a:solidFill>
                <a:latin typeface="Commissioner"/>
                <a:ea typeface="Commissioner"/>
                <a:cs typeface="Commissioner"/>
                <a:sym typeface="Commissioner"/>
              </a:rPr>
              <a:t>CREDITS:</a:t>
            </a:r>
            <a:r>
              <a:rPr lang="en" sz="1200">
                <a:solidFill>
                  <a:schemeClr val="dk1"/>
                </a:solidFill>
                <a:latin typeface="Commissioner"/>
                <a:ea typeface="Commissioner"/>
                <a:cs typeface="Commissioner"/>
                <a:sym typeface="Commissioner"/>
              </a:rPr>
              <a:t> This presentation template was created by </a:t>
            </a:r>
            <a:r>
              <a:rPr lang="en" sz="1200" b="1" u="sng">
                <a:solidFill>
                  <a:schemeClr val="hlink"/>
                </a:solidFill>
                <a:latin typeface="Commissioner"/>
                <a:ea typeface="Commissioner"/>
                <a:cs typeface="Commissioner"/>
                <a:sym typeface="Commissioner"/>
                <a:hlinkClick r:id="rId2"/>
              </a:rPr>
              <a:t>Slidesgo</a:t>
            </a:r>
            <a:r>
              <a:rPr lang="en" sz="1200">
                <a:solidFill>
                  <a:schemeClr val="dk1"/>
                </a:solidFill>
                <a:latin typeface="Commissioner"/>
                <a:ea typeface="Commissioner"/>
                <a:cs typeface="Commissioner"/>
                <a:sym typeface="Commissioner"/>
              </a:rPr>
              <a:t>, and includes icons by </a:t>
            </a:r>
            <a:r>
              <a:rPr lang="en" sz="1200" b="1" u="sng">
                <a:solidFill>
                  <a:schemeClr val="dk1"/>
                </a:solidFill>
                <a:latin typeface="Commissioner"/>
                <a:ea typeface="Commissioner"/>
                <a:cs typeface="Commissioner"/>
                <a:sym typeface="Commissioner"/>
                <a:hlinkClick r:id="rId3">
                  <a:extLst>
                    <a:ext uri="{A12FA001-AC4F-418D-AE19-62706E023703}">
                      <ahyp:hlinkClr xmlns:ahyp="http://schemas.microsoft.com/office/drawing/2018/hyperlinkcolor" val="tx"/>
                    </a:ext>
                  </a:extLst>
                </a:hlinkClick>
              </a:rPr>
              <a:t>Flaticon</a:t>
            </a:r>
            <a:r>
              <a:rPr lang="en" sz="1200">
                <a:solidFill>
                  <a:schemeClr val="dk1"/>
                </a:solidFill>
                <a:latin typeface="Commissioner"/>
                <a:ea typeface="Commissioner"/>
                <a:cs typeface="Commissioner"/>
                <a:sym typeface="Commissioner"/>
              </a:rPr>
              <a:t>, and infographics &amp; images by </a:t>
            </a:r>
            <a:r>
              <a:rPr lang="en" sz="1200" b="1" u="sng">
                <a:solidFill>
                  <a:schemeClr val="dk1"/>
                </a:solidFill>
                <a:latin typeface="Commissioner"/>
                <a:ea typeface="Commissioner"/>
                <a:cs typeface="Commissioner"/>
                <a:sym typeface="Commissioner"/>
                <a:hlinkClick r:id="rId4">
                  <a:extLst>
                    <a:ext uri="{A12FA001-AC4F-418D-AE19-62706E023703}">
                      <ahyp:hlinkClr xmlns:ahyp="http://schemas.microsoft.com/office/drawing/2018/hyperlinkcolor" val="tx"/>
                    </a:ext>
                  </a:extLst>
                </a:hlinkClick>
              </a:rPr>
              <a:t>Freepik</a:t>
            </a:r>
            <a:r>
              <a:rPr lang="en" sz="1200" u="sng">
                <a:solidFill>
                  <a:schemeClr val="dk1"/>
                </a:solidFill>
                <a:latin typeface="Commissioner"/>
                <a:ea typeface="Commissioner"/>
                <a:cs typeface="Commissioner"/>
                <a:sym typeface="Commissioner"/>
              </a:rPr>
              <a:t> </a:t>
            </a:r>
            <a:endParaRPr sz="1200" b="1" u="sng">
              <a:solidFill>
                <a:schemeClr val="dk1"/>
              </a:solidFill>
              <a:latin typeface="Commissioner"/>
              <a:ea typeface="Commissioner"/>
              <a:cs typeface="Commissioner"/>
              <a:sym typeface="Commissioner"/>
            </a:endParaRPr>
          </a:p>
        </p:txBody>
      </p:sp>
      <p:sp>
        <p:nvSpPr>
          <p:cNvPr id="5691" name="Google Shape;5691;p32"/>
          <p:cNvSpPr txBox="1">
            <a:spLocks noGrp="1"/>
          </p:cNvSpPr>
          <p:nvPr>
            <p:ph type="title"/>
          </p:nvPr>
        </p:nvSpPr>
        <p:spPr>
          <a:xfrm>
            <a:off x="3484926" y="679113"/>
            <a:ext cx="4945800" cy="6801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8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92" name="Google Shape;5692;p32"/>
          <p:cNvSpPr txBox="1">
            <a:spLocks noGrp="1"/>
          </p:cNvSpPr>
          <p:nvPr>
            <p:ph type="subTitle" idx="1"/>
          </p:nvPr>
        </p:nvSpPr>
        <p:spPr>
          <a:xfrm>
            <a:off x="3484926" y="1464437"/>
            <a:ext cx="4945800" cy="10587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93" name="Google Shape;5693;p32"/>
          <p:cNvSpPr>
            <a:spLocks noGrp="1"/>
          </p:cNvSpPr>
          <p:nvPr>
            <p:ph type="pic" idx="2"/>
          </p:nvPr>
        </p:nvSpPr>
        <p:spPr>
          <a:xfrm>
            <a:off x="725461" y="928574"/>
            <a:ext cx="2398200" cy="23982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5694"/>
        <p:cNvGrpSpPr/>
        <p:nvPr/>
      </p:nvGrpSpPr>
      <p:grpSpPr>
        <a:xfrm>
          <a:off x="0" y="0"/>
          <a:ext cx="0" cy="0"/>
          <a:chOff x="0" y="0"/>
          <a:chExt cx="0" cy="0"/>
        </a:xfrm>
      </p:grpSpPr>
      <p:grpSp>
        <p:nvGrpSpPr>
          <p:cNvPr id="5695" name="Google Shape;5695;p33"/>
          <p:cNvGrpSpPr/>
          <p:nvPr/>
        </p:nvGrpSpPr>
        <p:grpSpPr>
          <a:xfrm rot="10800000" flipH="1">
            <a:off x="8186738" y="-243050"/>
            <a:ext cx="1870469" cy="5634214"/>
            <a:chOff x="8162925" y="-243050"/>
            <a:chExt cx="1870469" cy="5634214"/>
          </a:xfrm>
        </p:grpSpPr>
        <p:grpSp>
          <p:nvGrpSpPr>
            <p:cNvPr id="5696" name="Google Shape;5696;p33"/>
            <p:cNvGrpSpPr/>
            <p:nvPr/>
          </p:nvGrpSpPr>
          <p:grpSpPr>
            <a:xfrm>
              <a:off x="8775625" y="1196725"/>
              <a:ext cx="488641" cy="481440"/>
              <a:chOff x="8162925" y="-243050"/>
              <a:chExt cx="488641" cy="481440"/>
            </a:xfrm>
          </p:grpSpPr>
          <p:sp>
            <p:nvSpPr>
              <p:cNvPr id="5697" name="Google Shape;5697;p33"/>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33"/>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33"/>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33"/>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33"/>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33"/>
            <p:cNvGrpSpPr/>
            <p:nvPr/>
          </p:nvGrpSpPr>
          <p:grpSpPr>
            <a:xfrm>
              <a:off x="8162925" y="602062"/>
              <a:ext cx="488641" cy="481440"/>
              <a:chOff x="8162925" y="-243050"/>
              <a:chExt cx="488641" cy="481440"/>
            </a:xfrm>
          </p:grpSpPr>
          <p:sp>
            <p:nvSpPr>
              <p:cNvPr id="5703" name="Google Shape;5703;p33"/>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33"/>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33"/>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33"/>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33"/>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33"/>
            <p:cNvGrpSpPr/>
            <p:nvPr/>
          </p:nvGrpSpPr>
          <p:grpSpPr>
            <a:xfrm>
              <a:off x="8901539" y="865337"/>
              <a:ext cx="206304" cy="204552"/>
              <a:chOff x="8901539" y="-228213"/>
              <a:chExt cx="206304" cy="204552"/>
            </a:xfrm>
          </p:grpSpPr>
          <p:sp>
            <p:nvSpPr>
              <p:cNvPr id="5709" name="Google Shape;5709;p33"/>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33"/>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33"/>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33"/>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33"/>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33"/>
            <p:cNvGrpSpPr/>
            <p:nvPr/>
          </p:nvGrpSpPr>
          <p:grpSpPr>
            <a:xfrm>
              <a:off x="8775823" y="4055195"/>
              <a:ext cx="488641" cy="481552"/>
              <a:chOff x="8775823" y="4055195"/>
              <a:chExt cx="488641" cy="481552"/>
            </a:xfrm>
          </p:grpSpPr>
          <p:sp>
            <p:nvSpPr>
              <p:cNvPr id="5715" name="Google Shape;5715;p33"/>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33"/>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33"/>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33"/>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33"/>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33"/>
            <p:cNvGrpSpPr/>
            <p:nvPr/>
          </p:nvGrpSpPr>
          <p:grpSpPr>
            <a:xfrm>
              <a:off x="8775823" y="4890195"/>
              <a:ext cx="488641" cy="481385"/>
              <a:chOff x="8775823" y="4890195"/>
              <a:chExt cx="488641" cy="481385"/>
            </a:xfrm>
          </p:grpSpPr>
          <p:sp>
            <p:nvSpPr>
              <p:cNvPr id="5721" name="Google Shape;5721;p33"/>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33"/>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33"/>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33"/>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33"/>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6" name="Google Shape;5726;p33"/>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7" name="Google Shape;5727;p33"/>
            <p:cNvGrpSpPr/>
            <p:nvPr/>
          </p:nvGrpSpPr>
          <p:grpSpPr>
            <a:xfrm>
              <a:off x="8171098" y="2624884"/>
              <a:ext cx="472107" cy="464296"/>
              <a:chOff x="8171098" y="2624884"/>
              <a:chExt cx="472107" cy="464296"/>
            </a:xfrm>
          </p:grpSpPr>
          <p:sp>
            <p:nvSpPr>
              <p:cNvPr id="5728" name="Google Shape;5728;p33"/>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33"/>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33"/>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33"/>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33"/>
            <p:cNvGrpSpPr/>
            <p:nvPr/>
          </p:nvGrpSpPr>
          <p:grpSpPr>
            <a:xfrm>
              <a:off x="9373626" y="2616275"/>
              <a:ext cx="488668" cy="481440"/>
              <a:chOff x="9373626" y="2616275"/>
              <a:chExt cx="488668" cy="481440"/>
            </a:xfrm>
          </p:grpSpPr>
          <p:sp>
            <p:nvSpPr>
              <p:cNvPr id="5733" name="Google Shape;5733;p33"/>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33"/>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33"/>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33"/>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33"/>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33"/>
            <p:cNvGrpSpPr/>
            <p:nvPr/>
          </p:nvGrpSpPr>
          <p:grpSpPr>
            <a:xfrm>
              <a:off x="8309880" y="3164000"/>
              <a:ext cx="195323" cy="232436"/>
              <a:chOff x="8309880" y="3164000"/>
              <a:chExt cx="195323" cy="232436"/>
            </a:xfrm>
          </p:grpSpPr>
          <p:sp>
            <p:nvSpPr>
              <p:cNvPr id="5739" name="Google Shape;5739;p33"/>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33"/>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33"/>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2" name="Google Shape;5742;p33"/>
            <p:cNvGrpSpPr/>
            <p:nvPr/>
          </p:nvGrpSpPr>
          <p:grpSpPr>
            <a:xfrm>
              <a:off x="9373626" y="3462674"/>
              <a:ext cx="488668" cy="481468"/>
              <a:chOff x="9373626" y="3462674"/>
              <a:chExt cx="488668" cy="481468"/>
            </a:xfrm>
          </p:grpSpPr>
          <p:sp>
            <p:nvSpPr>
              <p:cNvPr id="5743" name="Google Shape;5743;p33"/>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33"/>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33"/>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33"/>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33"/>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8" name="Google Shape;5748;p33"/>
            <p:cNvGrpSpPr/>
            <p:nvPr/>
          </p:nvGrpSpPr>
          <p:grpSpPr>
            <a:xfrm>
              <a:off x="8309880" y="4606395"/>
              <a:ext cx="195323" cy="232436"/>
              <a:chOff x="8309880" y="4606395"/>
              <a:chExt cx="195323" cy="232436"/>
            </a:xfrm>
          </p:grpSpPr>
          <p:sp>
            <p:nvSpPr>
              <p:cNvPr id="5749" name="Google Shape;5749;p33"/>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33"/>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33"/>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2" name="Google Shape;5752;p33"/>
            <p:cNvGrpSpPr/>
            <p:nvPr/>
          </p:nvGrpSpPr>
          <p:grpSpPr>
            <a:xfrm>
              <a:off x="8162925" y="4905069"/>
              <a:ext cx="488641" cy="481440"/>
              <a:chOff x="8162925" y="4905069"/>
              <a:chExt cx="488641" cy="481440"/>
            </a:xfrm>
          </p:grpSpPr>
          <p:sp>
            <p:nvSpPr>
              <p:cNvPr id="5753" name="Google Shape;5753;p33"/>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33"/>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33"/>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33"/>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33"/>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33"/>
            <p:cNvGrpSpPr/>
            <p:nvPr/>
          </p:nvGrpSpPr>
          <p:grpSpPr>
            <a:xfrm>
              <a:off x="8775823" y="2030871"/>
              <a:ext cx="488641" cy="481385"/>
              <a:chOff x="8775823" y="2030871"/>
              <a:chExt cx="488641" cy="481385"/>
            </a:xfrm>
          </p:grpSpPr>
          <p:sp>
            <p:nvSpPr>
              <p:cNvPr id="5759" name="Google Shape;5759;p33"/>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33"/>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33"/>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33"/>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33"/>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33"/>
            <p:cNvGrpSpPr/>
            <p:nvPr/>
          </p:nvGrpSpPr>
          <p:grpSpPr>
            <a:xfrm>
              <a:off x="8162925" y="-243050"/>
              <a:ext cx="488641" cy="481440"/>
              <a:chOff x="8162925" y="-243050"/>
              <a:chExt cx="488641" cy="481440"/>
            </a:xfrm>
          </p:grpSpPr>
          <p:sp>
            <p:nvSpPr>
              <p:cNvPr id="5765" name="Google Shape;5765;p33"/>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33"/>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33"/>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33"/>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33"/>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0" name="Google Shape;5770;p33"/>
            <p:cNvGrpSpPr/>
            <p:nvPr/>
          </p:nvGrpSpPr>
          <p:grpSpPr>
            <a:xfrm>
              <a:off x="9373626" y="-243050"/>
              <a:ext cx="488668" cy="481440"/>
              <a:chOff x="9373626" y="-243050"/>
              <a:chExt cx="488668" cy="481440"/>
            </a:xfrm>
          </p:grpSpPr>
          <p:sp>
            <p:nvSpPr>
              <p:cNvPr id="5771" name="Google Shape;5771;p33"/>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33"/>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33"/>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33"/>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33"/>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6" name="Google Shape;5776;p33"/>
            <p:cNvGrpSpPr/>
            <p:nvPr/>
          </p:nvGrpSpPr>
          <p:grpSpPr>
            <a:xfrm>
              <a:off x="8309880" y="304675"/>
              <a:ext cx="195323" cy="232436"/>
              <a:chOff x="8309880" y="304675"/>
              <a:chExt cx="195323" cy="232436"/>
            </a:xfrm>
          </p:grpSpPr>
          <p:sp>
            <p:nvSpPr>
              <p:cNvPr id="5777" name="Google Shape;5777;p33"/>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33"/>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33"/>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33"/>
            <p:cNvGrpSpPr/>
            <p:nvPr/>
          </p:nvGrpSpPr>
          <p:grpSpPr>
            <a:xfrm>
              <a:off x="8901539" y="-228213"/>
              <a:ext cx="206304" cy="204552"/>
              <a:chOff x="8901539" y="-228213"/>
              <a:chExt cx="206304" cy="204552"/>
            </a:xfrm>
          </p:grpSpPr>
          <p:sp>
            <p:nvSpPr>
              <p:cNvPr id="5781" name="Google Shape;5781;p33"/>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33"/>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3"/>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33"/>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33"/>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6" name="Google Shape;5786;p33"/>
            <p:cNvGrpSpPr/>
            <p:nvPr/>
          </p:nvGrpSpPr>
          <p:grpSpPr>
            <a:xfrm>
              <a:off x="8592421" y="-2338"/>
              <a:ext cx="818960" cy="846371"/>
              <a:chOff x="8592421" y="-2338"/>
              <a:chExt cx="818960" cy="846371"/>
            </a:xfrm>
          </p:grpSpPr>
          <p:sp>
            <p:nvSpPr>
              <p:cNvPr id="5787" name="Google Shape;5787;p33"/>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33"/>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33"/>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33"/>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3"/>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3"/>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3"/>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3"/>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3"/>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3"/>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3"/>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3"/>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33"/>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33"/>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33"/>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33"/>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3"/>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33"/>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33"/>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3"/>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33"/>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33"/>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3"/>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33"/>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33"/>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3"/>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33"/>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33"/>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3"/>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33"/>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7" name="Google Shape;5817;p33"/>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8" name="Google Shape;5818;p33"/>
            <p:cNvGrpSpPr/>
            <p:nvPr/>
          </p:nvGrpSpPr>
          <p:grpSpPr>
            <a:xfrm>
              <a:off x="8171098" y="2054354"/>
              <a:ext cx="472107" cy="464296"/>
              <a:chOff x="8171098" y="2054354"/>
              <a:chExt cx="472107" cy="464296"/>
            </a:xfrm>
          </p:grpSpPr>
          <p:sp>
            <p:nvSpPr>
              <p:cNvPr id="5819" name="Google Shape;5819;p33"/>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33"/>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3"/>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33"/>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33"/>
            <p:cNvGrpSpPr/>
            <p:nvPr/>
          </p:nvGrpSpPr>
          <p:grpSpPr>
            <a:xfrm>
              <a:off x="8162925" y="1204163"/>
              <a:ext cx="488641" cy="481440"/>
              <a:chOff x="8162925" y="-243050"/>
              <a:chExt cx="488641" cy="481440"/>
            </a:xfrm>
          </p:grpSpPr>
          <p:sp>
            <p:nvSpPr>
              <p:cNvPr id="5824" name="Google Shape;5824;p33"/>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33"/>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33"/>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3"/>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3"/>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9" name="Google Shape;5829;p33"/>
            <p:cNvGrpSpPr/>
            <p:nvPr/>
          </p:nvGrpSpPr>
          <p:grpSpPr>
            <a:xfrm>
              <a:off x="8309880" y="1749463"/>
              <a:ext cx="195323" cy="232436"/>
              <a:chOff x="8309880" y="304675"/>
              <a:chExt cx="195323" cy="232436"/>
            </a:xfrm>
          </p:grpSpPr>
          <p:sp>
            <p:nvSpPr>
              <p:cNvPr id="5830" name="Google Shape;5830;p33"/>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3"/>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3"/>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33"/>
            <p:cNvGrpSpPr/>
            <p:nvPr/>
          </p:nvGrpSpPr>
          <p:grpSpPr>
            <a:xfrm>
              <a:off x="8162925" y="3480588"/>
              <a:ext cx="488641" cy="481440"/>
              <a:chOff x="8162925" y="-243050"/>
              <a:chExt cx="488641" cy="481440"/>
            </a:xfrm>
          </p:grpSpPr>
          <p:sp>
            <p:nvSpPr>
              <p:cNvPr id="5834" name="Google Shape;5834;p33"/>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3"/>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3"/>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3"/>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3"/>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33"/>
            <p:cNvGrpSpPr/>
            <p:nvPr/>
          </p:nvGrpSpPr>
          <p:grpSpPr>
            <a:xfrm>
              <a:off x="8162925" y="4063488"/>
              <a:ext cx="488641" cy="481440"/>
              <a:chOff x="8162925" y="-243050"/>
              <a:chExt cx="488641" cy="481440"/>
            </a:xfrm>
          </p:grpSpPr>
          <p:sp>
            <p:nvSpPr>
              <p:cNvPr id="5840" name="Google Shape;5840;p33"/>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3"/>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3"/>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3"/>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3"/>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33"/>
            <p:cNvGrpSpPr/>
            <p:nvPr/>
          </p:nvGrpSpPr>
          <p:grpSpPr>
            <a:xfrm>
              <a:off x="8920730" y="1749463"/>
              <a:ext cx="195323" cy="232436"/>
              <a:chOff x="8309880" y="304675"/>
              <a:chExt cx="195323" cy="232436"/>
            </a:xfrm>
          </p:grpSpPr>
          <p:sp>
            <p:nvSpPr>
              <p:cNvPr id="5846" name="Google Shape;5846;p33"/>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3"/>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3"/>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33"/>
            <p:cNvGrpSpPr/>
            <p:nvPr/>
          </p:nvGrpSpPr>
          <p:grpSpPr>
            <a:xfrm>
              <a:off x="8914380" y="4601513"/>
              <a:ext cx="195323" cy="232436"/>
              <a:chOff x="8309880" y="304675"/>
              <a:chExt cx="195323" cy="232436"/>
            </a:xfrm>
          </p:grpSpPr>
          <p:sp>
            <p:nvSpPr>
              <p:cNvPr id="5850" name="Google Shape;5850;p33"/>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3"/>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3"/>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33"/>
            <p:cNvGrpSpPr/>
            <p:nvPr/>
          </p:nvGrpSpPr>
          <p:grpSpPr>
            <a:xfrm>
              <a:off x="8901539" y="3735687"/>
              <a:ext cx="206304" cy="204552"/>
              <a:chOff x="8901539" y="-228213"/>
              <a:chExt cx="206304" cy="204552"/>
            </a:xfrm>
          </p:grpSpPr>
          <p:sp>
            <p:nvSpPr>
              <p:cNvPr id="5854" name="Google Shape;5854;p33"/>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3"/>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3"/>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3"/>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3"/>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33"/>
            <p:cNvGrpSpPr/>
            <p:nvPr/>
          </p:nvGrpSpPr>
          <p:grpSpPr>
            <a:xfrm>
              <a:off x="8901539" y="2642137"/>
              <a:ext cx="206304" cy="204552"/>
              <a:chOff x="8901539" y="-228213"/>
              <a:chExt cx="206304" cy="204552"/>
            </a:xfrm>
          </p:grpSpPr>
          <p:sp>
            <p:nvSpPr>
              <p:cNvPr id="5860" name="Google Shape;5860;p33"/>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3"/>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3"/>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3"/>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3"/>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33"/>
            <p:cNvGrpSpPr/>
            <p:nvPr/>
          </p:nvGrpSpPr>
          <p:grpSpPr>
            <a:xfrm>
              <a:off x="8592421" y="2868012"/>
              <a:ext cx="818960" cy="846371"/>
              <a:chOff x="8592421" y="-2338"/>
              <a:chExt cx="818960" cy="846371"/>
            </a:xfrm>
          </p:grpSpPr>
          <p:sp>
            <p:nvSpPr>
              <p:cNvPr id="5866" name="Google Shape;5866;p33"/>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3"/>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3"/>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3"/>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3"/>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3"/>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3"/>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3"/>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3"/>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3"/>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33"/>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33"/>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3"/>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3"/>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3"/>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3"/>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3"/>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3"/>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3"/>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3"/>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3"/>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3"/>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3"/>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3"/>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3"/>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3"/>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3"/>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3"/>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3"/>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33"/>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6" name="Google Shape;5896;p33"/>
            <p:cNvGrpSpPr/>
            <p:nvPr/>
          </p:nvGrpSpPr>
          <p:grpSpPr>
            <a:xfrm>
              <a:off x="9523551" y="5186612"/>
              <a:ext cx="206304" cy="204552"/>
              <a:chOff x="8901539" y="-228213"/>
              <a:chExt cx="206304" cy="204552"/>
            </a:xfrm>
          </p:grpSpPr>
          <p:sp>
            <p:nvSpPr>
              <p:cNvPr id="5897" name="Google Shape;5897;p33"/>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33"/>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33"/>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33"/>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33"/>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33"/>
            <p:cNvGrpSpPr/>
            <p:nvPr/>
          </p:nvGrpSpPr>
          <p:grpSpPr>
            <a:xfrm>
              <a:off x="9523551" y="4093062"/>
              <a:ext cx="206304" cy="204552"/>
              <a:chOff x="8901539" y="-228213"/>
              <a:chExt cx="206304" cy="204552"/>
            </a:xfrm>
          </p:grpSpPr>
          <p:sp>
            <p:nvSpPr>
              <p:cNvPr id="5903" name="Google Shape;5903;p33"/>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33"/>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33"/>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33"/>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33"/>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33"/>
            <p:cNvGrpSpPr/>
            <p:nvPr/>
          </p:nvGrpSpPr>
          <p:grpSpPr>
            <a:xfrm>
              <a:off x="9214433" y="4318937"/>
              <a:ext cx="818960" cy="846371"/>
              <a:chOff x="8592421" y="-2338"/>
              <a:chExt cx="818960" cy="846371"/>
            </a:xfrm>
          </p:grpSpPr>
          <p:sp>
            <p:nvSpPr>
              <p:cNvPr id="5909" name="Google Shape;5909;p33"/>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33"/>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3"/>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3"/>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3"/>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3"/>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3"/>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3"/>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3"/>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3"/>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3"/>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3"/>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3"/>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3"/>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3"/>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3"/>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3"/>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3"/>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3"/>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3"/>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3"/>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3"/>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3"/>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3"/>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3"/>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3"/>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3"/>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3"/>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3"/>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3"/>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33"/>
            <p:cNvGrpSpPr/>
            <p:nvPr/>
          </p:nvGrpSpPr>
          <p:grpSpPr>
            <a:xfrm>
              <a:off x="9514914" y="2310187"/>
              <a:ext cx="206304" cy="204552"/>
              <a:chOff x="8901539" y="-228213"/>
              <a:chExt cx="206304" cy="204552"/>
            </a:xfrm>
          </p:grpSpPr>
          <p:sp>
            <p:nvSpPr>
              <p:cNvPr id="5940" name="Google Shape;5940;p33"/>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3"/>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3"/>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3"/>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3"/>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33"/>
            <p:cNvGrpSpPr/>
            <p:nvPr/>
          </p:nvGrpSpPr>
          <p:grpSpPr>
            <a:xfrm>
              <a:off x="9514914" y="1216637"/>
              <a:ext cx="206304" cy="204552"/>
              <a:chOff x="8901539" y="-228213"/>
              <a:chExt cx="206304" cy="204552"/>
            </a:xfrm>
          </p:grpSpPr>
          <p:sp>
            <p:nvSpPr>
              <p:cNvPr id="5946" name="Google Shape;5946;p33"/>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3"/>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3"/>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3"/>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3"/>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33"/>
            <p:cNvGrpSpPr/>
            <p:nvPr/>
          </p:nvGrpSpPr>
          <p:grpSpPr>
            <a:xfrm>
              <a:off x="9205796" y="1442512"/>
              <a:ext cx="818960" cy="846371"/>
              <a:chOff x="8592421" y="-2338"/>
              <a:chExt cx="818960" cy="846371"/>
            </a:xfrm>
          </p:grpSpPr>
          <p:sp>
            <p:nvSpPr>
              <p:cNvPr id="5952" name="Google Shape;5952;p33"/>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3"/>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3"/>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3"/>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3"/>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3"/>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3"/>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3"/>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3"/>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3"/>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3"/>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3"/>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3"/>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3"/>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3"/>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3"/>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3"/>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3"/>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3"/>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3"/>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3"/>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3"/>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3"/>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3"/>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3"/>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3"/>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3"/>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3"/>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33"/>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3"/>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33"/>
            <p:cNvGrpSpPr/>
            <p:nvPr/>
          </p:nvGrpSpPr>
          <p:grpSpPr>
            <a:xfrm>
              <a:off x="9529043" y="304675"/>
              <a:ext cx="195323" cy="232436"/>
              <a:chOff x="8309880" y="304675"/>
              <a:chExt cx="195323" cy="232436"/>
            </a:xfrm>
          </p:grpSpPr>
          <p:sp>
            <p:nvSpPr>
              <p:cNvPr id="5983" name="Google Shape;5983;p33"/>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3"/>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3"/>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6" name="Google Shape;5986;p33"/>
            <p:cNvGrpSpPr/>
            <p:nvPr/>
          </p:nvGrpSpPr>
          <p:grpSpPr>
            <a:xfrm>
              <a:off x="9382388" y="602062"/>
              <a:ext cx="488641" cy="481440"/>
              <a:chOff x="8162925" y="-243050"/>
              <a:chExt cx="488641" cy="481440"/>
            </a:xfrm>
          </p:grpSpPr>
          <p:sp>
            <p:nvSpPr>
              <p:cNvPr id="5987" name="Google Shape;5987;p33"/>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3"/>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3"/>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3"/>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3"/>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2" name="Google Shape;5992;p33"/>
            <p:cNvGrpSpPr/>
            <p:nvPr/>
          </p:nvGrpSpPr>
          <p:grpSpPr>
            <a:xfrm>
              <a:off x="9529055" y="3164000"/>
              <a:ext cx="195323" cy="232436"/>
              <a:chOff x="8309880" y="3164000"/>
              <a:chExt cx="195323" cy="232436"/>
            </a:xfrm>
          </p:grpSpPr>
          <p:sp>
            <p:nvSpPr>
              <p:cNvPr id="5993" name="Google Shape;5993;p33"/>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3"/>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3"/>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5996"/>
        <p:cNvGrpSpPr/>
        <p:nvPr/>
      </p:nvGrpSpPr>
      <p:grpSpPr>
        <a:xfrm>
          <a:off x="0" y="0"/>
          <a:ext cx="0" cy="0"/>
          <a:chOff x="0" y="0"/>
          <a:chExt cx="0" cy="0"/>
        </a:xfrm>
      </p:grpSpPr>
      <p:grpSp>
        <p:nvGrpSpPr>
          <p:cNvPr id="5997" name="Google Shape;5997;p34"/>
          <p:cNvGrpSpPr/>
          <p:nvPr/>
        </p:nvGrpSpPr>
        <p:grpSpPr>
          <a:xfrm>
            <a:off x="5935740" y="-58312"/>
            <a:ext cx="3246334" cy="5249052"/>
            <a:chOff x="-853160" y="-58312"/>
            <a:chExt cx="3246334" cy="5249052"/>
          </a:xfrm>
        </p:grpSpPr>
        <p:grpSp>
          <p:nvGrpSpPr>
            <p:cNvPr id="5998" name="Google Shape;5998;p34"/>
            <p:cNvGrpSpPr/>
            <p:nvPr/>
          </p:nvGrpSpPr>
          <p:grpSpPr>
            <a:xfrm>
              <a:off x="1701356" y="3268743"/>
              <a:ext cx="147453" cy="583615"/>
              <a:chOff x="1701356" y="1283743"/>
              <a:chExt cx="147453" cy="583615"/>
            </a:xfrm>
          </p:grpSpPr>
          <p:sp>
            <p:nvSpPr>
              <p:cNvPr id="5999" name="Google Shape;5999;p34"/>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4"/>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4"/>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2" name="Google Shape;6002;p34"/>
            <p:cNvGrpSpPr/>
            <p:nvPr/>
          </p:nvGrpSpPr>
          <p:grpSpPr>
            <a:xfrm>
              <a:off x="1701356" y="1283743"/>
              <a:ext cx="147453" cy="583615"/>
              <a:chOff x="1701356" y="1283743"/>
              <a:chExt cx="147453" cy="583615"/>
            </a:xfrm>
          </p:grpSpPr>
          <p:sp>
            <p:nvSpPr>
              <p:cNvPr id="6003" name="Google Shape;6003;p34"/>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4"/>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4"/>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34"/>
            <p:cNvGrpSpPr/>
            <p:nvPr/>
          </p:nvGrpSpPr>
          <p:grpSpPr>
            <a:xfrm>
              <a:off x="1159115" y="-58312"/>
              <a:ext cx="1234059" cy="1275390"/>
              <a:chOff x="1159115" y="-58312"/>
              <a:chExt cx="1234059" cy="1275390"/>
            </a:xfrm>
          </p:grpSpPr>
          <p:sp>
            <p:nvSpPr>
              <p:cNvPr id="6007" name="Google Shape;6007;p34"/>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4"/>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4"/>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4"/>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4"/>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4"/>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4"/>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4"/>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4"/>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4"/>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4"/>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4"/>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4"/>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34"/>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4"/>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4"/>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4"/>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4"/>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4"/>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4"/>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4"/>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4"/>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4"/>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4"/>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4"/>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4"/>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4"/>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4"/>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4"/>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4"/>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34"/>
            <p:cNvGrpSpPr/>
            <p:nvPr/>
          </p:nvGrpSpPr>
          <p:grpSpPr>
            <a:xfrm>
              <a:off x="151773" y="930036"/>
              <a:ext cx="1234326" cy="1275479"/>
              <a:chOff x="152298" y="930036"/>
              <a:chExt cx="1234326" cy="1275479"/>
            </a:xfrm>
          </p:grpSpPr>
          <p:sp>
            <p:nvSpPr>
              <p:cNvPr id="6038" name="Google Shape;6038;p34"/>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4"/>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4"/>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4"/>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4"/>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4"/>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4"/>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4"/>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4"/>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4"/>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4"/>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4"/>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4"/>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4"/>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4"/>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4"/>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4"/>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34"/>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34"/>
            <p:cNvGrpSpPr/>
            <p:nvPr/>
          </p:nvGrpSpPr>
          <p:grpSpPr>
            <a:xfrm>
              <a:off x="1159115" y="1930350"/>
              <a:ext cx="1234059" cy="1275390"/>
              <a:chOff x="1159115" y="-58312"/>
              <a:chExt cx="1234059" cy="1275390"/>
            </a:xfrm>
          </p:grpSpPr>
          <p:sp>
            <p:nvSpPr>
              <p:cNvPr id="6057" name="Google Shape;6057;p34"/>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34"/>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34"/>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34"/>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4"/>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4"/>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4"/>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4"/>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4"/>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4"/>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4"/>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4"/>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4"/>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4"/>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34"/>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34"/>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34"/>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34"/>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34"/>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34"/>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34"/>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34"/>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34"/>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34"/>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34"/>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34"/>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34"/>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34"/>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34"/>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34"/>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34"/>
            <p:cNvGrpSpPr/>
            <p:nvPr/>
          </p:nvGrpSpPr>
          <p:grpSpPr>
            <a:xfrm>
              <a:off x="1159115" y="3915350"/>
              <a:ext cx="1234059" cy="1275390"/>
              <a:chOff x="1159115" y="-58312"/>
              <a:chExt cx="1234059" cy="1275390"/>
            </a:xfrm>
          </p:grpSpPr>
          <p:sp>
            <p:nvSpPr>
              <p:cNvPr id="6088" name="Google Shape;6088;p34"/>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34"/>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34"/>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34"/>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34"/>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34"/>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34"/>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34"/>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34"/>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34"/>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34"/>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34"/>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34"/>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34"/>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34"/>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34"/>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34"/>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34"/>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34"/>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34"/>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34"/>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34"/>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34"/>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34"/>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34"/>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34"/>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34"/>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34"/>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34"/>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34"/>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34"/>
            <p:cNvGrpSpPr/>
            <p:nvPr/>
          </p:nvGrpSpPr>
          <p:grpSpPr>
            <a:xfrm>
              <a:off x="151773" y="2907149"/>
              <a:ext cx="1234326" cy="1275479"/>
              <a:chOff x="152298" y="930036"/>
              <a:chExt cx="1234326" cy="1275479"/>
            </a:xfrm>
          </p:grpSpPr>
          <p:sp>
            <p:nvSpPr>
              <p:cNvPr id="6119" name="Google Shape;6119;p34"/>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34"/>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34"/>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34"/>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34"/>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34"/>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34"/>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34"/>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34"/>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34"/>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34"/>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4"/>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4"/>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4"/>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34"/>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34"/>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4"/>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4"/>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34"/>
            <p:cNvGrpSpPr/>
            <p:nvPr/>
          </p:nvGrpSpPr>
          <p:grpSpPr>
            <a:xfrm>
              <a:off x="694031" y="4259843"/>
              <a:ext cx="147453" cy="583615"/>
              <a:chOff x="1701356" y="1283743"/>
              <a:chExt cx="147453" cy="583615"/>
            </a:xfrm>
          </p:grpSpPr>
          <p:sp>
            <p:nvSpPr>
              <p:cNvPr id="6138" name="Google Shape;6138;p34"/>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4"/>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4"/>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34"/>
            <p:cNvGrpSpPr/>
            <p:nvPr/>
          </p:nvGrpSpPr>
          <p:grpSpPr>
            <a:xfrm>
              <a:off x="694031" y="2264518"/>
              <a:ext cx="147453" cy="583615"/>
              <a:chOff x="1701356" y="1283743"/>
              <a:chExt cx="147453" cy="583615"/>
            </a:xfrm>
          </p:grpSpPr>
          <p:sp>
            <p:nvSpPr>
              <p:cNvPr id="6142" name="Google Shape;6142;p34"/>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34"/>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4"/>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34"/>
            <p:cNvGrpSpPr/>
            <p:nvPr/>
          </p:nvGrpSpPr>
          <p:grpSpPr>
            <a:xfrm>
              <a:off x="694031" y="287393"/>
              <a:ext cx="147453" cy="583615"/>
              <a:chOff x="1701356" y="1283743"/>
              <a:chExt cx="147453" cy="583615"/>
            </a:xfrm>
          </p:grpSpPr>
          <p:sp>
            <p:nvSpPr>
              <p:cNvPr id="6146" name="Google Shape;6146;p34"/>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34"/>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4"/>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9" name="Google Shape;6149;p34"/>
            <p:cNvGrpSpPr/>
            <p:nvPr/>
          </p:nvGrpSpPr>
          <p:grpSpPr>
            <a:xfrm>
              <a:off x="-310919" y="3268743"/>
              <a:ext cx="147453" cy="583615"/>
              <a:chOff x="1701356" y="1283743"/>
              <a:chExt cx="147453" cy="583615"/>
            </a:xfrm>
          </p:grpSpPr>
          <p:sp>
            <p:nvSpPr>
              <p:cNvPr id="6150" name="Google Shape;6150;p34"/>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4"/>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4"/>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34"/>
            <p:cNvGrpSpPr/>
            <p:nvPr/>
          </p:nvGrpSpPr>
          <p:grpSpPr>
            <a:xfrm>
              <a:off x="-310919" y="1283743"/>
              <a:ext cx="147453" cy="583615"/>
              <a:chOff x="1701356" y="1283743"/>
              <a:chExt cx="147453" cy="583615"/>
            </a:xfrm>
          </p:grpSpPr>
          <p:sp>
            <p:nvSpPr>
              <p:cNvPr id="6154" name="Google Shape;6154;p34"/>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4"/>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4"/>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7" name="Google Shape;6157;p34"/>
            <p:cNvGrpSpPr/>
            <p:nvPr/>
          </p:nvGrpSpPr>
          <p:grpSpPr>
            <a:xfrm>
              <a:off x="-853160" y="-58312"/>
              <a:ext cx="1234059" cy="1275390"/>
              <a:chOff x="1159115" y="-58312"/>
              <a:chExt cx="1234059" cy="1275390"/>
            </a:xfrm>
          </p:grpSpPr>
          <p:sp>
            <p:nvSpPr>
              <p:cNvPr id="6158" name="Google Shape;6158;p34"/>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4"/>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4"/>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4"/>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4"/>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4"/>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4"/>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4"/>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4"/>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4"/>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4"/>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4"/>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4"/>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34"/>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34"/>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34"/>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34"/>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34"/>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34"/>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34"/>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34"/>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34"/>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34"/>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4"/>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34"/>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34"/>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34"/>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34"/>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4"/>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4"/>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8" name="Google Shape;6188;p34"/>
            <p:cNvGrpSpPr/>
            <p:nvPr/>
          </p:nvGrpSpPr>
          <p:grpSpPr>
            <a:xfrm>
              <a:off x="-853160" y="1930350"/>
              <a:ext cx="1234059" cy="1275390"/>
              <a:chOff x="1159115" y="-58312"/>
              <a:chExt cx="1234059" cy="1275390"/>
            </a:xfrm>
          </p:grpSpPr>
          <p:sp>
            <p:nvSpPr>
              <p:cNvPr id="6189" name="Google Shape;6189;p34"/>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4"/>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4"/>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4"/>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4"/>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4"/>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4"/>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4"/>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4"/>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34"/>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34"/>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4"/>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4"/>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4"/>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4"/>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4"/>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4"/>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4"/>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4"/>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4"/>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4"/>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4"/>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4"/>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34"/>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34"/>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4"/>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4"/>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4"/>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4"/>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4"/>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34"/>
            <p:cNvGrpSpPr/>
            <p:nvPr/>
          </p:nvGrpSpPr>
          <p:grpSpPr>
            <a:xfrm>
              <a:off x="-853160" y="3915350"/>
              <a:ext cx="1234059" cy="1275390"/>
              <a:chOff x="1159115" y="-58312"/>
              <a:chExt cx="1234059" cy="1275390"/>
            </a:xfrm>
          </p:grpSpPr>
          <p:sp>
            <p:nvSpPr>
              <p:cNvPr id="6220" name="Google Shape;6220;p34"/>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4"/>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4"/>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4"/>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4"/>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4"/>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34"/>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34"/>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4"/>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34"/>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34"/>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4"/>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4"/>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4"/>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4"/>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4"/>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4"/>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4"/>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4"/>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4"/>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34"/>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34"/>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34"/>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34"/>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4"/>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34"/>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34"/>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4"/>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4"/>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4"/>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9"/>
        <p:cNvGrpSpPr/>
        <p:nvPr/>
      </p:nvGrpSpPr>
      <p:grpSpPr>
        <a:xfrm>
          <a:off x="0" y="0"/>
          <a:ext cx="0" cy="0"/>
          <a:chOff x="0" y="0"/>
          <a:chExt cx="0" cy="0"/>
        </a:xfrm>
      </p:grpSpPr>
      <p:sp>
        <p:nvSpPr>
          <p:cNvPr id="330" name="Google Shape;330;p6"/>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31" name="Google Shape;331;p6"/>
          <p:cNvGrpSpPr/>
          <p:nvPr/>
        </p:nvGrpSpPr>
        <p:grpSpPr>
          <a:xfrm>
            <a:off x="8186738" y="-243050"/>
            <a:ext cx="1870469" cy="5634214"/>
            <a:chOff x="8162925" y="-243050"/>
            <a:chExt cx="1870469" cy="5634214"/>
          </a:xfrm>
        </p:grpSpPr>
        <p:grpSp>
          <p:nvGrpSpPr>
            <p:cNvPr id="332" name="Google Shape;332;p6"/>
            <p:cNvGrpSpPr/>
            <p:nvPr/>
          </p:nvGrpSpPr>
          <p:grpSpPr>
            <a:xfrm>
              <a:off x="8775625" y="1196725"/>
              <a:ext cx="488641" cy="481440"/>
              <a:chOff x="8162925" y="-243050"/>
              <a:chExt cx="488641" cy="481440"/>
            </a:xfrm>
          </p:grpSpPr>
          <p:sp>
            <p:nvSpPr>
              <p:cNvPr id="333" name="Google Shape;333;p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6"/>
            <p:cNvGrpSpPr/>
            <p:nvPr/>
          </p:nvGrpSpPr>
          <p:grpSpPr>
            <a:xfrm>
              <a:off x="8162925" y="602062"/>
              <a:ext cx="488641" cy="481440"/>
              <a:chOff x="8162925" y="-243050"/>
              <a:chExt cx="488641" cy="481440"/>
            </a:xfrm>
          </p:grpSpPr>
          <p:sp>
            <p:nvSpPr>
              <p:cNvPr id="339" name="Google Shape;339;p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 name="Google Shape;344;p6"/>
            <p:cNvGrpSpPr/>
            <p:nvPr/>
          </p:nvGrpSpPr>
          <p:grpSpPr>
            <a:xfrm>
              <a:off x="8901539" y="865337"/>
              <a:ext cx="206304" cy="204552"/>
              <a:chOff x="8901539" y="-228213"/>
              <a:chExt cx="206304" cy="204552"/>
            </a:xfrm>
          </p:grpSpPr>
          <p:sp>
            <p:nvSpPr>
              <p:cNvPr id="345" name="Google Shape;345;p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6"/>
            <p:cNvGrpSpPr/>
            <p:nvPr/>
          </p:nvGrpSpPr>
          <p:grpSpPr>
            <a:xfrm>
              <a:off x="8775823" y="4055195"/>
              <a:ext cx="488641" cy="481552"/>
              <a:chOff x="8775823" y="4055195"/>
              <a:chExt cx="488641" cy="481552"/>
            </a:xfrm>
          </p:grpSpPr>
          <p:sp>
            <p:nvSpPr>
              <p:cNvPr id="351" name="Google Shape;351;p6"/>
              <p:cNvSpPr/>
              <p:nvPr/>
            </p:nvSpPr>
            <p:spPr>
              <a:xfrm rot="10800000" flipH="1">
                <a:off x="8775823" y="4055195"/>
                <a:ext cx="488641" cy="481552"/>
              </a:xfrm>
              <a:custGeom>
                <a:avLst/>
                <a:gdLst/>
                <a:ahLst/>
                <a:cxnLst/>
                <a:rect l="l" t="t" r="r" b="b"/>
                <a:pathLst>
                  <a:path w="17577" h="17322" extrusionOk="0">
                    <a:moveTo>
                      <a:pt x="2355" y="311"/>
                    </a:moveTo>
                    <a:cubicBezTo>
                      <a:pt x="3948" y="311"/>
                      <a:pt x="5498" y="576"/>
                      <a:pt x="6717" y="1786"/>
                    </a:cubicBezTo>
                    <a:cubicBezTo>
                      <a:pt x="8404" y="3466"/>
                      <a:pt x="8678" y="5934"/>
                      <a:pt x="8444" y="8189"/>
                    </a:cubicBezTo>
                    <a:cubicBezTo>
                      <a:pt x="8444" y="8209"/>
                      <a:pt x="8450" y="8223"/>
                      <a:pt x="8450" y="8229"/>
                    </a:cubicBezTo>
                    <a:cubicBezTo>
                      <a:pt x="7706" y="8322"/>
                      <a:pt x="6945" y="8403"/>
                      <a:pt x="6195" y="8403"/>
                    </a:cubicBezTo>
                    <a:cubicBezTo>
                      <a:pt x="4786" y="8403"/>
                      <a:pt x="3419" y="8118"/>
                      <a:pt x="2288" y="7092"/>
                    </a:cubicBezTo>
                    <a:cubicBezTo>
                      <a:pt x="442" y="5406"/>
                      <a:pt x="294" y="2736"/>
                      <a:pt x="341" y="401"/>
                    </a:cubicBezTo>
                    <a:cubicBezTo>
                      <a:pt x="1006" y="358"/>
                      <a:pt x="1684" y="311"/>
                      <a:pt x="2355" y="311"/>
                    </a:cubicBezTo>
                    <a:close/>
                    <a:moveTo>
                      <a:pt x="15222" y="311"/>
                    </a:moveTo>
                    <a:cubicBezTo>
                      <a:pt x="15893" y="311"/>
                      <a:pt x="16571" y="358"/>
                      <a:pt x="17235" y="401"/>
                    </a:cubicBezTo>
                    <a:cubicBezTo>
                      <a:pt x="17282" y="2736"/>
                      <a:pt x="17141" y="5406"/>
                      <a:pt x="15281" y="7092"/>
                    </a:cubicBezTo>
                    <a:cubicBezTo>
                      <a:pt x="14155" y="8118"/>
                      <a:pt x="12789" y="8403"/>
                      <a:pt x="11381" y="8403"/>
                    </a:cubicBezTo>
                    <a:cubicBezTo>
                      <a:pt x="10632" y="8403"/>
                      <a:pt x="9870" y="8322"/>
                      <a:pt x="9126" y="8229"/>
                    </a:cubicBezTo>
                    <a:cubicBezTo>
                      <a:pt x="9126" y="8223"/>
                      <a:pt x="9133" y="8209"/>
                      <a:pt x="9133" y="8189"/>
                    </a:cubicBezTo>
                    <a:cubicBezTo>
                      <a:pt x="8892" y="5934"/>
                      <a:pt x="9173" y="3466"/>
                      <a:pt x="10859" y="1786"/>
                    </a:cubicBezTo>
                    <a:cubicBezTo>
                      <a:pt x="12078" y="576"/>
                      <a:pt x="13629" y="311"/>
                      <a:pt x="15222" y="311"/>
                    </a:cubicBezTo>
                    <a:close/>
                    <a:moveTo>
                      <a:pt x="6209" y="8917"/>
                    </a:moveTo>
                    <a:cubicBezTo>
                      <a:pt x="6954" y="8917"/>
                      <a:pt x="7711" y="8996"/>
                      <a:pt x="8450" y="9086"/>
                    </a:cubicBezTo>
                    <a:cubicBezTo>
                      <a:pt x="8450" y="9106"/>
                      <a:pt x="8444" y="9112"/>
                      <a:pt x="8444" y="9126"/>
                    </a:cubicBezTo>
                    <a:cubicBezTo>
                      <a:pt x="8678" y="11387"/>
                      <a:pt x="8404" y="13856"/>
                      <a:pt x="6717" y="15535"/>
                    </a:cubicBezTo>
                    <a:cubicBezTo>
                      <a:pt x="5498" y="16745"/>
                      <a:pt x="3948" y="17011"/>
                      <a:pt x="2355" y="17011"/>
                    </a:cubicBezTo>
                    <a:cubicBezTo>
                      <a:pt x="1684" y="17011"/>
                      <a:pt x="1006" y="16964"/>
                      <a:pt x="341" y="16920"/>
                    </a:cubicBezTo>
                    <a:cubicBezTo>
                      <a:pt x="294" y="14585"/>
                      <a:pt x="442" y="11909"/>
                      <a:pt x="2288" y="10230"/>
                    </a:cubicBezTo>
                    <a:cubicBezTo>
                      <a:pt x="3423" y="9200"/>
                      <a:pt x="4795" y="8917"/>
                      <a:pt x="6209" y="8917"/>
                    </a:cubicBezTo>
                    <a:close/>
                    <a:moveTo>
                      <a:pt x="11367" y="8917"/>
                    </a:moveTo>
                    <a:cubicBezTo>
                      <a:pt x="12780" y="8917"/>
                      <a:pt x="14151" y="9200"/>
                      <a:pt x="15281" y="10230"/>
                    </a:cubicBezTo>
                    <a:cubicBezTo>
                      <a:pt x="17141" y="11909"/>
                      <a:pt x="17282" y="14585"/>
                      <a:pt x="17235" y="16920"/>
                    </a:cubicBezTo>
                    <a:cubicBezTo>
                      <a:pt x="16571" y="16964"/>
                      <a:pt x="15893" y="17011"/>
                      <a:pt x="15222" y="17011"/>
                    </a:cubicBezTo>
                    <a:cubicBezTo>
                      <a:pt x="13629" y="17011"/>
                      <a:pt x="12078" y="16745"/>
                      <a:pt x="10859" y="15535"/>
                    </a:cubicBezTo>
                    <a:cubicBezTo>
                      <a:pt x="9173" y="13856"/>
                      <a:pt x="8892" y="11387"/>
                      <a:pt x="9133" y="9126"/>
                    </a:cubicBezTo>
                    <a:cubicBezTo>
                      <a:pt x="9133" y="9112"/>
                      <a:pt x="9126" y="9106"/>
                      <a:pt x="9126" y="9086"/>
                    </a:cubicBezTo>
                    <a:cubicBezTo>
                      <a:pt x="9865" y="8996"/>
                      <a:pt x="10622" y="8917"/>
                      <a:pt x="11367" y="8917"/>
                    </a:cubicBezTo>
                    <a:close/>
                    <a:moveTo>
                      <a:pt x="2441" y="1"/>
                    </a:moveTo>
                    <a:cubicBezTo>
                      <a:pt x="1723" y="1"/>
                      <a:pt x="1000" y="66"/>
                      <a:pt x="301" y="154"/>
                    </a:cubicBezTo>
                    <a:cubicBezTo>
                      <a:pt x="261" y="160"/>
                      <a:pt x="228" y="181"/>
                      <a:pt x="207" y="214"/>
                    </a:cubicBezTo>
                    <a:cubicBezTo>
                      <a:pt x="203" y="214"/>
                      <a:pt x="198" y="213"/>
                      <a:pt x="194" y="213"/>
                    </a:cubicBezTo>
                    <a:cubicBezTo>
                      <a:pt x="123" y="213"/>
                      <a:pt x="47" y="260"/>
                      <a:pt x="47" y="354"/>
                    </a:cubicBezTo>
                    <a:cubicBezTo>
                      <a:pt x="0" y="2810"/>
                      <a:pt x="174" y="5660"/>
                      <a:pt x="2181" y="7380"/>
                    </a:cubicBezTo>
                    <a:cubicBezTo>
                      <a:pt x="3011" y="8089"/>
                      <a:pt x="4075" y="8504"/>
                      <a:pt x="5185" y="8658"/>
                    </a:cubicBezTo>
                    <a:cubicBezTo>
                      <a:pt x="4075" y="8818"/>
                      <a:pt x="3011" y="9233"/>
                      <a:pt x="2181" y="9942"/>
                    </a:cubicBezTo>
                    <a:cubicBezTo>
                      <a:pt x="174" y="11662"/>
                      <a:pt x="0" y="14512"/>
                      <a:pt x="47" y="16967"/>
                    </a:cubicBezTo>
                    <a:cubicBezTo>
                      <a:pt x="47" y="17061"/>
                      <a:pt x="123" y="17108"/>
                      <a:pt x="194" y="17108"/>
                    </a:cubicBezTo>
                    <a:cubicBezTo>
                      <a:pt x="198" y="17108"/>
                      <a:pt x="203" y="17108"/>
                      <a:pt x="207" y="17108"/>
                    </a:cubicBezTo>
                    <a:cubicBezTo>
                      <a:pt x="228" y="17135"/>
                      <a:pt x="261" y="17161"/>
                      <a:pt x="301" y="17168"/>
                    </a:cubicBezTo>
                    <a:cubicBezTo>
                      <a:pt x="1000" y="17255"/>
                      <a:pt x="1723" y="17321"/>
                      <a:pt x="2441" y="17321"/>
                    </a:cubicBezTo>
                    <a:cubicBezTo>
                      <a:pt x="4088" y="17321"/>
                      <a:pt x="5706" y="16975"/>
                      <a:pt x="6932" y="15750"/>
                    </a:cubicBezTo>
                    <a:cubicBezTo>
                      <a:pt x="8123" y="14559"/>
                      <a:pt x="8658" y="12980"/>
                      <a:pt x="8792" y="11354"/>
                    </a:cubicBezTo>
                    <a:cubicBezTo>
                      <a:pt x="8919" y="12980"/>
                      <a:pt x="9454" y="14559"/>
                      <a:pt x="10645" y="15750"/>
                    </a:cubicBezTo>
                    <a:cubicBezTo>
                      <a:pt x="11870" y="16975"/>
                      <a:pt x="13485" y="17321"/>
                      <a:pt x="15132" y="17321"/>
                    </a:cubicBezTo>
                    <a:cubicBezTo>
                      <a:pt x="15850" y="17321"/>
                      <a:pt x="16575" y="17255"/>
                      <a:pt x="17275" y="17168"/>
                    </a:cubicBezTo>
                    <a:cubicBezTo>
                      <a:pt x="17315" y="17161"/>
                      <a:pt x="17349" y="17135"/>
                      <a:pt x="17369" y="17108"/>
                    </a:cubicBezTo>
                    <a:cubicBezTo>
                      <a:pt x="17374" y="17108"/>
                      <a:pt x="17378" y="17108"/>
                      <a:pt x="17383" y="17108"/>
                    </a:cubicBezTo>
                    <a:cubicBezTo>
                      <a:pt x="17452" y="17108"/>
                      <a:pt x="17523" y="17061"/>
                      <a:pt x="17530" y="16967"/>
                    </a:cubicBezTo>
                    <a:cubicBezTo>
                      <a:pt x="17576" y="14512"/>
                      <a:pt x="17402" y="11662"/>
                      <a:pt x="15395" y="9942"/>
                    </a:cubicBezTo>
                    <a:cubicBezTo>
                      <a:pt x="14566" y="9233"/>
                      <a:pt x="13502" y="8818"/>
                      <a:pt x="12384" y="8658"/>
                    </a:cubicBezTo>
                    <a:cubicBezTo>
                      <a:pt x="13502" y="8504"/>
                      <a:pt x="14566" y="8089"/>
                      <a:pt x="15395" y="7380"/>
                    </a:cubicBezTo>
                    <a:cubicBezTo>
                      <a:pt x="17402" y="5660"/>
                      <a:pt x="17576" y="2810"/>
                      <a:pt x="17530" y="354"/>
                    </a:cubicBezTo>
                    <a:cubicBezTo>
                      <a:pt x="17523" y="260"/>
                      <a:pt x="17452" y="213"/>
                      <a:pt x="17383" y="213"/>
                    </a:cubicBezTo>
                    <a:cubicBezTo>
                      <a:pt x="17378" y="213"/>
                      <a:pt x="17374" y="214"/>
                      <a:pt x="17369" y="214"/>
                    </a:cubicBezTo>
                    <a:cubicBezTo>
                      <a:pt x="17349" y="181"/>
                      <a:pt x="17315" y="160"/>
                      <a:pt x="17275" y="154"/>
                    </a:cubicBezTo>
                    <a:cubicBezTo>
                      <a:pt x="16575" y="66"/>
                      <a:pt x="15850" y="1"/>
                      <a:pt x="15132" y="1"/>
                    </a:cubicBezTo>
                    <a:cubicBezTo>
                      <a:pt x="13485" y="1"/>
                      <a:pt x="11870" y="347"/>
                      <a:pt x="10645" y="1572"/>
                    </a:cubicBezTo>
                    <a:cubicBezTo>
                      <a:pt x="9454" y="2763"/>
                      <a:pt x="8919" y="4335"/>
                      <a:pt x="8792" y="5968"/>
                    </a:cubicBezTo>
                    <a:cubicBezTo>
                      <a:pt x="8658" y="4335"/>
                      <a:pt x="8123" y="2763"/>
                      <a:pt x="6932" y="1572"/>
                    </a:cubicBezTo>
                    <a:cubicBezTo>
                      <a:pt x="5706" y="347"/>
                      <a:pt x="4088" y="1"/>
                      <a:pt x="2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6"/>
              <p:cNvSpPr/>
              <p:nvPr/>
            </p:nvSpPr>
            <p:spPr>
              <a:xfrm rot="10800000" flipH="1">
                <a:off x="9023001" y="4303115"/>
                <a:ext cx="233270" cy="225013"/>
              </a:xfrm>
              <a:custGeom>
                <a:avLst/>
                <a:gdLst/>
                <a:ahLst/>
                <a:cxnLst/>
                <a:rect l="l" t="t" r="r" b="b"/>
                <a:pathLst>
                  <a:path w="8391" h="8094" extrusionOk="0">
                    <a:moveTo>
                      <a:pt x="6331" y="1"/>
                    </a:moveTo>
                    <a:cubicBezTo>
                      <a:pt x="4738" y="1"/>
                      <a:pt x="3187" y="266"/>
                      <a:pt x="1968" y="1476"/>
                    </a:cubicBezTo>
                    <a:cubicBezTo>
                      <a:pt x="282" y="3156"/>
                      <a:pt x="1" y="5624"/>
                      <a:pt x="242" y="7879"/>
                    </a:cubicBezTo>
                    <a:cubicBezTo>
                      <a:pt x="242" y="7899"/>
                      <a:pt x="235" y="7913"/>
                      <a:pt x="235" y="7919"/>
                    </a:cubicBezTo>
                    <a:cubicBezTo>
                      <a:pt x="979" y="8012"/>
                      <a:pt x="1741" y="8093"/>
                      <a:pt x="2490" y="8093"/>
                    </a:cubicBezTo>
                    <a:cubicBezTo>
                      <a:pt x="3898" y="8093"/>
                      <a:pt x="5264" y="7808"/>
                      <a:pt x="6390" y="6782"/>
                    </a:cubicBezTo>
                    <a:cubicBezTo>
                      <a:pt x="8250" y="5096"/>
                      <a:pt x="8391" y="2426"/>
                      <a:pt x="8344" y="91"/>
                    </a:cubicBezTo>
                    <a:cubicBezTo>
                      <a:pt x="7680" y="48"/>
                      <a:pt x="7002" y="1"/>
                      <a:pt x="6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6"/>
              <p:cNvSpPr/>
              <p:nvPr/>
            </p:nvSpPr>
            <p:spPr>
              <a:xfrm rot="10800000" flipH="1">
                <a:off x="9023001" y="4063804"/>
                <a:ext cx="233270" cy="225069"/>
              </a:xfrm>
              <a:custGeom>
                <a:avLst/>
                <a:gdLst/>
                <a:ahLst/>
                <a:cxnLst/>
                <a:rect l="l" t="t" r="r" b="b"/>
                <a:pathLst>
                  <a:path w="8391" h="8096" extrusionOk="0">
                    <a:moveTo>
                      <a:pt x="2476" y="1"/>
                    </a:moveTo>
                    <a:cubicBezTo>
                      <a:pt x="1731" y="1"/>
                      <a:pt x="974" y="80"/>
                      <a:pt x="235" y="170"/>
                    </a:cubicBezTo>
                    <a:cubicBezTo>
                      <a:pt x="235" y="190"/>
                      <a:pt x="242" y="196"/>
                      <a:pt x="242" y="210"/>
                    </a:cubicBezTo>
                    <a:cubicBezTo>
                      <a:pt x="1" y="2471"/>
                      <a:pt x="282" y="4940"/>
                      <a:pt x="1968" y="6619"/>
                    </a:cubicBezTo>
                    <a:cubicBezTo>
                      <a:pt x="3187" y="7829"/>
                      <a:pt x="4738" y="8095"/>
                      <a:pt x="6331" y="8095"/>
                    </a:cubicBezTo>
                    <a:cubicBezTo>
                      <a:pt x="7002" y="8095"/>
                      <a:pt x="7680" y="8048"/>
                      <a:pt x="8344" y="8004"/>
                    </a:cubicBezTo>
                    <a:cubicBezTo>
                      <a:pt x="8391" y="5669"/>
                      <a:pt x="8250" y="2993"/>
                      <a:pt x="6390" y="1314"/>
                    </a:cubicBezTo>
                    <a:cubicBezTo>
                      <a:pt x="5260" y="284"/>
                      <a:pt x="3889" y="1"/>
                      <a:pt x="2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6"/>
              <p:cNvSpPr/>
              <p:nvPr/>
            </p:nvSpPr>
            <p:spPr>
              <a:xfrm rot="10800000" flipH="1">
                <a:off x="8783997" y="4303115"/>
                <a:ext cx="233075" cy="225013"/>
              </a:xfrm>
              <a:custGeom>
                <a:avLst/>
                <a:gdLst/>
                <a:ahLst/>
                <a:cxnLst/>
                <a:rect l="l" t="t" r="r" b="b"/>
                <a:pathLst>
                  <a:path w="8384" h="8094" extrusionOk="0">
                    <a:moveTo>
                      <a:pt x="2061" y="1"/>
                    </a:moveTo>
                    <a:cubicBezTo>
                      <a:pt x="1390" y="1"/>
                      <a:pt x="712" y="48"/>
                      <a:pt x="47" y="91"/>
                    </a:cubicBezTo>
                    <a:cubicBezTo>
                      <a:pt x="0" y="2426"/>
                      <a:pt x="148" y="5096"/>
                      <a:pt x="1994" y="6782"/>
                    </a:cubicBezTo>
                    <a:cubicBezTo>
                      <a:pt x="3125" y="7808"/>
                      <a:pt x="4492" y="8093"/>
                      <a:pt x="5901" y="8093"/>
                    </a:cubicBezTo>
                    <a:cubicBezTo>
                      <a:pt x="6651" y="8093"/>
                      <a:pt x="7412" y="8012"/>
                      <a:pt x="8156" y="7919"/>
                    </a:cubicBezTo>
                    <a:cubicBezTo>
                      <a:pt x="8156" y="7913"/>
                      <a:pt x="8150" y="7899"/>
                      <a:pt x="8150" y="7879"/>
                    </a:cubicBezTo>
                    <a:cubicBezTo>
                      <a:pt x="8384" y="5624"/>
                      <a:pt x="8110" y="3156"/>
                      <a:pt x="6423" y="1476"/>
                    </a:cubicBezTo>
                    <a:cubicBezTo>
                      <a:pt x="5204" y="266"/>
                      <a:pt x="3654" y="1"/>
                      <a:pt x="2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6"/>
              <p:cNvSpPr/>
              <p:nvPr/>
            </p:nvSpPr>
            <p:spPr>
              <a:xfrm rot="10800000" flipH="1">
                <a:off x="8783997" y="4063804"/>
                <a:ext cx="233075" cy="225069"/>
              </a:xfrm>
              <a:custGeom>
                <a:avLst/>
                <a:gdLst/>
                <a:ahLst/>
                <a:cxnLst/>
                <a:rect l="l" t="t" r="r" b="b"/>
                <a:pathLst>
                  <a:path w="8384" h="8096" extrusionOk="0">
                    <a:moveTo>
                      <a:pt x="5915" y="1"/>
                    </a:moveTo>
                    <a:cubicBezTo>
                      <a:pt x="4501" y="1"/>
                      <a:pt x="3129" y="284"/>
                      <a:pt x="1994" y="1314"/>
                    </a:cubicBezTo>
                    <a:cubicBezTo>
                      <a:pt x="148" y="2993"/>
                      <a:pt x="0" y="5669"/>
                      <a:pt x="47" y="8004"/>
                    </a:cubicBezTo>
                    <a:cubicBezTo>
                      <a:pt x="712" y="8048"/>
                      <a:pt x="1390" y="8095"/>
                      <a:pt x="2061" y="8095"/>
                    </a:cubicBezTo>
                    <a:cubicBezTo>
                      <a:pt x="3654" y="8095"/>
                      <a:pt x="5204" y="7829"/>
                      <a:pt x="6423" y="6619"/>
                    </a:cubicBezTo>
                    <a:cubicBezTo>
                      <a:pt x="8110" y="4940"/>
                      <a:pt x="8384" y="2471"/>
                      <a:pt x="8150" y="210"/>
                    </a:cubicBezTo>
                    <a:cubicBezTo>
                      <a:pt x="8150" y="196"/>
                      <a:pt x="8156" y="190"/>
                      <a:pt x="8156" y="170"/>
                    </a:cubicBezTo>
                    <a:cubicBezTo>
                      <a:pt x="7417" y="80"/>
                      <a:pt x="6660" y="1"/>
                      <a:pt x="5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 name="Google Shape;356;p6"/>
            <p:cNvGrpSpPr/>
            <p:nvPr/>
          </p:nvGrpSpPr>
          <p:grpSpPr>
            <a:xfrm>
              <a:off x="8775823" y="4890195"/>
              <a:ext cx="488641" cy="481385"/>
              <a:chOff x="8775823" y="4890195"/>
              <a:chExt cx="488641" cy="481385"/>
            </a:xfrm>
          </p:grpSpPr>
          <p:sp>
            <p:nvSpPr>
              <p:cNvPr id="357" name="Google Shape;357;p6"/>
              <p:cNvSpPr/>
              <p:nvPr/>
            </p:nvSpPr>
            <p:spPr>
              <a:xfrm rot="10800000" flipH="1">
                <a:off x="8775823" y="4890195"/>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6"/>
              <p:cNvSpPr/>
              <p:nvPr/>
            </p:nvSpPr>
            <p:spPr>
              <a:xfrm rot="10800000" flipH="1">
                <a:off x="9023001" y="5138060"/>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6"/>
              <p:cNvSpPr/>
              <p:nvPr/>
            </p:nvSpPr>
            <p:spPr>
              <a:xfrm rot="10800000" flipH="1">
                <a:off x="9023001" y="4898722"/>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6"/>
              <p:cNvSpPr/>
              <p:nvPr/>
            </p:nvSpPr>
            <p:spPr>
              <a:xfrm rot="10800000" flipH="1">
                <a:off x="8783997" y="5138060"/>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6"/>
              <p:cNvSpPr/>
              <p:nvPr/>
            </p:nvSpPr>
            <p:spPr>
              <a:xfrm rot="10800000" flipH="1">
                <a:off x="8783997" y="4898722"/>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 name="Google Shape;362;p6"/>
            <p:cNvSpPr/>
            <p:nvPr/>
          </p:nvSpPr>
          <p:spPr>
            <a:xfrm rot="10800000" flipH="1">
              <a:off x="8162925" y="2616275"/>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 name="Google Shape;363;p6"/>
            <p:cNvGrpSpPr/>
            <p:nvPr/>
          </p:nvGrpSpPr>
          <p:grpSpPr>
            <a:xfrm>
              <a:off x="8171098" y="2624884"/>
              <a:ext cx="472107" cy="464296"/>
              <a:chOff x="8171098" y="2624884"/>
              <a:chExt cx="472107" cy="464296"/>
            </a:xfrm>
          </p:grpSpPr>
          <p:sp>
            <p:nvSpPr>
              <p:cNvPr id="364" name="Google Shape;364;p6"/>
              <p:cNvSpPr/>
              <p:nvPr/>
            </p:nvSpPr>
            <p:spPr>
              <a:xfrm rot="10800000" flipH="1">
                <a:off x="8410130" y="2864139"/>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6"/>
              <p:cNvSpPr/>
              <p:nvPr/>
            </p:nvSpPr>
            <p:spPr>
              <a:xfrm rot="10800000" flipH="1">
                <a:off x="8410130" y="2624884"/>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6"/>
              <p:cNvSpPr/>
              <p:nvPr/>
            </p:nvSpPr>
            <p:spPr>
              <a:xfrm rot="10800000" flipH="1">
                <a:off x="8171098" y="2864139"/>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6"/>
              <p:cNvSpPr/>
              <p:nvPr/>
            </p:nvSpPr>
            <p:spPr>
              <a:xfrm rot="10800000" flipH="1">
                <a:off x="8171098" y="2624884"/>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 name="Google Shape;368;p6"/>
            <p:cNvGrpSpPr/>
            <p:nvPr/>
          </p:nvGrpSpPr>
          <p:grpSpPr>
            <a:xfrm>
              <a:off x="9373626" y="2616275"/>
              <a:ext cx="488668" cy="481440"/>
              <a:chOff x="9373626" y="2616275"/>
              <a:chExt cx="488668" cy="481440"/>
            </a:xfrm>
          </p:grpSpPr>
          <p:sp>
            <p:nvSpPr>
              <p:cNvPr id="369" name="Google Shape;369;p6"/>
              <p:cNvSpPr/>
              <p:nvPr/>
            </p:nvSpPr>
            <p:spPr>
              <a:xfrm rot="10800000" flipH="1">
                <a:off x="9373626" y="2616275"/>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6"/>
              <p:cNvSpPr/>
              <p:nvPr/>
            </p:nvSpPr>
            <p:spPr>
              <a:xfrm rot="10800000" flipH="1">
                <a:off x="9621026" y="2864139"/>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6"/>
              <p:cNvSpPr/>
              <p:nvPr/>
            </p:nvSpPr>
            <p:spPr>
              <a:xfrm rot="10800000" flipH="1">
                <a:off x="9621026" y="2624884"/>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6"/>
              <p:cNvSpPr/>
              <p:nvPr/>
            </p:nvSpPr>
            <p:spPr>
              <a:xfrm rot="10800000" flipH="1">
                <a:off x="9381994" y="2864139"/>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6"/>
              <p:cNvSpPr/>
              <p:nvPr/>
            </p:nvSpPr>
            <p:spPr>
              <a:xfrm rot="10800000" flipH="1">
                <a:off x="9381994" y="2624884"/>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 name="Google Shape;374;p6"/>
            <p:cNvGrpSpPr/>
            <p:nvPr/>
          </p:nvGrpSpPr>
          <p:grpSpPr>
            <a:xfrm>
              <a:off x="8309880" y="3164000"/>
              <a:ext cx="195323" cy="232436"/>
              <a:chOff x="8309880" y="3164000"/>
              <a:chExt cx="195323" cy="232436"/>
            </a:xfrm>
          </p:grpSpPr>
          <p:sp>
            <p:nvSpPr>
              <p:cNvPr id="375" name="Google Shape;375;p6"/>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6"/>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6"/>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6"/>
            <p:cNvGrpSpPr/>
            <p:nvPr/>
          </p:nvGrpSpPr>
          <p:grpSpPr>
            <a:xfrm>
              <a:off x="9373626" y="3462674"/>
              <a:ext cx="488668" cy="481468"/>
              <a:chOff x="9373626" y="3462674"/>
              <a:chExt cx="488668" cy="481468"/>
            </a:xfrm>
          </p:grpSpPr>
          <p:sp>
            <p:nvSpPr>
              <p:cNvPr id="379" name="Google Shape;379;p6"/>
              <p:cNvSpPr/>
              <p:nvPr/>
            </p:nvSpPr>
            <p:spPr>
              <a:xfrm rot="10800000" flipH="1">
                <a:off x="9373626" y="3462674"/>
                <a:ext cx="488668" cy="481468"/>
              </a:xfrm>
              <a:custGeom>
                <a:avLst/>
                <a:gdLst/>
                <a:ahLst/>
                <a:cxnLst/>
                <a:rect l="l" t="t" r="r" b="b"/>
                <a:pathLst>
                  <a:path w="17578" h="17319" extrusionOk="0">
                    <a:moveTo>
                      <a:pt x="2357" y="311"/>
                    </a:moveTo>
                    <a:cubicBezTo>
                      <a:pt x="3951" y="311"/>
                      <a:pt x="5504" y="577"/>
                      <a:pt x="6718" y="1787"/>
                    </a:cubicBezTo>
                    <a:cubicBezTo>
                      <a:pt x="8404" y="3466"/>
                      <a:pt x="8685" y="5935"/>
                      <a:pt x="8451" y="8190"/>
                    </a:cubicBezTo>
                    <a:cubicBezTo>
                      <a:pt x="8444" y="8210"/>
                      <a:pt x="8451" y="8216"/>
                      <a:pt x="8451" y="8230"/>
                    </a:cubicBezTo>
                    <a:cubicBezTo>
                      <a:pt x="7707" y="8323"/>
                      <a:pt x="6945" y="8404"/>
                      <a:pt x="6196" y="8404"/>
                    </a:cubicBezTo>
                    <a:cubicBezTo>
                      <a:pt x="4788" y="8404"/>
                      <a:pt x="3422" y="8118"/>
                      <a:pt x="2296" y="7092"/>
                    </a:cubicBezTo>
                    <a:cubicBezTo>
                      <a:pt x="442" y="5406"/>
                      <a:pt x="302" y="2737"/>
                      <a:pt x="342" y="402"/>
                    </a:cubicBezTo>
                    <a:cubicBezTo>
                      <a:pt x="1006" y="358"/>
                      <a:pt x="1685" y="311"/>
                      <a:pt x="2357" y="311"/>
                    </a:cubicBezTo>
                    <a:close/>
                    <a:moveTo>
                      <a:pt x="15228" y="311"/>
                    </a:moveTo>
                    <a:cubicBezTo>
                      <a:pt x="15899" y="311"/>
                      <a:pt x="16578" y="358"/>
                      <a:pt x="17243" y="402"/>
                    </a:cubicBezTo>
                    <a:cubicBezTo>
                      <a:pt x="17283" y="2737"/>
                      <a:pt x="17142" y="5406"/>
                      <a:pt x="15289" y="7092"/>
                    </a:cubicBezTo>
                    <a:cubicBezTo>
                      <a:pt x="14158" y="8118"/>
                      <a:pt x="12791" y="8404"/>
                      <a:pt x="11382" y="8404"/>
                    </a:cubicBezTo>
                    <a:cubicBezTo>
                      <a:pt x="10632" y="8404"/>
                      <a:pt x="9871" y="8323"/>
                      <a:pt x="9127" y="8230"/>
                    </a:cubicBezTo>
                    <a:cubicBezTo>
                      <a:pt x="9133" y="8216"/>
                      <a:pt x="9133" y="8210"/>
                      <a:pt x="9133" y="8190"/>
                    </a:cubicBezTo>
                    <a:cubicBezTo>
                      <a:pt x="8899" y="5935"/>
                      <a:pt x="9180" y="3466"/>
                      <a:pt x="10866" y="1787"/>
                    </a:cubicBezTo>
                    <a:cubicBezTo>
                      <a:pt x="12081" y="577"/>
                      <a:pt x="13634" y="311"/>
                      <a:pt x="15228" y="311"/>
                    </a:cubicBezTo>
                    <a:close/>
                    <a:moveTo>
                      <a:pt x="6210" y="8917"/>
                    </a:moveTo>
                    <a:cubicBezTo>
                      <a:pt x="6955" y="8917"/>
                      <a:pt x="7712" y="8996"/>
                      <a:pt x="8451" y="9086"/>
                    </a:cubicBezTo>
                    <a:cubicBezTo>
                      <a:pt x="8451" y="9099"/>
                      <a:pt x="8444" y="9113"/>
                      <a:pt x="8451" y="9126"/>
                    </a:cubicBezTo>
                    <a:cubicBezTo>
                      <a:pt x="8685" y="11388"/>
                      <a:pt x="8404" y="13856"/>
                      <a:pt x="6718" y="15536"/>
                    </a:cubicBezTo>
                    <a:cubicBezTo>
                      <a:pt x="5504" y="16746"/>
                      <a:pt x="3951" y="17012"/>
                      <a:pt x="2357" y="17012"/>
                    </a:cubicBezTo>
                    <a:cubicBezTo>
                      <a:pt x="1685" y="17012"/>
                      <a:pt x="1006" y="16964"/>
                      <a:pt x="342" y="16921"/>
                    </a:cubicBezTo>
                    <a:cubicBezTo>
                      <a:pt x="302" y="14586"/>
                      <a:pt x="442" y="11909"/>
                      <a:pt x="2296" y="10230"/>
                    </a:cubicBezTo>
                    <a:cubicBezTo>
                      <a:pt x="3426" y="9201"/>
                      <a:pt x="4797" y="8917"/>
                      <a:pt x="6210" y="8917"/>
                    </a:cubicBezTo>
                    <a:close/>
                    <a:moveTo>
                      <a:pt x="11368" y="8917"/>
                    </a:moveTo>
                    <a:cubicBezTo>
                      <a:pt x="12782" y="8917"/>
                      <a:pt x="14154" y="9201"/>
                      <a:pt x="15289" y="10230"/>
                    </a:cubicBezTo>
                    <a:cubicBezTo>
                      <a:pt x="17142" y="11909"/>
                      <a:pt x="17283" y="14586"/>
                      <a:pt x="17243" y="16921"/>
                    </a:cubicBezTo>
                    <a:cubicBezTo>
                      <a:pt x="16578" y="16964"/>
                      <a:pt x="15899" y="17012"/>
                      <a:pt x="15228" y="17012"/>
                    </a:cubicBezTo>
                    <a:cubicBezTo>
                      <a:pt x="13634" y="17012"/>
                      <a:pt x="12081" y="16746"/>
                      <a:pt x="10866" y="15536"/>
                    </a:cubicBezTo>
                    <a:cubicBezTo>
                      <a:pt x="9180" y="13856"/>
                      <a:pt x="8899" y="11388"/>
                      <a:pt x="9133" y="9126"/>
                    </a:cubicBezTo>
                    <a:cubicBezTo>
                      <a:pt x="9133" y="9113"/>
                      <a:pt x="9133" y="9099"/>
                      <a:pt x="9127" y="9086"/>
                    </a:cubicBezTo>
                    <a:cubicBezTo>
                      <a:pt x="9866" y="8996"/>
                      <a:pt x="10623" y="8917"/>
                      <a:pt x="11368" y="8917"/>
                    </a:cubicBezTo>
                    <a:close/>
                    <a:moveTo>
                      <a:pt x="2447" y="1"/>
                    </a:moveTo>
                    <a:cubicBezTo>
                      <a:pt x="1730" y="1"/>
                      <a:pt x="1007" y="67"/>
                      <a:pt x="309" y="154"/>
                    </a:cubicBezTo>
                    <a:cubicBezTo>
                      <a:pt x="262" y="161"/>
                      <a:pt x="228" y="181"/>
                      <a:pt x="215" y="214"/>
                    </a:cubicBezTo>
                    <a:cubicBezTo>
                      <a:pt x="210" y="214"/>
                      <a:pt x="205" y="214"/>
                      <a:pt x="200" y="214"/>
                    </a:cubicBezTo>
                    <a:cubicBezTo>
                      <a:pt x="125" y="214"/>
                      <a:pt x="54" y="261"/>
                      <a:pt x="54" y="355"/>
                    </a:cubicBezTo>
                    <a:cubicBezTo>
                      <a:pt x="1" y="2810"/>
                      <a:pt x="175" y="5654"/>
                      <a:pt x="2189" y="7380"/>
                    </a:cubicBezTo>
                    <a:cubicBezTo>
                      <a:pt x="3012" y="8089"/>
                      <a:pt x="4075" y="8504"/>
                      <a:pt x="5193" y="8658"/>
                    </a:cubicBezTo>
                    <a:cubicBezTo>
                      <a:pt x="4075" y="8818"/>
                      <a:pt x="3012" y="9233"/>
                      <a:pt x="2189" y="9942"/>
                    </a:cubicBezTo>
                    <a:cubicBezTo>
                      <a:pt x="175" y="11662"/>
                      <a:pt x="1" y="14512"/>
                      <a:pt x="54" y="16968"/>
                    </a:cubicBezTo>
                    <a:cubicBezTo>
                      <a:pt x="54" y="17068"/>
                      <a:pt x="135" y="17108"/>
                      <a:pt x="215" y="17108"/>
                    </a:cubicBezTo>
                    <a:cubicBezTo>
                      <a:pt x="228" y="17135"/>
                      <a:pt x="262" y="17162"/>
                      <a:pt x="309" y="17168"/>
                    </a:cubicBezTo>
                    <a:cubicBezTo>
                      <a:pt x="1007" y="17254"/>
                      <a:pt x="1729" y="17318"/>
                      <a:pt x="2445" y="17318"/>
                    </a:cubicBezTo>
                    <a:cubicBezTo>
                      <a:pt x="4091" y="17318"/>
                      <a:pt x="5706" y="16976"/>
                      <a:pt x="6932" y="15750"/>
                    </a:cubicBezTo>
                    <a:cubicBezTo>
                      <a:pt x="8130" y="14559"/>
                      <a:pt x="8658" y="12980"/>
                      <a:pt x="8792" y="11354"/>
                    </a:cubicBezTo>
                    <a:cubicBezTo>
                      <a:pt x="8919" y="12980"/>
                      <a:pt x="9455" y="14559"/>
                      <a:pt x="10646" y="15750"/>
                    </a:cubicBezTo>
                    <a:cubicBezTo>
                      <a:pt x="11872" y="16976"/>
                      <a:pt x="13490" y="17318"/>
                      <a:pt x="15138" y="17318"/>
                    </a:cubicBezTo>
                    <a:cubicBezTo>
                      <a:pt x="15855" y="17318"/>
                      <a:pt x="16578" y="17254"/>
                      <a:pt x="17276" y="17168"/>
                    </a:cubicBezTo>
                    <a:cubicBezTo>
                      <a:pt x="17323" y="17162"/>
                      <a:pt x="17350" y="17135"/>
                      <a:pt x="17370" y="17108"/>
                    </a:cubicBezTo>
                    <a:cubicBezTo>
                      <a:pt x="17450" y="17108"/>
                      <a:pt x="17530" y="17068"/>
                      <a:pt x="17530" y="16968"/>
                    </a:cubicBezTo>
                    <a:cubicBezTo>
                      <a:pt x="17577" y="14512"/>
                      <a:pt x="17410" y="11662"/>
                      <a:pt x="15396" y="9942"/>
                    </a:cubicBezTo>
                    <a:cubicBezTo>
                      <a:pt x="14573" y="9233"/>
                      <a:pt x="13502" y="8818"/>
                      <a:pt x="12392" y="8658"/>
                    </a:cubicBezTo>
                    <a:cubicBezTo>
                      <a:pt x="13502" y="8504"/>
                      <a:pt x="14573" y="8089"/>
                      <a:pt x="15396" y="7380"/>
                    </a:cubicBezTo>
                    <a:cubicBezTo>
                      <a:pt x="17410" y="5654"/>
                      <a:pt x="17577" y="2810"/>
                      <a:pt x="17530" y="355"/>
                    </a:cubicBezTo>
                    <a:cubicBezTo>
                      <a:pt x="17530" y="261"/>
                      <a:pt x="17460" y="214"/>
                      <a:pt x="17385" y="214"/>
                    </a:cubicBezTo>
                    <a:cubicBezTo>
                      <a:pt x="17380" y="214"/>
                      <a:pt x="17375" y="214"/>
                      <a:pt x="17370" y="214"/>
                    </a:cubicBezTo>
                    <a:cubicBezTo>
                      <a:pt x="17350" y="181"/>
                      <a:pt x="17323" y="161"/>
                      <a:pt x="17276" y="154"/>
                    </a:cubicBezTo>
                    <a:cubicBezTo>
                      <a:pt x="16577" y="67"/>
                      <a:pt x="15854" y="1"/>
                      <a:pt x="15136" y="1"/>
                    </a:cubicBezTo>
                    <a:cubicBezTo>
                      <a:pt x="13489" y="1"/>
                      <a:pt x="11871" y="347"/>
                      <a:pt x="10646" y="1572"/>
                    </a:cubicBezTo>
                    <a:cubicBezTo>
                      <a:pt x="9455" y="2763"/>
                      <a:pt x="8919" y="4336"/>
                      <a:pt x="8792" y="5968"/>
                    </a:cubicBezTo>
                    <a:cubicBezTo>
                      <a:pt x="8658" y="4336"/>
                      <a:pt x="8130" y="2763"/>
                      <a:pt x="6932" y="1572"/>
                    </a:cubicBezTo>
                    <a:cubicBezTo>
                      <a:pt x="5707" y="347"/>
                      <a:pt x="409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6"/>
              <p:cNvSpPr/>
              <p:nvPr/>
            </p:nvSpPr>
            <p:spPr>
              <a:xfrm rot="10800000" flipH="1">
                <a:off x="9621026" y="3710510"/>
                <a:ext cx="233075" cy="225013"/>
              </a:xfrm>
              <a:custGeom>
                <a:avLst/>
                <a:gdLst/>
                <a:ahLst/>
                <a:cxnLst/>
                <a:rect l="l" t="t" r="r" b="b"/>
                <a:pathLst>
                  <a:path w="8384" h="8094" extrusionOk="0">
                    <a:moveTo>
                      <a:pt x="6329" y="1"/>
                    </a:moveTo>
                    <a:cubicBezTo>
                      <a:pt x="4735" y="1"/>
                      <a:pt x="3182" y="267"/>
                      <a:pt x="1967" y="1477"/>
                    </a:cubicBezTo>
                    <a:cubicBezTo>
                      <a:pt x="281" y="3156"/>
                      <a:pt x="0" y="5625"/>
                      <a:pt x="234" y="7880"/>
                    </a:cubicBezTo>
                    <a:cubicBezTo>
                      <a:pt x="234" y="7900"/>
                      <a:pt x="234" y="7906"/>
                      <a:pt x="228" y="7920"/>
                    </a:cubicBezTo>
                    <a:cubicBezTo>
                      <a:pt x="972" y="8013"/>
                      <a:pt x="1733" y="8094"/>
                      <a:pt x="2483" y="8094"/>
                    </a:cubicBezTo>
                    <a:cubicBezTo>
                      <a:pt x="3892" y="8094"/>
                      <a:pt x="5259" y="7808"/>
                      <a:pt x="6390" y="6782"/>
                    </a:cubicBezTo>
                    <a:cubicBezTo>
                      <a:pt x="8243" y="5096"/>
                      <a:pt x="8384" y="2427"/>
                      <a:pt x="8344" y="92"/>
                    </a:cubicBezTo>
                    <a:cubicBezTo>
                      <a:pt x="7679" y="48"/>
                      <a:pt x="7000" y="1"/>
                      <a:pt x="63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6"/>
              <p:cNvSpPr/>
              <p:nvPr/>
            </p:nvSpPr>
            <p:spPr>
              <a:xfrm rot="10800000" flipH="1">
                <a:off x="9621026" y="3471200"/>
                <a:ext cx="233075" cy="225041"/>
              </a:xfrm>
              <a:custGeom>
                <a:avLst/>
                <a:gdLst/>
                <a:ahLst/>
                <a:cxnLst/>
                <a:rect l="l" t="t" r="r" b="b"/>
                <a:pathLst>
                  <a:path w="8384" h="8095" extrusionOk="0">
                    <a:moveTo>
                      <a:pt x="2469" y="0"/>
                    </a:moveTo>
                    <a:cubicBezTo>
                      <a:pt x="1724" y="0"/>
                      <a:pt x="967" y="79"/>
                      <a:pt x="228" y="169"/>
                    </a:cubicBezTo>
                    <a:cubicBezTo>
                      <a:pt x="234" y="182"/>
                      <a:pt x="234" y="196"/>
                      <a:pt x="234" y="209"/>
                    </a:cubicBezTo>
                    <a:cubicBezTo>
                      <a:pt x="0" y="2471"/>
                      <a:pt x="281" y="4939"/>
                      <a:pt x="1967" y="6619"/>
                    </a:cubicBezTo>
                    <a:cubicBezTo>
                      <a:pt x="3182" y="7829"/>
                      <a:pt x="4735" y="8095"/>
                      <a:pt x="6329" y="8095"/>
                    </a:cubicBezTo>
                    <a:cubicBezTo>
                      <a:pt x="7000" y="8095"/>
                      <a:pt x="7679" y="8047"/>
                      <a:pt x="8344" y="8004"/>
                    </a:cubicBezTo>
                    <a:cubicBezTo>
                      <a:pt x="8384" y="5669"/>
                      <a:pt x="8243" y="2992"/>
                      <a:pt x="6390" y="1313"/>
                    </a:cubicBezTo>
                    <a:cubicBezTo>
                      <a:pt x="5255" y="284"/>
                      <a:pt x="3883" y="0"/>
                      <a:pt x="2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6"/>
              <p:cNvSpPr/>
              <p:nvPr/>
            </p:nvSpPr>
            <p:spPr>
              <a:xfrm rot="10800000" flipH="1">
                <a:off x="9381994" y="3710510"/>
                <a:ext cx="233103" cy="225013"/>
              </a:xfrm>
              <a:custGeom>
                <a:avLst/>
                <a:gdLst/>
                <a:ahLst/>
                <a:cxnLst/>
                <a:rect l="l" t="t" r="r" b="b"/>
                <a:pathLst>
                  <a:path w="8385" h="8094" extrusionOk="0">
                    <a:moveTo>
                      <a:pt x="2056" y="1"/>
                    </a:moveTo>
                    <a:cubicBezTo>
                      <a:pt x="1384" y="1"/>
                      <a:pt x="705" y="48"/>
                      <a:pt x="41" y="92"/>
                    </a:cubicBezTo>
                    <a:cubicBezTo>
                      <a:pt x="1" y="2427"/>
                      <a:pt x="141" y="5096"/>
                      <a:pt x="1995" y="6782"/>
                    </a:cubicBezTo>
                    <a:cubicBezTo>
                      <a:pt x="3121" y="7808"/>
                      <a:pt x="4487" y="8094"/>
                      <a:pt x="5895" y="8094"/>
                    </a:cubicBezTo>
                    <a:cubicBezTo>
                      <a:pt x="6644" y="8094"/>
                      <a:pt x="7406" y="8013"/>
                      <a:pt x="8150" y="7920"/>
                    </a:cubicBezTo>
                    <a:cubicBezTo>
                      <a:pt x="8150" y="7906"/>
                      <a:pt x="8143" y="7900"/>
                      <a:pt x="8150" y="7880"/>
                    </a:cubicBezTo>
                    <a:cubicBezTo>
                      <a:pt x="8384" y="5625"/>
                      <a:pt x="8103" y="3156"/>
                      <a:pt x="6417" y="1477"/>
                    </a:cubicBezTo>
                    <a:cubicBezTo>
                      <a:pt x="5203" y="267"/>
                      <a:pt x="3650" y="1"/>
                      <a:pt x="2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6"/>
              <p:cNvSpPr/>
              <p:nvPr/>
            </p:nvSpPr>
            <p:spPr>
              <a:xfrm rot="10800000" flipH="1">
                <a:off x="9381994" y="3471200"/>
                <a:ext cx="233103" cy="225041"/>
              </a:xfrm>
              <a:custGeom>
                <a:avLst/>
                <a:gdLst/>
                <a:ahLst/>
                <a:cxnLst/>
                <a:rect l="l" t="t" r="r" b="b"/>
                <a:pathLst>
                  <a:path w="8385" h="8095" extrusionOk="0">
                    <a:moveTo>
                      <a:pt x="5909" y="0"/>
                    </a:moveTo>
                    <a:cubicBezTo>
                      <a:pt x="4496" y="0"/>
                      <a:pt x="3125" y="284"/>
                      <a:pt x="1995" y="1313"/>
                    </a:cubicBezTo>
                    <a:cubicBezTo>
                      <a:pt x="141" y="2992"/>
                      <a:pt x="1" y="5669"/>
                      <a:pt x="41" y="8004"/>
                    </a:cubicBezTo>
                    <a:cubicBezTo>
                      <a:pt x="705" y="8047"/>
                      <a:pt x="1384" y="8095"/>
                      <a:pt x="2056" y="8095"/>
                    </a:cubicBezTo>
                    <a:cubicBezTo>
                      <a:pt x="3650" y="8095"/>
                      <a:pt x="5203" y="7829"/>
                      <a:pt x="6417" y="6619"/>
                    </a:cubicBezTo>
                    <a:cubicBezTo>
                      <a:pt x="8103" y="4939"/>
                      <a:pt x="8384" y="2471"/>
                      <a:pt x="8150" y="209"/>
                    </a:cubicBezTo>
                    <a:cubicBezTo>
                      <a:pt x="8143" y="196"/>
                      <a:pt x="8150" y="182"/>
                      <a:pt x="8150" y="169"/>
                    </a:cubicBezTo>
                    <a:cubicBezTo>
                      <a:pt x="7411" y="79"/>
                      <a:pt x="6654" y="0"/>
                      <a:pt x="5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6"/>
            <p:cNvGrpSpPr/>
            <p:nvPr/>
          </p:nvGrpSpPr>
          <p:grpSpPr>
            <a:xfrm>
              <a:off x="8309880" y="4606395"/>
              <a:ext cx="195323" cy="232436"/>
              <a:chOff x="8309880" y="4606395"/>
              <a:chExt cx="195323" cy="232436"/>
            </a:xfrm>
          </p:grpSpPr>
          <p:sp>
            <p:nvSpPr>
              <p:cNvPr id="385" name="Google Shape;385;p6"/>
              <p:cNvSpPr/>
              <p:nvPr/>
            </p:nvSpPr>
            <p:spPr>
              <a:xfrm rot="10800000" flipH="1">
                <a:off x="8309880" y="4606395"/>
                <a:ext cx="195323" cy="232436"/>
              </a:xfrm>
              <a:custGeom>
                <a:avLst/>
                <a:gdLst/>
                <a:ahLst/>
                <a:cxnLst/>
                <a:rect l="l" t="t" r="r" b="b"/>
                <a:pathLst>
                  <a:path w="7026" h="8361" extrusionOk="0">
                    <a:moveTo>
                      <a:pt x="3493" y="281"/>
                    </a:moveTo>
                    <a:cubicBezTo>
                      <a:pt x="3499" y="301"/>
                      <a:pt x="3506" y="321"/>
                      <a:pt x="3519" y="335"/>
                    </a:cubicBezTo>
                    <a:cubicBezTo>
                      <a:pt x="4523" y="1613"/>
                      <a:pt x="5627" y="2824"/>
                      <a:pt x="6657" y="4088"/>
                    </a:cubicBezTo>
                    <a:cubicBezTo>
                      <a:pt x="5420" y="4088"/>
                      <a:pt x="4181" y="4072"/>
                      <a:pt x="2941" y="4072"/>
                    </a:cubicBezTo>
                    <a:cubicBezTo>
                      <a:pt x="2056" y="4072"/>
                      <a:pt x="1171" y="4080"/>
                      <a:pt x="288" y="4108"/>
                    </a:cubicBezTo>
                    <a:cubicBezTo>
                      <a:pt x="1372" y="2844"/>
                      <a:pt x="2382" y="1526"/>
                      <a:pt x="3493" y="281"/>
                    </a:cubicBezTo>
                    <a:close/>
                    <a:moveTo>
                      <a:pt x="301" y="4276"/>
                    </a:moveTo>
                    <a:lnTo>
                      <a:pt x="301" y="4276"/>
                    </a:lnTo>
                    <a:cubicBezTo>
                      <a:pt x="1449" y="4317"/>
                      <a:pt x="2602" y="4324"/>
                      <a:pt x="3754" y="4324"/>
                    </a:cubicBezTo>
                    <a:cubicBezTo>
                      <a:pt x="4457" y="4324"/>
                      <a:pt x="5160" y="4321"/>
                      <a:pt x="5862" y="4321"/>
                    </a:cubicBezTo>
                    <a:cubicBezTo>
                      <a:pt x="6073" y="4321"/>
                      <a:pt x="6285" y="4322"/>
                      <a:pt x="6497" y="4322"/>
                    </a:cubicBezTo>
                    <a:cubicBezTo>
                      <a:pt x="5567" y="5587"/>
                      <a:pt x="4583" y="6818"/>
                      <a:pt x="3593" y="8042"/>
                    </a:cubicBezTo>
                    <a:cubicBezTo>
                      <a:pt x="2576" y="6724"/>
                      <a:pt x="1499" y="5440"/>
                      <a:pt x="301" y="4276"/>
                    </a:cubicBezTo>
                    <a:close/>
                    <a:moveTo>
                      <a:pt x="3420" y="1"/>
                    </a:moveTo>
                    <a:cubicBezTo>
                      <a:pt x="3389" y="1"/>
                      <a:pt x="3360" y="14"/>
                      <a:pt x="3332" y="47"/>
                    </a:cubicBezTo>
                    <a:cubicBezTo>
                      <a:pt x="2175" y="1332"/>
                      <a:pt x="977" y="2656"/>
                      <a:pt x="20" y="4102"/>
                    </a:cubicBezTo>
                    <a:cubicBezTo>
                      <a:pt x="0" y="4128"/>
                      <a:pt x="0" y="4148"/>
                      <a:pt x="7" y="4169"/>
                    </a:cubicBezTo>
                    <a:cubicBezTo>
                      <a:pt x="7" y="4189"/>
                      <a:pt x="0" y="4202"/>
                      <a:pt x="7" y="4215"/>
                    </a:cubicBezTo>
                    <a:cubicBezTo>
                      <a:pt x="7" y="4242"/>
                      <a:pt x="13" y="4262"/>
                      <a:pt x="34" y="4282"/>
                    </a:cubicBezTo>
                    <a:cubicBezTo>
                      <a:pt x="1184" y="5600"/>
                      <a:pt x="2335" y="6905"/>
                      <a:pt x="3406" y="8290"/>
                    </a:cubicBezTo>
                    <a:cubicBezTo>
                      <a:pt x="3442" y="8336"/>
                      <a:pt x="3486" y="8355"/>
                      <a:pt x="3531" y="8355"/>
                    </a:cubicBezTo>
                    <a:cubicBezTo>
                      <a:pt x="3545" y="8355"/>
                      <a:pt x="3559" y="8353"/>
                      <a:pt x="3573" y="8350"/>
                    </a:cubicBezTo>
                    <a:cubicBezTo>
                      <a:pt x="3587" y="8357"/>
                      <a:pt x="3601" y="8361"/>
                      <a:pt x="3617" y="8361"/>
                    </a:cubicBezTo>
                    <a:cubicBezTo>
                      <a:pt x="3645" y="8361"/>
                      <a:pt x="3676" y="8347"/>
                      <a:pt x="3707" y="8317"/>
                    </a:cubicBezTo>
                    <a:cubicBezTo>
                      <a:pt x="4871" y="7012"/>
                      <a:pt x="5941" y="5614"/>
                      <a:pt x="6972" y="4195"/>
                    </a:cubicBezTo>
                    <a:cubicBezTo>
                      <a:pt x="7025" y="4122"/>
                      <a:pt x="6992" y="4048"/>
                      <a:pt x="6932" y="4008"/>
                    </a:cubicBezTo>
                    <a:cubicBezTo>
                      <a:pt x="6932" y="3988"/>
                      <a:pt x="6918" y="3961"/>
                      <a:pt x="6905" y="3941"/>
                    </a:cubicBezTo>
                    <a:cubicBezTo>
                      <a:pt x="5861" y="2663"/>
                      <a:pt x="4831" y="1345"/>
                      <a:pt x="3680" y="174"/>
                    </a:cubicBezTo>
                    <a:cubicBezTo>
                      <a:pt x="3660" y="148"/>
                      <a:pt x="3633" y="141"/>
                      <a:pt x="3606" y="141"/>
                    </a:cubicBezTo>
                    <a:cubicBezTo>
                      <a:pt x="3600" y="127"/>
                      <a:pt x="3593" y="121"/>
                      <a:pt x="3586" y="107"/>
                    </a:cubicBezTo>
                    <a:cubicBezTo>
                      <a:pt x="3559" y="74"/>
                      <a:pt x="3526" y="54"/>
                      <a:pt x="3499" y="20"/>
                    </a:cubicBezTo>
                    <a:cubicBezTo>
                      <a:pt x="3486" y="7"/>
                      <a:pt x="3472" y="7"/>
                      <a:pt x="3459" y="7"/>
                    </a:cubicBezTo>
                    <a:cubicBezTo>
                      <a:pt x="3445" y="3"/>
                      <a:pt x="3432" y="1"/>
                      <a:pt x="3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6"/>
              <p:cNvSpPr/>
              <p:nvPr/>
            </p:nvSpPr>
            <p:spPr>
              <a:xfrm rot="10800000" flipH="1">
                <a:off x="8318249" y="4615232"/>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2"/>
                      <a:pt x="6196" y="47"/>
                    </a:cubicBezTo>
                    <a:cubicBezTo>
                      <a:pt x="5984" y="47"/>
                      <a:pt x="5772" y="46"/>
                      <a:pt x="5561" y="46"/>
                    </a:cubicBezTo>
                    <a:cubicBezTo>
                      <a:pt x="4859" y="46"/>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6"/>
              <p:cNvSpPr/>
              <p:nvPr/>
            </p:nvSpPr>
            <p:spPr>
              <a:xfrm rot="10800000" flipH="1">
                <a:off x="8317859" y="4724601"/>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54"/>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 name="Google Shape;388;p6"/>
            <p:cNvGrpSpPr/>
            <p:nvPr/>
          </p:nvGrpSpPr>
          <p:grpSpPr>
            <a:xfrm>
              <a:off x="8162925" y="4905069"/>
              <a:ext cx="488641" cy="481440"/>
              <a:chOff x="8162925" y="4905069"/>
              <a:chExt cx="488641" cy="481440"/>
            </a:xfrm>
          </p:grpSpPr>
          <p:sp>
            <p:nvSpPr>
              <p:cNvPr id="389" name="Google Shape;389;p6"/>
              <p:cNvSpPr/>
              <p:nvPr/>
            </p:nvSpPr>
            <p:spPr>
              <a:xfrm rot="10800000" flipH="1">
                <a:off x="8162925" y="4905069"/>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6"/>
              <p:cNvSpPr/>
              <p:nvPr/>
            </p:nvSpPr>
            <p:spPr>
              <a:xfrm rot="10800000" flipH="1">
                <a:off x="8410130" y="5152933"/>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6"/>
              <p:cNvSpPr/>
              <p:nvPr/>
            </p:nvSpPr>
            <p:spPr>
              <a:xfrm rot="10800000" flipH="1">
                <a:off x="8410130" y="4913678"/>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6"/>
              <p:cNvSpPr/>
              <p:nvPr/>
            </p:nvSpPr>
            <p:spPr>
              <a:xfrm rot="10800000" flipH="1">
                <a:off x="8171098" y="5152933"/>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6"/>
              <p:cNvSpPr/>
              <p:nvPr/>
            </p:nvSpPr>
            <p:spPr>
              <a:xfrm rot="10800000" flipH="1">
                <a:off x="8171098" y="4913678"/>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 name="Google Shape;394;p6"/>
            <p:cNvGrpSpPr/>
            <p:nvPr/>
          </p:nvGrpSpPr>
          <p:grpSpPr>
            <a:xfrm>
              <a:off x="8775823" y="2030871"/>
              <a:ext cx="488641" cy="481385"/>
              <a:chOff x="8775823" y="2030871"/>
              <a:chExt cx="488641" cy="481385"/>
            </a:xfrm>
          </p:grpSpPr>
          <p:sp>
            <p:nvSpPr>
              <p:cNvPr id="395" name="Google Shape;395;p6"/>
              <p:cNvSpPr/>
              <p:nvPr/>
            </p:nvSpPr>
            <p:spPr>
              <a:xfrm rot="10800000" flipH="1">
                <a:off x="8775823" y="2030871"/>
                <a:ext cx="488641" cy="481385"/>
              </a:xfrm>
              <a:custGeom>
                <a:avLst/>
                <a:gdLst/>
                <a:ahLst/>
                <a:cxnLst/>
                <a:rect l="l" t="t" r="r" b="b"/>
                <a:pathLst>
                  <a:path w="17577" h="17316" extrusionOk="0">
                    <a:moveTo>
                      <a:pt x="2351" y="306"/>
                    </a:moveTo>
                    <a:cubicBezTo>
                      <a:pt x="3945" y="306"/>
                      <a:pt x="5497" y="572"/>
                      <a:pt x="6717" y="1788"/>
                    </a:cubicBezTo>
                    <a:cubicBezTo>
                      <a:pt x="8404" y="3467"/>
                      <a:pt x="8678" y="5929"/>
                      <a:pt x="8444" y="8191"/>
                    </a:cubicBezTo>
                    <a:cubicBezTo>
                      <a:pt x="8444" y="8204"/>
                      <a:pt x="8450" y="8217"/>
                      <a:pt x="8450" y="8231"/>
                    </a:cubicBezTo>
                    <a:cubicBezTo>
                      <a:pt x="7711" y="8321"/>
                      <a:pt x="6954" y="8400"/>
                      <a:pt x="6209" y="8400"/>
                    </a:cubicBezTo>
                    <a:cubicBezTo>
                      <a:pt x="4795" y="8400"/>
                      <a:pt x="3423" y="8116"/>
                      <a:pt x="2288" y="7087"/>
                    </a:cubicBezTo>
                    <a:cubicBezTo>
                      <a:pt x="442" y="5407"/>
                      <a:pt x="294" y="2731"/>
                      <a:pt x="341" y="396"/>
                    </a:cubicBezTo>
                    <a:cubicBezTo>
                      <a:pt x="1004" y="353"/>
                      <a:pt x="1681" y="306"/>
                      <a:pt x="2351" y="306"/>
                    </a:cubicBezTo>
                    <a:close/>
                    <a:moveTo>
                      <a:pt x="15225" y="306"/>
                    </a:moveTo>
                    <a:cubicBezTo>
                      <a:pt x="15895" y="306"/>
                      <a:pt x="16572" y="353"/>
                      <a:pt x="17235" y="396"/>
                    </a:cubicBezTo>
                    <a:cubicBezTo>
                      <a:pt x="17282" y="2731"/>
                      <a:pt x="17141" y="5407"/>
                      <a:pt x="15281" y="7087"/>
                    </a:cubicBezTo>
                    <a:cubicBezTo>
                      <a:pt x="14151" y="8116"/>
                      <a:pt x="12780" y="8400"/>
                      <a:pt x="11367" y="8400"/>
                    </a:cubicBezTo>
                    <a:cubicBezTo>
                      <a:pt x="10622" y="8400"/>
                      <a:pt x="9865" y="8321"/>
                      <a:pt x="9126" y="8231"/>
                    </a:cubicBezTo>
                    <a:cubicBezTo>
                      <a:pt x="9126" y="8217"/>
                      <a:pt x="9133" y="8204"/>
                      <a:pt x="9133" y="8191"/>
                    </a:cubicBezTo>
                    <a:cubicBezTo>
                      <a:pt x="8892" y="5929"/>
                      <a:pt x="9173" y="3467"/>
                      <a:pt x="10859" y="1788"/>
                    </a:cubicBezTo>
                    <a:cubicBezTo>
                      <a:pt x="12079" y="572"/>
                      <a:pt x="13631" y="306"/>
                      <a:pt x="15225" y="306"/>
                    </a:cubicBezTo>
                    <a:close/>
                    <a:moveTo>
                      <a:pt x="6206" y="8915"/>
                    </a:moveTo>
                    <a:cubicBezTo>
                      <a:pt x="6952" y="8915"/>
                      <a:pt x="7710" y="8995"/>
                      <a:pt x="8450" y="9087"/>
                    </a:cubicBezTo>
                    <a:cubicBezTo>
                      <a:pt x="8450" y="9101"/>
                      <a:pt x="8444" y="9114"/>
                      <a:pt x="8444" y="9127"/>
                    </a:cubicBezTo>
                    <a:cubicBezTo>
                      <a:pt x="8678" y="11382"/>
                      <a:pt x="8404" y="13851"/>
                      <a:pt x="6717" y="15530"/>
                    </a:cubicBezTo>
                    <a:cubicBezTo>
                      <a:pt x="5499" y="16739"/>
                      <a:pt x="3950" y="17009"/>
                      <a:pt x="2358" y="17009"/>
                    </a:cubicBezTo>
                    <a:cubicBezTo>
                      <a:pt x="1686" y="17009"/>
                      <a:pt x="1007" y="16961"/>
                      <a:pt x="341" y="16915"/>
                    </a:cubicBezTo>
                    <a:cubicBezTo>
                      <a:pt x="294" y="14580"/>
                      <a:pt x="442" y="11911"/>
                      <a:pt x="2288" y="10225"/>
                    </a:cubicBezTo>
                    <a:cubicBezTo>
                      <a:pt x="3422" y="9200"/>
                      <a:pt x="4793" y="8915"/>
                      <a:pt x="6206" y="8915"/>
                    </a:cubicBezTo>
                    <a:close/>
                    <a:moveTo>
                      <a:pt x="11371" y="8915"/>
                    </a:moveTo>
                    <a:cubicBezTo>
                      <a:pt x="12782" y="8915"/>
                      <a:pt x="14152" y="9200"/>
                      <a:pt x="15281" y="10225"/>
                    </a:cubicBezTo>
                    <a:cubicBezTo>
                      <a:pt x="17141" y="11911"/>
                      <a:pt x="17282" y="14580"/>
                      <a:pt x="17235" y="16915"/>
                    </a:cubicBezTo>
                    <a:cubicBezTo>
                      <a:pt x="16570" y="16961"/>
                      <a:pt x="15890" y="17009"/>
                      <a:pt x="15219" y="17009"/>
                    </a:cubicBezTo>
                    <a:cubicBezTo>
                      <a:pt x="13627" y="17009"/>
                      <a:pt x="12077" y="16739"/>
                      <a:pt x="10859" y="15530"/>
                    </a:cubicBezTo>
                    <a:cubicBezTo>
                      <a:pt x="9173" y="13851"/>
                      <a:pt x="8892" y="11382"/>
                      <a:pt x="9133" y="9127"/>
                    </a:cubicBezTo>
                    <a:cubicBezTo>
                      <a:pt x="9133" y="9114"/>
                      <a:pt x="9126" y="9101"/>
                      <a:pt x="9126" y="9087"/>
                    </a:cubicBezTo>
                    <a:cubicBezTo>
                      <a:pt x="9866" y="8995"/>
                      <a:pt x="10624" y="8915"/>
                      <a:pt x="11371" y="8915"/>
                    </a:cubicBezTo>
                    <a:close/>
                    <a:moveTo>
                      <a:pt x="2455" y="1"/>
                    </a:moveTo>
                    <a:cubicBezTo>
                      <a:pt x="1733" y="1"/>
                      <a:pt x="1004" y="67"/>
                      <a:pt x="301" y="155"/>
                    </a:cubicBezTo>
                    <a:cubicBezTo>
                      <a:pt x="261" y="155"/>
                      <a:pt x="228" y="182"/>
                      <a:pt x="207" y="209"/>
                    </a:cubicBezTo>
                    <a:cubicBezTo>
                      <a:pt x="134" y="209"/>
                      <a:pt x="47" y="256"/>
                      <a:pt x="47" y="349"/>
                    </a:cubicBezTo>
                    <a:cubicBezTo>
                      <a:pt x="0" y="2811"/>
                      <a:pt x="174" y="5655"/>
                      <a:pt x="2181" y="7381"/>
                    </a:cubicBezTo>
                    <a:cubicBezTo>
                      <a:pt x="3011" y="8084"/>
                      <a:pt x="4075" y="8498"/>
                      <a:pt x="5185" y="8659"/>
                    </a:cubicBezTo>
                    <a:cubicBezTo>
                      <a:pt x="4075" y="8820"/>
                      <a:pt x="3011" y="9228"/>
                      <a:pt x="2181" y="9937"/>
                    </a:cubicBezTo>
                    <a:cubicBezTo>
                      <a:pt x="174" y="11663"/>
                      <a:pt x="0" y="14507"/>
                      <a:pt x="47" y="16962"/>
                    </a:cubicBezTo>
                    <a:cubicBezTo>
                      <a:pt x="47" y="17056"/>
                      <a:pt x="123" y="17103"/>
                      <a:pt x="194" y="17103"/>
                    </a:cubicBezTo>
                    <a:cubicBezTo>
                      <a:pt x="198" y="17103"/>
                      <a:pt x="203" y="17103"/>
                      <a:pt x="207" y="17103"/>
                    </a:cubicBezTo>
                    <a:cubicBezTo>
                      <a:pt x="228" y="17136"/>
                      <a:pt x="261" y="17156"/>
                      <a:pt x="301" y="17163"/>
                    </a:cubicBezTo>
                    <a:cubicBezTo>
                      <a:pt x="1000" y="17250"/>
                      <a:pt x="1723" y="17316"/>
                      <a:pt x="2441" y="17316"/>
                    </a:cubicBezTo>
                    <a:cubicBezTo>
                      <a:pt x="4088" y="17316"/>
                      <a:pt x="5706" y="16970"/>
                      <a:pt x="6932" y="15744"/>
                    </a:cubicBezTo>
                    <a:cubicBezTo>
                      <a:pt x="8123" y="14553"/>
                      <a:pt x="8658" y="12981"/>
                      <a:pt x="8792" y="11355"/>
                    </a:cubicBezTo>
                    <a:cubicBezTo>
                      <a:pt x="8919" y="12981"/>
                      <a:pt x="9454" y="14553"/>
                      <a:pt x="10645" y="15744"/>
                    </a:cubicBezTo>
                    <a:cubicBezTo>
                      <a:pt x="11870" y="16970"/>
                      <a:pt x="13485" y="17316"/>
                      <a:pt x="15132" y="17316"/>
                    </a:cubicBezTo>
                    <a:cubicBezTo>
                      <a:pt x="15850" y="17316"/>
                      <a:pt x="16575" y="17250"/>
                      <a:pt x="17275" y="17163"/>
                    </a:cubicBezTo>
                    <a:cubicBezTo>
                      <a:pt x="17315" y="17156"/>
                      <a:pt x="17349" y="17136"/>
                      <a:pt x="17369" y="17103"/>
                    </a:cubicBezTo>
                    <a:cubicBezTo>
                      <a:pt x="17374" y="17103"/>
                      <a:pt x="17378" y="17103"/>
                      <a:pt x="17383" y="17103"/>
                    </a:cubicBezTo>
                    <a:cubicBezTo>
                      <a:pt x="17452" y="17103"/>
                      <a:pt x="17523" y="17056"/>
                      <a:pt x="17530" y="16962"/>
                    </a:cubicBezTo>
                    <a:cubicBezTo>
                      <a:pt x="17576" y="14507"/>
                      <a:pt x="17402" y="11663"/>
                      <a:pt x="15395" y="9937"/>
                    </a:cubicBezTo>
                    <a:cubicBezTo>
                      <a:pt x="14566" y="9228"/>
                      <a:pt x="13502" y="8820"/>
                      <a:pt x="12384" y="8659"/>
                    </a:cubicBezTo>
                    <a:cubicBezTo>
                      <a:pt x="13502" y="8498"/>
                      <a:pt x="14566" y="8084"/>
                      <a:pt x="15395" y="7381"/>
                    </a:cubicBezTo>
                    <a:cubicBezTo>
                      <a:pt x="17402" y="5655"/>
                      <a:pt x="17576" y="2811"/>
                      <a:pt x="17530" y="349"/>
                    </a:cubicBezTo>
                    <a:cubicBezTo>
                      <a:pt x="17523" y="256"/>
                      <a:pt x="17443" y="209"/>
                      <a:pt x="17369" y="209"/>
                    </a:cubicBezTo>
                    <a:cubicBezTo>
                      <a:pt x="17349" y="182"/>
                      <a:pt x="17315" y="155"/>
                      <a:pt x="17275" y="155"/>
                    </a:cubicBezTo>
                    <a:cubicBezTo>
                      <a:pt x="16570" y="67"/>
                      <a:pt x="15841" y="1"/>
                      <a:pt x="15118" y="1"/>
                    </a:cubicBezTo>
                    <a:cubicBezTo>
                      <a:pt x="13476" y="1"/>
                      <a:pt x="11867" y="345"/>
                      <a:pt x="10645" y="1567"/>
                    </a:cubicBezTo>
                    <a:cubicBezTo>
                      <a:pt x="9454" y="2758"/>
                      <a:pt x="8919" y="4337"/>
                      <a:pt x="8792" y="5963"/>
                    </a:cubicBezTo>
                    <a:cubicBezTo>
                      <a:pt x="8658" y="4337"/>
                      <a:pt x="8123" y="2758"/>
                      <a:pt x="6932" y="1567"/>
                    </a:cubicBezTo>
                    <a:cubicBezTo>
                      <a:pt x="5710" y="345"/>
                      <a:pt x="4097"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6"/>
              <p:cNvSpPr/>
              <p:nvPr/>
            </p:nvSpPr>
            <p:spPr>
              <a:xfrm rot="10800000" flipH="1">
                <a:off x="9023001" y="2278735"/>
                <a:ext cx="233270" cy="225041"/>
              </a:xfrm>
              <a:custGeom>
                <a:avLst/>
                <a:gdLst/>
                <a:ahLst/>
                <a:cxnLst/>
                <a:rect l="l" t="t" r="r" b="b"/>
                <a:pathLst>
                  <a:path w="8391" h="8095" extrusionOk="0">
                    <a:moveTo>
                      <a:pt x="6334" y="1"/>
                    </a:moveTo>
                    <a:cubicBezTo>
                      <a:pt x="4740" y="1"/>
                      <a:pt x="3188" y="267"/>
                      <a:pt x="1968" y="1483"/>
                    </a:cubicBezTo>
                    <a:cubicBezTo>
                      <a:pt x="282" y="3162"/>
                      <a:pt x="1" y="5624"/>
                      <a:pt x="242" y="7886"/>
                    </a:cubicBezTo>
                    <a:cubicBezTo>
                      <a:pt x="242" y="7899"/>
                      <a:pt x="235" y="7912"/>
                      <a:pt x="235" y="7926"/>
                    </a:cubicBezTo>
                    <a:cubicBezTo>
                      <a:pt x="974" y="8016"/>
                      <a:pt x="1731" y="8095"/>
                      <a:pt x="2476" y="8095"/>
                    </a:cubicBezTo>
                    <a:cubicBezTo>
                      <a:pt x="3889" y="8095"/>
                      <a:pt x="5260" y="7811"/>
                      <a:pt x="6390" y="6782"/>
                    </a:cubicBezTo>
                    <a:cubicBezTo>
                      <a:pt x="8250" y="5102"/>
                      <a:pt x="8391" y="2426"/>
                      <a:pt x="8344" y="91"/>
                    </a:cubicBezTo>
                    <a:cubicBezTo>
                      <a:pt x="7681" y="48"/>
                      <a:pt x="7004" y="1"/>
                      <a:pt x="6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6"/>
              <p:cNvSpPr/>
              <p:nvPr/>
            </p:nvSpPr>
            <p:spPr>
              <a:xfrm rot="10800000" flipH="1">
                <a:off x="9023001" y="2039397"/>
                <a:ext cx="233270" cy="225041"/>
              </a:xfrm>
              <a:custGeom>
                <a:avLst/>
                <a:gdLst/>
                <a:ahLst/>
                <a:cxnLst/>
                <a:rect l="l" t="t" r="r" b="b"/>
                <a:pathLst>
                  <a:path w="8391" h="8095" extrusionOk="0">
                    <a:moveTo>
                      <a:pt x="2480" y="1"/>
                    </a:moveTo>
                    <a:cubicBezTo>
                      <a:pt x="1733" y="1"/>
                      <a:pt x="975" y="81"/>
                      <a:pt x="235" y="173"/>
                    </a:cubicBezTo>
                    <a:cubicBezTo>
                      <a:pt x="235" y="187"/>
                      <a:pt x="242" y="193"/>
                      <a:pt x="242" y="213"/>
                    </a:cubicBezTo>
                    <a:cubicBezTo>
                      <a:pt x="1" y="2468"/>
                      <a:pt x="282" y="4937"/>
                      <a:pt x="1968" y="6616"/>
                    </a:cubicBezTo>
                    <a:cubicBezTo>
                      <a:pt x="3186" y="7825"/>
                      <a:pt x="4736" y="8095"/>
                      <a:pt x="6328" y="8095"/>
                    </a:cubicBezTo>
                    <a:cubicBezTo>
                      <a:pt x="6999" y="8095"/>
                      <a:pt x="7679" y="8047"/>
                      <a:pt x="8344" y="8001"/>
                    </a:cubicBezTo>
                    <a:cubicBezTo>
                      <a:pt x="8391" y="5666"/>
                      <a:pt x="8250" y="2997"/>
                      <a:pt x="6390" y="1311"/>
                    </a:cubicBezTo>
                    <a:cubicBezTo>
                      <a:pt x="5261" y="286"/>
                      <a:pt x="3891" y="1"/>
                      <a:pt x="2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6"/>
              <p:cNvSpPr/>
              <p:nvPr/>
            </p:nvSpPr>
            <p:spPr>
              <a:xfrm rot="10800000" flipH="1">
                <a:off x="8783997" y="2278735"/>
                <a:ext cx="233075" cy="225041"/>
              </a:xfrm>
              <a:custGeom>
                <a:avLst/>
                <a:gdLst/>
                <a:ahLst/>
                <a:cxnLst/>
                <a:rect l="l" t="t" r="r" b="b"/>
                <a:pathLst>
                  <a:path w="8384" h="8095" extrusionOk="0">
                    <a:moveTo>
                      <a:pt x="2057" y="1"/>
                    </a:moveTo>
                    <a:cubicBezTo>
                      <a:pt x="1387" y="1"/>
                      <a:pt x="710" y="48"/>
                      <a:pt x="47" y="91"/>
                    </a:cubicBezTo>
                    <a:cubicBezTo>
                      <a:pt x="0" y="2426"/>
                      <a:pt x="148" y="5102"/>
                      <a:pt x="1994" y="6782"/>
                    </a:cubicBezTo>
                    <a:cubicBezTo>
                      <a:pt x="3129" y="7811"/>
                      <a:pt x="4501" y="8095"/>
                      <a:pt x="5915" y="8095"/>
                    </a:cubicBezTo>
                    <a:cubicBezTo>
                      <a:pt x="6660" y="8095"/>
                      <a:pt x="7417" y="8016"/>
                      <a:pt x="8156" y="7926"/>
                    </a:cubicBezTo>
                    <a:cubicBezTo>
                      <a:pt x="8156" y="7912"/>
                      <a:pt x="8150" y="7899"/>
                      <a:pt x="8150" y="7886"/>
                    </a:cubicBezTo>
                    <a:cubicBezTo>
                      <a:pt x="8384" y="5624"/>
                      <a:pt x="8110" y="3162"/>
                      <a:pt x="6423" y="1483"/>
                    </a:cubicBezTo>
                    <a:cubicBezTo>
                      <a:pt x="5203" y="267"/>
                      <a:pt x="3651" y="1"/>
                      <a:pt x="2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6"/>
              <p:cNvSpPr/>
              <p:nvPr/>
            </p:nvSpPr>
            <p:spPr>
              <a:xfrm rot="10800000" flipH="1">
                <a:off x="8783997" y="2039397"/>
                <a:ext cx="233075" cy="225041"/>
              </a:xfrm>
              <a:custGeom>
                <a:avLst/>
                <a:gdLst/>
                <a:ahLst/>
                <a:cxnLst/>
                <a:rect l="l" t="t" r="r" b="b"/>
                <a:pathLst>
                  <a:path w="8384" h="8095" extrusionOk="0">
                    <a:moveTo>
                      <a:pt x="5912" y="1"/>
                    </a:moveTo>
                    <a:cubicBezTo>
                      <a:pt x="4499" y="1"/>
                      <a:pt x="3128" y="286"/>
                      <a:pt x="1994" y="1311"/>
                    </a:cubicBezTo>
                    <a:cubicBezTo>
                      <a:pt x="148" y="2997"/>
                      <a:pt x="0" y="5666"/>
                      <a:pt x="47" y="8001"/>
                    </a:cubicBezTo>
                    <a:cubicBezTo>
                      <a:pt x="713" y="8047"/>
                      <a:pt x="1392" y="8095"/>
                      <a:pt x="2064" y="8095"/>
                    </a:cubicBezTo>
                    <a:cubicBezTo>
                      <a:pt x="3656" y="8095"/>
                      <a:pt x="5205" y="7825"/>
                      <a:pt x="6423" y="6616"/>
                    </a:cubicBezTo>
                    <a:cubicBezTo>
                      <a:pt x="8110" y="4937"/>
                      <a:pt x="8384" y="2468"/>
                      <a:pt x="8150" y="213"/>
                    </a:cubicBezTo>
                    <a:cubicBezTo>
                      <a:pt x="8150" y="200"/>
                      <a:pt x="8156" y="187"/>
                      <a:pt x="8156" y="173"/>
                    </a:cubicBezTo>
                    <a:cubicBezTo>
                      <a:pt x="7416" y="81"/>
                      <a:pt x="6658" y="1"/>
                      <a:pt x="5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 name="Google Shape;400;p6"/>
            <p:cNvGrpSpPr/>
            <p:nvPr/>
          </p:nvGrpSpPr>
          <p:grpSpPr>
            <a:xfrm>
              <a:off x="8162925" y="-243050"/>
              <a:ext cx="488641" cy="481440"/>
              <a:chOff x="8162925" y="-243050"/>
              <a:chExt cx="488641" cy="481440"/>
            </a:xfrm>
          </p:grpSpPr>
          <p:sp>
            <p:nvSpPr>
              <p:cNvPr id="401" name="Google Shape;401;p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6"/>
            <p:cNvGrpSpPr/>
            <p:nvPr/>
          </p:nvGrpSpPr>
          <p:grpSpPr>
            <a:xfrm>
              <a:off x="9373626" y="-243050"/>
              <a:ext cx="488668" cy="481440"/>
              <a:chOff x="9373626" y="-243050"/>
              <a:chExt cx="488668" cy="481440"/>
            </a:xfrm>
          </p:grpSpPr>
          <p:sp>
            <p:nvSpPr>
              <p:cNvPr id="407" name="Google Shape;407;p6"/>
              <p:cNvSpPr/>
              <p:nvPr/>
            </p:nvSpPr>
            <p:spPr>
              <a:xfrm rot="10800000" flipH="1">
                <a:off x="9373626" y="-243050"/>
                <a:ext cx="488668" cy="481440"/>
              </a:xfrm>
              <a:custGeom>
                <a:avLst/>
                <a:gdLst/>
                <a:ahLst/>
                <a:cxnLst/>
                <a:rect l="l" t="t" r="r" b="b"/>
                <a:pathLst>
                  <a:path w="17578" h="17318" extrusionOk="0">
                    <a:moveTo>
                      <a:pt x="2357" y="307"/>
                    </a:moveTo>
                    <a:cubicBezTo>
                      <a:pt x="3951" y="307"/>
                      <a:pt x="5504" y="573"/>
                      <a:pt x="6718" y="1783"/>
                    </a:cubicBezTo>
                    <a:cubicBezTo>
                      <a:pt x="8404" y="3462"/>
                      <a:pt x="8685" y="5931"/>
                      <a:pt x="8451" y="8193"/>
                    </a:cubicBezTo>
                    <a:cubicBezTo>
                      <a:pt x="8444" y="8206"/>
                      <a:pt x="8451" y="8219"/>
                      <a:pt x="8451" y="8233"/>
                    </a:cubicBezTo>
                    <a:cubicBezTo>
                      <a:pt x="7712" y="8323"/>
                      <a:pt x="6955" y="8402"/>
                      <a:pt x="6210" y="8402"/>
                    </a:cubicBezTo>
                    <a:cubicBezTo>
                      <a:pt x="4797" y="8402"/>
                      <a:pt x="3426" y="8118"/>
                      <a:pt x="2296" y="7089"/>
                    </a:cubicBezTo>
                    <a:cubicBezTo>
                      <a:pt x="442" y="5409"/>
                      <a:pt x="302" y="2733"/>
                      <a:pt x="342" y="398"/>
                    </a:cubicBezTo>
                    <a:cubicBezTo>
                      <a:pt x="1006" y="354"/>
                      <a:pt x="1685" y="307"/>
                      <a:pt x="2357" y="307"/>
                    </a:cubicBezTo>
                    <a:close/>
                    <a:moveTo>
                      <a:pt x="15228" y="307"/>
                    </a:moveTo>
                    <a:cubicBezTo>
                      <a:pt x="15899" y="307"/>
                      <a:pt x="16578" y="354"/>
                      <a:pt x="17243" y="398"/>
                    </a:cubicBezTo>
                    <a:cubicBezTo>
                      <a:pt x="17283" y="2733"/>
                      <a:pt x="17142" y="5409"/>
                      <a:pt x="15289" y="7089"/>
                    </a:cubicBezTo>
                    <a:cubicBezTo>
                      <a:pt x="14154" y="8118"/>
                      <a:pt x="12782" y="8402"/>
                      <a:pt x="11368" y="8402"/>
                    </a:cubicBezTo>
                    <a:cubicBezTo>
                      <a:pt x="10623" y="8402"/>
                      <a:pt x="9866" y="8323"/>
                      <a:pt x="9127" y="8233"/>
                    </a:cubicBezTo>
                    <a:cubicBezTo>
                      <a:pt x="9133" y="8219"/>
                      <a:pt x="9133" y="8206"/>
                      <a:pt x="9133" y="8193"/>
                    </a:cubicBezTo>
                    <a:cubicBezTo>
                      <a:pt x="8899" y="5931"/>
                      <a:pt x="9180" y="3462"/>
                      <a:pt x="10866" y="1783"/>
                    </a:cubicBezTo>
                    <a:cubicBezTo>
                      <a:pt x="12081" y="573"/>
                      <a:pt x="13634" y="307"/>
                      <a:pt x="15228" y="307"/>
                    </a:cubicBezTo>
                    <a:close/>
                    <a:moveTo>
                      <a:pt x="6196" y="8915"/>
                    </a:moveTo>
                    <a:cubicBezTo>
                      <a:pt x="6945" y="8915"/>
                      <a:pt x="7707" y="8996"/>
                      <a:pt x="8451" y="9089"/>
                    </a:cubicBezTo>
                    <a:cubicBezTo>
                      <a:pt x="8451" y="9102"/>
                      <a:pt x="8444" y="9109"/>
                      <a:pt x="8451" y="9129"/>
                    </a:cubicBezTo>
                    <a:cubicBezTo>
                      <a:pt x="8685" y="11384"/>
                      <a:pt x="8404" y="13853"/>
                      <a:pt x="6718" y="15532"/>
                    </a:cubicBezTo>
                    <a:cubicBezTo>
                      <a:pt x="5504" y="16742"/>
                      <a:pt x="3951" y="17008"/>
                      <a:pt x="2357" y="17008"/>
                    </a:cubicBezTo>
                    <a:cubicBezTo>
                      <a:pt x="1685" y="17008"/>
                      <a:pt x="1006" y="16961"/>
                      <a:pt x="342" y="16917"/>
                    </a:cubicBezTo>
                    <a:cubicBezTo>
                      <a:pt x="302" y="14582"/>
                      <a:pt x="442" y="11912"/>
                      <a:pt x="2296" y="10226"/>
                    </a:cubicBezTo>
                    <a:cubicBezTo>
                      <a:pt x="3422" y="9200"/>
                      <a:pt x="4788" y="8915"/>
                      <a:pt x="6196" y="8915"/>
                    </a:cubicBezTo>
                    <a:close/>
                    <a:moveTo>
                      <a:pt x="11382" y="8915"/>
                    </a:moveTo>
                    <a:cubicBezTo>
                      <a:pt x="12791" y="8915"/>
                      <a:pt x="14158" y="9200"/>
                      <a:pt x="15289" y="10226"/>
                    </a:cubicBezTo>
                    <a:cubicBezTo>
                      <a:pt x="17142" y="11912"/>
                      <a:pt x="17283" y="14582"/>
                      <a:pt x="17243" y="16917"/>
                    </a:cubicBezTo>
                    <a:cubicBezTo>
                      <a:pt x="16578" y="16961"/>
                      <a:pt x="15899" y="17008"/>
                      <a:pt x="15228" y="17008"/>
                    </a:cubicBezTo>
                    <a:cubicBezTo>
                      <a:pt x="13634" y="17008"/>
                      <a:pt x="12081" y="16742"/>
                      <a:pt x="10866" y="15532"/>
                    </a:cubicBezTo>
                    <a:cubicBezTo>
                      <a:pt x="9180" y="13853"/>
                      <a:pt x="8899" y="11384"/>
                      <a:pt x="9133" y="9129"/>
                    </a:cubicBezTo>
                    <a:cubicBezTo>
                      <a:pt x="9133" y="9109"/>
                      <a:pt x="9133" y="9102"/>
                      <a:pt x="9127" y="9089"/>
                    </a:cubicBezTo>
                    <a:cubicBezTo>
                      <a:pt x="9871" y="8996"/>
                      <a:pt x="10632" y="8915"/>
                      <a:pt x="11382" y="8915"/>
                    </a:cubicBezTo>
                    <a:close/>
                    <a:moveTo>
                      <a:pt x="2445" y="0"/>
                    </a:moveTo>
                    <a:cubicBezTo>
                      <a:pt x="1729" y="0"/>
                      <a:pt x="1007" y="65"/>
                      <a:pt x="309" y="150"/>
                    </a:cubicBezTo>
                    <a:cubicBezTo>
                      <a:pt x="262" y="157"/>
                      <a:pt x="228" y="184"/>
                      <a:pt x="215" y="211"/>
                    </a:cubicBezTo>
                    <a:cubicBezTo>
                      <a:pt x="135" y="211"/>
                      <a:pt x="54" y="251"/>
                      <a:pt x="54" y="351"/>
                    </a:cubicBezTo>
                    <a:cubicBezTo>
                      <a:pt x="1" y="2807"/>
                      <a:pt x="175" y="5657"/>
                      <a:pt x="2189" y="7376"/>
                    </a:cubicBezTo>
                    <a:cubicBezTo>
                      <a:pt x="3012" y="8085"/>
                      <a:pt x="4075" y="8500"/>
                      <a:pt x="5193" y="8661"/>
                    </a:cubicBezTo>
                    <a:cubicBezTo>
                      <a:pt x="4075" y="8821"/>
                      <a:pt x="3012" y="9230"/>
                      <a:pt x="2189" y="9939"/>
                    </a:cubicBezTo>
                    <a:cubicBezTo>
                      <a:pt x="175" y="11665"/>
                      <a:pt x="1" y="14508"/>
                      <a:pt x="54" y="16964"/>
                    </a:cubicBezTo>
                    <a:cubicBezTo>
                      <a:pt x="54" y="17058"/>
                      <a:pt x="125" y="17105"/>
                      <a:pt x="200" y="17105"/>
                    </a:cubicBezTo>
                    <a:cubicBezTo>
                      <a:pt x="205" y="17105"/>
                      <a:pt x="210" y="17105"/>
                      <a:pt x="215" y="17104"/>
                    </a:cubicBezTo>
                    <a:cubicBezTo>
                      <a:pt x="228" y="17138"/>
                      <a:pt x="262" y="17158"/>
                      <a:pt x="309" y="17165"/>
                    </a:cubicBezTo>
                    <a:cubicBezTo>
                      <a:pt x="1007" y="17252"/>
                      <a:pt x="1730" y="17318"/>
                      <a:pt x="2447" y="17318"/>
                    </a:cubicBezTo>
                    <a:cubicBezTo>
                      <a:pt x="4092" y="17318"/>
                      <a:pt x="5707" y="16972"/>
                      <a:pt x="6932" y="15746"/>
                    </a:cubicBezTo>
                    <a:cubicBezTo>
                      <a:pt x="8130" y="14555"/>
                      <a:pt x="8658" y="12983"/>
                      <a:pt x="8792" y="11350"/>
                    </a:cubicBezTo>
                    <a:cubicBezTo>
                      <a:pt x="8919" y="12983"/>
                      <a:pt x="9455" y="14555"/>
                      <a:pt x="10646" y="15746"/>
                    </a:cubicBezTo>
                    <a:cubicBezTo>
                      <a:pt x="11871" y="16972"/>
                      <a:pt x="13489" y="17318"/>
                      <a:pt x="15136" y="17318"/>
                    </a:cubicBezTo>
                    <a:cubicBezTo>
                      <a:pt x="15854" y="17318"/>
                      <a:pt x="16577" y="17252"/>
                      <a:pt x="17276" y="17165"/>
                    </a:cubicBezTo>
                    <a:cubicBezTo>
                      <a:pt x="17323" y="17158"/>
                      <a:pt x="17350" y="17138"/>
                      <a:pt x="17370" y="17104"/>
                    </a:cubicBezTo>
                    <a:cubicBezTo>
                      <a:pt x="17375" y="17105"/>
                      <a:pt x="17380" y="17105"/>
                      <a:pt x="17385" y="17105"/>
                    </a:cubicBezTo>
                    <a:cubicBezTo>
                      <a:pt x="17460" y="17105"/>
                      <a:pt x="17530" y="17058"/>
                      <a:pt x="17530" y="16964"/>
                    </a:cubicBezTo>
                    <a:cubicBezTo>
                      <a:pt x="17577" y="14508"/>
                      <a:pt x="17410" y="11665"/>
                      <a:pt x="15396" y="9939"/>
                    </a:cubicBezTo>
                    <a:cubicBezTo>
                      <a:pt x="14573" y="9230"/>
                      <a:pt x="13502" y="8821"/>
                      <a:pt x="12392" y="8661"/>
                    </a:cubicBezTo>
                    <a:cubicBezTo>
                      <a:pt x="13502" y="8500"/>
                      <a:pt x="14573" y="8085"/>
                      <a:pt x="15396" y="7376"/>
                    </a:cubicBezTo>
                    <a:cubicBezTo>
                      <a:pt x="17410" y="5657"/>
                      <a:pt x="17577" y="2807"/>
                      <a:pt x="17530" y="351"/>
                    </a:cubicBezTo>
                    <a:cubicBezTo>
                      <a:pt x="17530" y="251"/>
                      <a:pt x="17450" y="211"/>
                      <a:pt x="17370" y="211"/>
                    </a:cubicBezTo>
                    <a:cubicBezTo>
                      <a:pt x="17350" y="184"/>
                      <a:pt x="17323" y="157"/>
                      <a:pt x="17276" y="150"/>
                    </a:cubicBezTo>
                    <a:cubicBezTo>
                      <a:pt x="16578" y="65"/>
                      <a:pt x="15855" y="0"/>
                      <a:pt x="15138" y="0"/>
                    </a:cubicBezTo>
                    <a:cubicBezTo>
                      <a:pt x="13490" y="0"/>
                      <a:pt x="11872" y="343"/>
                      <a:pt x="10646" y="1569"/>
                    </a:cubicBezTo>
                    <a:cubicBezTo>
                      <a:pt x="9455" y="2760"/>
                      <a:pt x="8919" y="4339"/>
                      <a:pt x="8792" y="5965"/>
                    </a:cubicBezTo>
                    <a:cubicBezTo>
                      <a:pt x="8658" y="4339"/>
                      <a:pt x="8130" y="2760"/>
                      <a:pt x="6932" y="1569"/>
                    </a:cubicBezTo>
                    <a:cubicBezTo>
                      <a:pt x="5706" y="343"/>
                      <a:pt x="4091" y="0"/>
                      <a:pt x="2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6"/>
              <p:cNvSpPr/>
              <p:nvPr/>
            </p:nvSpPr>
            <p:spPr>
              <a:xfrm rot="10800000" flipH="1">
                <a:off x="9621026" y="4815"/>
                <a:ext cx="233075" cy="225041"/>
              </a:xfrm>
              <a:custGeom>
                <a:avLst/>
                <a:gdLst/>
                <a:ahLst/>
                <a:cxnLst/>
                <a:rect l="l" t="t" r="r" b="b"/>
                <a:pathLst>
                  <a:path w="8384" h="8095" extrusionOk="0">
                    <a:moveTo>
                      <a:pt x="6329" y="0"/>
                    </a:moveTo>
                    <a:cubicBezTo>
                      <a:pt x="4735" y="0"/>
                      <a:pt x="3182" y="266"/>
                      <a:pt x="1967" y="1476"/>
                    </a:cubicBezTo>
                    <a:cubicBezTo>
                      <a:pt x="281" y="3155"/>
                      <a:pt x="0" y="5624"/>
                      <a:pt x="234" y="7886"/>
                    </a:cubicBezTo>
                    <a:cubicBezTo>
                      <a:pt x="234" y="7899"/>
                      <a:pt x="234" y="7912"/>
                      <a:pt x="228" y="7926"/>
                    </a:cubicBezTo>
                    <a:cubicBezTo>
                      <a:pt x="967" y="8016"/>
                      <a:pt x="1724" y="8095"/>
                      <a:pt x="2469" y="8095"/>
                    </a:cubicBezTo>
                    <a:cubicBezTo>
                      <a:pt x="3883" y="8095"/>
                      <a:pt x="5255" y="7811"/>
                      <a:pt x="6390" y="6782"/>
                    </a:cubicBezTo>
                    <a:cubicBezTo>
                      <a:pt x="8243" y="5102"/>
                      <a:pt x="8384" y="2426"/>
                      <a:pt x="8344" y="91"/>
                    </a:cubicBezTo>
                    <a:cubicBezTo>
                      <a:pt x="7679" y="47"/>
                      <a:pt x="7000" y="0"/>
                      <a:pt x="63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6"/>
              <p:cNvSpPr/>
              <p:nvPr/>
            </p:nvSpPr>
            <p:spPr>
              <a:xfrm rot="10800000" flipH="1">
                <a:off x="9621026" y="-234440"/>
                <a:ext cx="233075" cy="224985"/>
              </a:xfrm>
              <a:custGeom>
                <a:avLst/>
                <a:gdLst/>
                <a:ahLst/>
                <a:cxnLst/>
                <a:rect l="l" t="t" r="r" b="b"/>
                <a:pathLst>
                  <a:path w="8384" h="8093" extrusionOk="0">
                    <a:moveTo>
                      <a:pt x="2483" y="0"/>
                    </a:moveTo>
                    <a:cubicBezTo>
                      <a:pt x="1733" y="0"/>
                      <a:pt x="972" y="81"/>
                      <a:pt x="228" y="174"/>
                    </a:cubicBezTo>
                    <a:cubicBezTo>
                      <a:pt x="234" y="187"/>
                      <a:pt x="234" y="194"/>
                      <a:pt x="234" y="214"/>
                    </a:cubicBezTo>
                    <a:cubicBezTo>
                      <a:pt x="0" y="2469"/>
                      <a:pt x="281" y="4938"/>
                      <a:pt x="1967" y="6617"/>
                    </a:cubicBezTo>
                    <a:cubicBezTo>
                      <a:pt x="3182" y="7827"/>
                      <a:pt x="4735" y="8093"/>
                      <a:pt x="6329" y="8093"/>
                    </a:cubicBezTo>
                    <a:cubicBezTo>
                      <a:pt x="7000" y="8093"/>
                      <a:pt x="7679" y="8046"/>
                      <a:pt x="8344" y="8002"/>
                    </a:cubicBezTo>
                    <a:cubicBezTo>
                      <a:pt x="8384" y="5667"/>
                      <a:pt x="8243" y="2997"/>
                      <a:pt x="6390" y="1311"/>
                    </a:cubicBezTo>
                    <a:cubicBezTo>
                      <a:pt x="5259" y="285"/>
                      <a:pt x="3892" y="0"/>
                      <a:pt x="2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6"/>
              <p:cNvSpPr/>
              <p:nvPr/>
            </p:nvSpPr>
            <p:spPr>
              <a:xfrm rot="10800000" flipH="1">
                <a:off x="9381994" y="4815"/>
                <a:ext cx="233103" cy="225041"/>
              </a:xfrm>
              <a:custGeom>
                <a:avLst/>
                <a:gdLst/>
                <a:ahLst/>
                <a:cxnLst/>
                <a:rect l="l" t="t" r="r" b="b"/>
                <a:pathLst>
                  <a:path w="8385" h="8095" extrusionOk="0">
                    <a:moveTo>
                      <a:pt x="2056" y="0"/>
                    </a:moveTo>
                    <a:cubicBezTo>
                      <a:pt x="1384" y="0"/>
                      <a:pt x="705" y="47"/>
                      <a:pt x="41" y="91"/>
                    </a:cubicBezTo>
                    <a:cubicBezTo>
                      <a:pt x="1" y="2426"/>
                      <a:pt x="141" y="5102"/>
                      <a:pt x="1995" y="6782"/>
                    </a:cubicBezTo>
                    <a:cubicBezTo>
                      <a:pt x="3125" y="7811"/>
                      <a:pt x="4496" y="8095"/>
                      <a:pt x="5909" y="8095"/>
                    </a:cubicBezTo>
                    <a:cubicBezTo>
                      <a:pt x="6654" y="8095"/>
                      <a:pt x="7411" y="8016"/>
                      <a:pt x="8150" y="7926"/>
                    </a:cubicBezTo>
                    <a:cubicBezTo>
                      <a:pt x="8150" y="7912"/>
                      <a:pt x="8143" y="7899"/>
                      <a:pt x="8150" y="7886"/>
                    </a:cubicBezTo>
                    <a:cubicBezTo>
                      <a:pt x="8384" y="5624"/>
                      <a:pt x="8103" y="3155"/>
                      <a:pt x="6417" y="1476"/>
                    </a:cubicBezTo>
                    <a:cubicBezTo>
                      <a:pt x="5203" y="266"/>
                      <a:pt x="3650" y="0"/>
                      <a:pt x="20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6"/>
              <p:cNvSpPr/>
              <p:nvPr/>
            </p:nvSpPr>
            <p:spPr>
              <a:xfrm rot="10800000" flipH="1">
                <a:off x="9381994" y="-234440"/>
                <a:ext cx="233103" cy="224985"/>
              </a:xfrm>
              <a:custGeom>
                <a:avLst/>
                <a:gdLst/>
                <a:ahLst/>
                <a:cxnLst/>
                <a:rect l="l" t="t" r="r" b="b"/>
                <a:pathLst>
                  <a:path w="8385" h="8093" extrusionOk="0">
                    <a:moveTo>
                      <a:pt x="5895" y="0"/>
                    </a:moveTo>
                    <a:cubicBezTo>
                      <a:pt x="4487" y="0"/>
                      <a:pt x="3121" y="285"/>
                      <a:pt x="1995" y="1311"/>
                    </a:cubicBezTo>
                    <a:cubicBezTo>
                      <a:pt x="141" y="2997"/>
                      <a:pt x="1" y="5667"/>
                      <a:pt x="41" y="8002"/>
                    </a:cubicBezTo>
                    <a:cubicBezTo>
                      <a:pt x="705" y="8046"/>
                      <a:pt x="1384" y="8093"/>
                      <a:pt x="2056" y="8093"/>
                    </a:cubicBezTo>
                    <a:cubicBezTo>
                      <a:pt x="3650" y="8093"/>
                      <a:pt x="5203" y="7827"/>
                      <a:pt x="6417" y="6617"/>
                    </a:cubicBezTo>
                    <a:cubicBezTo>
                      <a:pt x="8103" y="4938"/>
                      <a:pt x="8384" y="2469"/>
                      <a:pt x="8150" y="214"/>
                    </a:cubicBezTo>
                    <a:cubicBezTo>
                      <a:pt x="8143" y="194"/>
                      <a:pt x="8150" y="187"/>
                      <a:pt x="8150" y="174"/>
                    </a:cubicBezTo>
                    <a:cubicBezTo>
                      <a:pt x="7406" y="81"/>
                      <a:pt x="6644" y="0"/>
                      <a:pt x="5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 name="Google Shape;412;p6"/>
            <p:cNvGrpSpPr/>
            <p:nvPr/>
          </p:nvGrpSpPr>
          <p:grpSpPr>
            <a:xfrm>
              <a:off x="8309880" y="304675"/>
              <a:ext cx="195323" cy="232436"/>
              <a:chOff x="8309880" y="304675"/>
              <a:chExt cx="195323" cy="232436"/>
            </a:xfrm>
          </p:grpSpPr>
          <p:sp>
            <p:nvSpPr>
              <p:cNvPr id="413" name="Google Shape;413;p6"/>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6"/>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6"/>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6"/>
            <p:cNvGrpSpPr/>
            <p:nvPr/>
          </p:nvGrpSpPr>
          <p:grpSpPr>
            <a:xfrm>
              <a:off x="8901539" y="-228213"/>
              <a:ext cx="206304" cy="204552"/>
              <a:chOff x="8901539" y="-228213"/>
              <a:chExt cx="206304" cy="204552"/>
            </a:xfrm>
          </p:grpSpPr>
          <p:sp>
            <p:nvSpPr>
              <p:cNvPr id="417" name="Google Shape;417;p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6"/>
            <p:cNvGrpSpPr/>
            <p:nvPr/>
          </p:nvGrpSpPr>
          <p:grpSpPr>
            <a:xfrm>
              <a:off x="8592421" y="-2338"/>
              <a:ext cx="818960" cy="846371"/>
              <a:chOff x="8592421" y="-2338"/>
              <a:chExt cx="818960" cy="846371"/>
            </a:xfrm>
          </p:grpSpPr>
          <p:sp>
            <p:nvSpPr>
              <p:cNvPr id="423" name="Google Shape;423;p6"/>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6"/>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6"/>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6"/>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6"/>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6"/>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6"/>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6"/>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6"/>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6"/>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6"/>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6"/>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6"/>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6"/>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6"/>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6"/>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6"/>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6"/>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6"/>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6"/>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6"/>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6"/>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6"/>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6"/>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6"/>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6"/>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6"/>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 name="Google Shape;453;p6"/>
            <p:cNvSpPr/>
            <p:nvPr/>
          </p:nvSpPr>
          <p:spPr>
            <a:xfrm rot="10800000" flipH="1">
              <a:off x="8162925" y="2045744"/>
              <a:ext cx="488641" cy="481440"/>
            </a:xfrm>
            <a:custGeom>
              <a:avLst/>
              <a:gdLst/>
              <a:ahLst/>
              <a:cxnLst/>
              <a:rect l="l" t="t" r="r" b="b"/>
              <a:pathLst>
                <a:path w="17577" h="17318" extrusionOk="0">
                  <a:moveTo>
                    <a:pt x="2348" y="307"/>
                  </a:moveTo>
                  <a:cubicBezTo>
                    <a:pt x="3942" y="307"/>
                    <a:pt x="5496" y="574"/>
                    <a:pt x="6711" y="1790"/>
                  </a:cubicBezTo>
                  <a:cubicBezTo>
                    <a:pt x="8397" y="3462"/>
                    <a:pt x="8678" y="5931"/>
                    <a:pt x="8444" y="8192"/>
                  </a:cubicBezTo>
                  <a:cubicBezTo>
                    <a:pt x="8444" y="8206"/>
                    <a:pt x="8444" y="8219"/>
                    <a:pt x="8451" y="8233"/>
                  </a:cubicBezTo>
                  <a:cubicBezTo>
                    <a:pt x="7711" y="8323"/>
                    <a:pt x="6955" y="8402"/>
                    <a:pt x="6209" y="8402"/>
                  </a:cubicBezTo>
                  <a:cubicBezTo>
                    <a:pt x="4796" y="8402"/>
                    <a:pt x="3423" y="8118"/>
                    <a:pt x="2289" y="7088"/>
                  </a:cubicBezTo>
                  <a:cubicBezTo>
                    <a:pt x="435" y="5409"/>
                    <a:pt x="295" y="2733"/>
                    <a:pt x="342" y="398"/>
                  </a:cubicBezTo>
                  <a:cubicBezTo>
                    <a:pt x="1003" y="354"/>
                    <a:pt x="1679" y="307"/>
                    <a:pt x="2348" y="307"/>
                  </a:cubicBezTo>
                  <a:close/>
                  <a:moveTo>
                    <a:pt x="15226" y="307"/>
                  </a:moveTo>
                  <a:cubicBezTo>
                    <a:pt x="15895" y="307"/>
                    <a:pt x="16573" y="354"/>
                    <a:pt x="17236" y="398"/>
                  </a:cubicBezTo>
                  <a:cubicBezTo>
                    <a:pt x="17276" y="2733"/>
                    <a:pt x="17135" y="5409"/>
                    <a:pt x="15282" y="7088"/>
                  </a:cubicBezTo>
                  <a:cubicBezTo>
                    <a:pt x="14152" y="8118"/>
                    <a:pt x="12781" y="8402"/>
                    <a:pt x="11368" y="8402"/>
                  </a:cubicBezTo>
                  <a:cubicBezTo>
                    <a:pt x="10623" y="8402"/>
                    <a:pt x="9866" y="8323"/>
                    <a:pt x="9126" y="8233"/>
                  </a:cubicBezTo>
                  <a:cubicBezTo>
                    <a:pt x="9126" y="8219"/>
                    <a:pt x="9133" y="8206"/>
                    <a:pt x="9133" y="8192"/>
                  </a:cubicBezTo>
                  <a:cubicBezTo>
                    <a:pt x="8892" y="5931"/>
                    <a:pt x="9173" y="3462"/>
                    <a:pt x="10859" y="1790"/>
                  </a:cubicBezTo>
                  <a:cubicBezTo>
                    <a:pt x="12080" y="574"/>
                    <a:pt x="13632" y="307"/>
                    <a:pt x="15226" y="307"/>
                  </a:cubicBezTo>
                  <a:close/>
                  <a:moveTo>
                    <a:pt x="6206" y="8917"/>
                  </a:moveTo>
                  <a:cubicBezTo>
                    <a:pt x="6952" y="8917"/>
                    <a:pt x="7710"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22" y="9202"/>
                    <a:pt x="4794" y="8917"/>
                    <a:pt x="6206" y="8917"/>
                  </a:cubicBezTo>
                  <a:close/>
                  <a:moveTo>
                    <a:pt x="11371" y="8917"/>
                  </a:moveTo>
                  <a:cubicBezTo>
                    <a:pt x="12783" y="8917"/>
                    <a:pt x="14153" y="9202"/>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67" y="8996"/>
                    <a:pt x="10625" y="8917"/>
                    <a:pt x="11371" y="8917"/>
                  </a:cubicBezTo>
                  <a:close/>
                  <a:moveTo>
                    <a:pt x="2439" y="0"/>
                  </a:moveTo>
                  <a:cubicBezTo>
                    <a:pt x="1722" y="0"/>
                    <a:pt x="1000" y="65"/>
                    <a:pt x="302" y="150"/>
                  </a:cubicBezTo>
                  <a:cubicBezTo>
                    <a:pt x="261" y="157"/>
                    <a:pt x="228" y="184"/>
                    <a:pt x="208" y="211"/>
                  </a:cubicBezTo>
                  <a:cubicBezTo>
                    <a:pt x="134" y="211"/>
                    <a:pt x="47" y="257"/>
                    <a:pt x="47" y="351"/>
                  </a:cubicBezTo>
                  <a:cubicBezTo>
                    <a:pt x="0" y="2813"/>
                    <a:pt x="168" y="5657"/>
                    <a:pt x="2182" y="7383"/>
                  </a:cubicBezTo>
                  <a:cubicBezTo>
                    <a:pt x="3011" y="8085"/>
                    <a:pt x="4075" y="8500"/>
                    <a:pt x="5186" y="8661"/>
                  </a:cubicBezTo>
                  <a:cubicBezTo>
                    <a:pt x="4075" y="8821"/>
                    <a:pt x="3011" y="9229"/>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7"/>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29"/>
                    <a:pt x="13502" y="8821"/>
                    <a:pt x="12385" y="8661"/>
                  </a:cubicBezTo>
                  <a:cubicBezTo>
                    <a:pt x="13502" y="8500"/>
                    <a:pt x="14566" y="8085"/>
                    <a:pt x="15389" y="7383"/>
                  </a:cubicBezTo>
                  <a:cubicBezTo>
                    <a:pt x="17403" y="5657"/>
                    <a:pt x="17577" y="2813"/>
                    <a:pt x="17530" y="351"/>
                  </a:cubicBezTo>
                  <a:cubicBezTo>
                    <a:pt x="17523" y="257"/>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4"/>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 name="Google Shape;454;p6"/>
            <p:cNvGrpSpPr/>
            <p:nvPr/>
          </p:nvGrpSpPr>
          <p:grpSpPr>
            <a:xfrm>
              <a:off x="8171098" y="2054354"/>
              <a:ext cx="472107" cy="464296"/>
              <a:chOff x="8171098" y="2054354"/>
              <a:chExt cx="472107" cy="464296"/>
            </a:xfrm>
          </p:grpSpPr>
          <p:sp>
            <p:nvSpPr>
              <p:cNvPr id="455" name="Google Shape;455;p6"/>
              <p:cNvSpPr/>
              <p:nvPr/>
            </p:nvSpPr>
            <p:spPr>
              <a:xfrm rot="10800000" flipH="1">
                <a:off x="8410130" y="2293609"/>
                <a:ext cx="233075" cy="225041"/>
              </a:xfrm>
              <a:custGeom>
                <a:avLst/>
                <a:gdLst/>
                <a:ahLst/>
                <a:cxnLst/>
                <a:rect l="l" t="t" r="r" b="b"/>
                <a:pathLst>
                  <a:path w="8384" h="8095" extrusionOk="0">
                    <a:moveTo>
                      <a:pt x="6334" y="0"/>
                    </a:moveTo>
                    <a:cubicBezTo>
                      <a:pt x="4740" y="0"/>
                      <a:pt x="3188" y="267"/>
                      <a:pt x="1967" y="1483"/>
                    </a:cubicBezTo>
                    <a:cubicBezTo>
                      <a:pt x="281" y="3155"/>
                      <a:pt x="0" y="5624"/>
                      <a:pt x="241" y="7885"/>
                    </a:cubicBezTo>
                    <a:cubicBezTo>
                      <a:pt x="241" y="7899"/>
                      <a:pt x="234" y="7912"/>
                      <a:pt x="234" y="7926"/>
                    </a:cubicBezTo>
                    <a:cubicBezTo>
                      <a:pt x="974" y="8016"/>
                      <a:pt x="1731" y="8095"/>
                      <a:pt x="2476" y="8095"/>
                    </a:cubicBezTo>
                    <a:cubicBezTo>
                      <a:pt x="3889" y="8095"/>
                      <a:pt x="5260" y="7811"/>
                      <a:pt x="6390" y="6781"/>
                    </a:cubicBezTo>
                    <a:cubicBezTo>
                      <a:pt x="8243" y="5102"/>
                      <a:pt x="8384" y="2426"/>
                      <a:pt x="8344" y="91"/>
                    </a:cubicBezTo>
                    <a:cubicBezTo>
                      <a:pt x="7681" y="47"/>
                      <a:pt x="7003" y="0"/>
                      <a:pt x="6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6"/>
              <p:cNvSpPr/>
              <p:nvPr/>
            </p:nvSpPr>
            <p:spPr>
              <a:xfrm rot="10800000" flipH="1">
                <a:off x="8410130" y="2054354"/>
                <a:ext cx="233075" cy="224958"/>
              </a:xfrm>
              <a:custGeom>
                <a:avLst/>
                <a:gdLst/>
                <a:ahLst/>
                <a:cxnLst/>
                <a:rect l="l" t="t" r="r" b="b"/>
                <a:pathLst>
                  <a:path w="8384" h="8092" extrusionOk="0">
                    <a:moveTo>
                      <a:pt x="2479" y="1"/>
                    </a:moveTo>
                    <a:cubicBezTo>
                      <a:pt x="1733" y="1"/>
                      <a:pt x="975" y="80"/>
                      <a:pt x="234" y="173"/>
                    </a:cubicBezTo>
                    <a:cubicBezTo>
                      <a:pt x="234" y="186"/>
                      <a:pt x="241" y="193"/>
                      <a:pt x="241" y="213"/>
                    </a:cubicBezTo>
                    <a:cubicBezTo>
                      <a:pt x="0" y="2468"/>
                      <a:pt x="281" y="4937"/>
                      <a:pt x="1967" y="6616"/>
                    </a:cubicBezTo>
                    <a:cubicBezTo>
                      <a:pt x="3187" y="7826"/>
                      <a:pt x="4737" y="8092"/>
                      <a:pt x="6330" y="8092"/>
                    </a:cubicBezTo>
                    <a:cubicBezTo>
                      <a:pt x="7001" y="8092"/>
                      <a:pt x="7679" y="8045"/>
                      <a:pt x="8344" y="8001"/>
                    </a:cubicBezTo>
                    <a:cubicBezTo>
                      <a:pt x="8384" y="5666"/>
                      <a:pt x="8243" y="2996"/>
                      <a:pt x="6390" y="1310"/>
                    </a:cubicBezTo>
                    <a:cubicBezTo>
                      <a:pt x="5261" y="286"/>
                      <a:pt x="3891" y="1"/>
                      <a:pt x="2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6"/>
              <p:cNvSpPr/>
              <p:nvPr/>
            </p:nvSpPr>
            <p:spPr>
              <a:xfrm rot="10800000" flipH="1">
                <a:off x="8171098" y="2293609"/>
                <a:ext cx="233103" cy="225041"/>
              </a:xfrm>
              <a:custGeom>
                <a:avLst/>
                <a:gdLst/>
                <a:ahLst/>
                <a:cxnLst/>
                <a:rect l="l" t="t" r="r" b="b"/>
                <a:pathLst>
                  <a:path w="8385" h="8095" extrusionOk="0">
                    <a:moveTo>
                      <a:pt x="2054" y="0"/>
                    </a:moveTo>
                    <a:cubicBezTo>
                      <a:pt x="1385" y="0"/>
                      <a:pt x="709" y="47"/>
                      <a:pt x="48" y="91"/>
                    </a:cubicBezTo>
                    <a:cubicBezTo>
                      <a:pt x="1" y="2426"/>
                      <a:pt x="141" y="5102"/>
                      <a:pt x="1995" y="6781"/>
                    </a:cubicBezTo>
                    <a:cubicBezTo>
                      <a:pt x="3129" y="7811"/>
                      <a:pt x="4502" y="8095"/>
                      <a:pt x="5915" y="8095"/>
                    </a:cubicBezTo>
                    <a:cubicBezTo>
                      <a:pt x="6661" y="8095"/>
                      <a:pt x="7417" y="8016"/>
                      <a:pt x="8157" y="7926"/>
                    </a:cubicBezTo>
                    <a:cubicBezTo>
                      <a:pt x="8150" y="7912"/>
                      <a:pt x="8150" y="7899"/>
                      <a:pt x="8150" y="7885"/>
                    </a:cubicBezTo>
                    <a:cubicBezTo>
                      <a:pt x="8384" y="5624"/>
                      <a:pt x="8103" y="3162"/>
                      <a:pt x="6417" y="1483"/>
                    </a:cubicBezTo>
                    <a:cubicBezTo>
                      <a:pt x="5202" y="267"/>
                      <a:pt x="3648" y="0"/>
                      <a:pt x="2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rot="10800000" flipH="1">
                <a:off x="8171098" y="2054354"/>
                <a:ext cx="233103" cy="224958"/>
              </a:xfrm>
              <a:custGeom>
                <a:avLst/>
                <a:gdLst/>
                <a:ahLst/>
                <a:cxnLst/>
                <a:rect l="l" t="t" r="r" b="b"/>
                <a:pathLst>
                  <a:path w="8385" h="8092" extrusionOk="0">
                    <a:moveTo>
                      <a:pt x="5912" y="1"/>
                    </a:moveTo>
                    <a:cubicBezTo>
                      <a:pt x="4500" y="1"/>
                      <a:pt x="3128" y="286"/>
                      <a:pt x="1995" y="1310"/>
                    </a:cubicBezTo>
                    <a:cubicBezTo>
                      <a:pt x="141" y="2996"/>
                      <a:pt x="1" y="5666"/>
                      <a:pt x="48" y="8001"/>
                    </a:cubicBezTo>
                    <a:cubicBezTo>
                      <a:pt x="710" y="8045"/>
                      <a:pt x="1387" y="8092"/>
                      <a:pt x="2058" y="8092"/>
                    </a:cubicBezTo>
                    <a:cubicBezTo>
                      <a:pt x="3650" y="8092"/>
                      <a:pt x="5203" y="7826"/>
                      <a:pt x="6417" y="6616"/>
                    </a:cubicBezTo>
                    <a:cubicBezTo>
                      <a:pt x="8103" y="4937"/>
                      <a:pt x="8384" y="2468"/>
                      <a:pt x="8150" y="213"/>
                    </a:cubicBezTo>
                    <a:cubicBezTo>
                      <a:pt x="8150" y="193"/>
                      <a:pt x="8150" y="186"/>
                      <a:pt x="8157" y="173"/>
                    </a:cubicBezTo>
                    <a:cubicBezTo>
                      <a:pt x="7416" y="80"/>
                      <a:pt x="6658" y="1"/>
                      <a:pt x="5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 name="Google Shape;459;p6"/>
            <p:cNvGrpSpPr/>
            <p:nvPr/>
          </p:nvGrpSpPr>
          <p:grpSpPr>
            <a:xfrm>
              <a:off x="8162925" y="1204163"/>
              <a:ext cx="488641" cy="481440"/>
              <a:chOff x="8162925" y="-243050"/>
              <a:chExt cx="488641" cy="481440"/>
            </a:xfrm>
          </p:grpSpPr>
          <p:sp>
            <p:nvSpPr>
              <p:cNvPr id="460" name="Google Shape;460;p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6"/>
            <p:cNvGrpSpPr/>
            <p:nvPr/>
          </p:nvGrpSpPr>
          <p:grpSpPr>
            <a:xfrm>
              <a:off x="8309880" y="1749463"/>
              <a:ext cx="195323" cy="232436"/>
              <a:chOff x="8309880" y="304675"/>
              <a:chExt cx="195323" cy="232436"/>
            </a:xfrm>
          </p:grpSpPr>
          <p:sp>
            <p:nvSpPr>
              <p:cNvPr id="466" name="Google Shape;466;p6"/>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6"/>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 name="Google Shape;469;p6"/>
            <p:cNvGrpSpPr/>
            <p:nvPr/>
          </p:nvGrpSpPr>
          <p:grpSpPr>
            <a:xfrm>
              <a:off x="8162925" y="3480588"/>
              <a:ext cx="488641" cy="481440"/>
              <a:chOff x="8162925" y="-243050"/>
              <a:chExt cx="488641" cy="481440"/>
            </a:xfrm>
          </p:grpSpPr>
          <p:sp>
            <p:nvSpPr>
              <p:cNvPr id="470" name="Google Shape;470;p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 name="Google Shape;475;p6"/>
            <p:cNvGrpSpPr/>
            <p:nvPr/>
          </p:nvGrpSpPr>
          <p:grpSpPr>
            <a:xfrm>
              <a:off x="8162925" y="4063488"/>
              <a:ext cx="488641" cy="481440"/>
              <a:chOff x="8162925" y="-243050"/>
              <a:chExt cx="488641" cy="481440"/>
            </a:xfrm>
          </p:grpSpPr>
          <p:sp>
            <p:nvSpPr>
              <p:cNvPr id="476" name="Google Shape;476;p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 name="Google Shape;481;p6"/>
            <p:cNvGrpSpPr/>
            <p:nvPr/>
          </p:nvGrpSpPr>
          <p:grpSpPr>
            <a:xfrm>
              <a:off x="8920730" y="1749463"/>
              <a:ext cx="195323" cy="232436"/>
              <a:chOff x="8309880" y="304675"/>
              <a:chExt cx="195323" cy="232436"/>
            </a:xfrm>
          </p:grpSpPr>
          <p:sp>
            <p:nvSpPr>
              <p:cNvPr id="482" name="Google Shape;482;p6"/>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6"/>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 name="Google Shape;485;p6"/>
            <p:cNvGrpSpPr/>
            <p:nvPr/>
          </p:nvGrpSpPr>
          <p:grpSpPr>
            <a:xfrm>
              <a:off x="8914380" y="4601513"/>
              <a:ext cx="195323" cy="232436"/>
              <a:chOff x="8309880" y="304675"/>
              <a:chExt cx="195323" cy="232436"/>
            </a:xfrm>
          </p:grpSpPr>
          <p:sp>
            <p:nvSpPr>
              <p:cNvPr id="486" name="Google Shape;486;p6"/>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6"/>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6"/>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6"/>
            <p:cNvGrpSpPr/>
            <p:nvPr/>
          </p:nvGrpSpPr>
          <p:grpSpPr>
            <a:xfrm>
              <a:off x="8901539" y="3735687"/>
              <a:ext cx="206304" cy="204552"/>
              <a:chOff x="8901539" y="-228213"/>
              <a:chExt cx="206304" cy="204552"/>
            </a:xfrm>
          </p:grpSpPr>
          <p:sp>
            <p:nvSpPr>
              <p:cNvPr id="490" name="Google Shape;490;p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 name="Google Shape;495;p6"/>
            <p:cNvGrpSpPr/>
            <p:nvPr/>
          </p:nvGrpSpPr>
          <p:grpSpPr>
            <a:xfrm>
              <a:off x="8901539" y="2642137"/>
              <a:ext cx="206304" cy="204552"/>
              <a:chOff x="8901539" y="-228213"/>
              <a:chExt cx="206304" cy="204552"/>
            </a:xfrm>
          </p:grpSpPr>
          <p:sp>
            <p:nvSpPr>
              <p:cNvPr id="496" name="Google Shape;496;p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 name="Google Shape;501;p6"/>
            <p:cNvGrpSpPr/>
            <p:nvPr/>
          </p:nvGrpSpPr>
          <p:grpSpPr>
            <a:xfrm>
              <a:off x="8592421" y="2868012"/>
              <a:ext cx="818960" cy="846371"/>
              <a:chOff x="8592421" y="-2338"/>
              <a:chExt cx="818960" cy="846371"/>
            </a:xfrm>
          </p:grpSpPr>
          <p:sp>
            <p:nvSpPr>
              <p:cNvPr id="502" name="Google Shape;502;p6"/>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6"/>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6"/>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6"/>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6"/>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6"/>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6"/>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6"/>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6"/>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6"/>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6"/>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6"/>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6"/>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6"/>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6"/>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6"/>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6"/>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6"/>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6"/>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6"/>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6"/>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6"/>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 name="Google Shape;532;p6"/>
            <p:cNvGrpSpPr/>
            <p:nvPr/>
          </p:nvGrpSpPr>
          <p:grpSpPr>
            <a:xfrm>
              <a:off x="9523551" y="5186612"/>
              <a:ext cx="206304" cy="204552"/>
              <a:chOff x="8901539" y="-228213"/>
              <a:chExt cx="206304" cy="204552"/>
            </a:xfrm>
          </p:grpSpPr>
          <p:sp>
            <p:nvSpPr>
              <p:cNvPr id="533" name="Google Shape;533;p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oogle Shape;538;p6"/>
            <p:cNvGrpSpPr/>
            <p:nvPr/>
          </p:nvGrpSpPr>
          <p:grpSpPr>
            <a:xfrm>
              <a:off x="9523551" y="4093062"/>
              <a:ext cx="206304" cy="204552"/>
              <a:chOff x="8901539" y="-228213"/>
              <a:chExt cx="206304" cy="204552"/>
            </a:xfrm>
          </p:grpSpPr>
          <p:sp>
            <p:nvSpPr>
              <p:cNvPr id="539" name="Google Shape;539;p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 name="Google Shape;544;p6"/>
            <p:cNvGrpSpPr/>
            <p:nvPr/>
          </p:nvGrpSpPr>
          <p:grpSpPr>
            <a:xfrm>
              <a:off x="9214433" y="4318937"/>
              <a:ext cx="818960" cy="846371"/>
              <a:chOff x="8592421" y="-2338"/>
              <a:chExt cx="818960" cy="846371"/>
            </a:xfrm>
          </p:grpSpPr>
          <p:sp>
            <p:nvSpPr>
              <p:cNvPr id="545" name="Google Shape;545;p6"/>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6"/>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6"/>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6"/>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6"/>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6"/>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6"/>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6"/>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6"/>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6"/>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6"/>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6"/>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6"/>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6"/>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6"/>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6"/>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6"/>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6"/>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6"/>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6"/>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6"/>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6"/>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6"/>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6"/>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6"/>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6"/>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6"/>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6"/>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6"/>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6"/>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6"/>
            <p:cNvGrpSpPr/>
            <p:nvPr/>
          </p:nvGrpSpPr>
          <p:grpSpPr>
            <a:xfrm>
              <a:off x="9514914" y="2310187"/>
              <a:ext cx="206304" cy="204552"/>
              <a:chOff x="8901539" y="-228213"/>
              <a:chExt cx="206304" cy="204552"/>
            </a:xfrm>
          </p:grpSpPr>
          <p:sp>
            <p:nvSpPr>
              <p:cNvPr id="576" name="Google Shape;576;p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 name="Google Shape;581;p6"/>
            <p:cNvGrpSpPr/>
            <p:nvPr/>
          </p:nvGrpSpPr>
          <p:grpSpPr>
            <a:xfrm>
              <a:off x="9514914" y="1216637"/>
              <a:ext cx="206304" cy="204552"/>
              <a:chOff x="8901539" y="-228213"/>
              <a:chExt cx="206304" cy="204552"/>
            </a:xfrm>
          </p:grpSpPr>
          <p:sp>
            <p:nvSpPr>
              <p:cNvPr id="582" name="Google Shape;582;p6"/>
              <p:cNvSpPr/>
              <p:nvPr/>
            </p:nvSpPr>
            <p:spPr>
              <a:xfrm rot="10800000" flipH="1">
                <a:off x="8901539" y="-228213"/>
                <a:ext cx="206304" cy="204552"/>
              </a:xfrm>
              <a:custGeom>
                <a:avLst/>
                <a:gdLst/>
                <a:ahLst/>
                <a:cxnLst/>
                <a:rect l="l" t="t" r="r" b="b"/>
                <a:pathLst>
                  <a:path w="7421" h="7358" extrusionOk="0">
                    <a:moveTo>
                      <a:pt x="3630" y="270"/>
                    </a:moveTo>
                    <a:cubicBezTo>
                      <a:pt x="5476" y="270"/>
                      <a:pt x="7027" y="1754"/>
                      <a:pt x="7086" y="3617"/>
                    </a:cubicBezTo>
                    <a:cubicBezTo>
                      <a:pt x="7086" y="3617"/>
                      <a:pt x="7086" y="3617"/>
                      <a:pt x="7086" y="3624"/>
                    </a:cubicBezTo>
                    <a:cubicBezTo>
                      <a:pt x="7080" y="3624"/>
                      <a:pt x="7080" y="3617"/>
                      <a:pt x="7073" y="3617"/>
                    </a:cubicBezTo>
                    <a:cubicBezTo>
                      <a:pt x="5070" y="3617"/>
                      <a:pt x="3056" y="3524"/>
                      <a:pt x="1050" y="3524"/>
                    </a:cubicBezTo>
                    <a:cubicBezTo>
                      <a:pt x="772" y="3524"/>
                      <a:pt x="493" y="3526"/>
                      <a:pt x="215" y="3530"/>
                    </a:cubicBezTo>
                    <a:cubicBezTo>
                      <a:pt x="402" y="1784"/>
                      <a:pt x="1687" y="332"/>
                      <a:pt x="3520" y="272"/>
                    </a:cubicBezTo>
                    <a:cubicBezTo>
                      <a:pt x="3557" y="271"/>
                      <a:pt x="3593" y="270"/>
                      <a:pt x="3630" y="270"/>
                    </a:cubicBezTo>
                    <a:close/>
                    <a:moveTo>
                      <a:pt x="315" y="3704"/>
                    </a:moveTo>
                    <a:lnTo>
                      <a:pt x="315" y="3704"/>
                    </a:lnTo>
                    <a:cubicBezTo>
                      <a:pt x="1689" y="3837"/>
                      <a:pt x="3097" y="3874"/>
                      <a:pt x="4498" y="3874"/>
                    </a:cubicBezTo>
                    <a:cubicBezTo>
                      <a:pt x="5362" y="3874"/>
                      <a:pt x="6223" y="3860"/>
                      <a:pt x="7073" y="3845"/>
                    </a:cubicBezTo>
                    <a:lnTo>
                      <a:pt x="7080" y="3845"/>
                    </a:lnTo>
                    <a:cubicBezTo>
                      <a:pt x="7019" y="5624"/>
                      <a:pt x="5527" y="7063"/>
                      <a:pt x="3734" y="7083"/>
                    </a:cubicBezTo>
                    <a:cubicBezTo>
                      <a:pt x="3718" y="7083"/>
                      <a:pt x="3702" y="7083"/>
                      <a:pt x="3686" y="7083"/>
                    </a:cubicBezTo>
                    <a:cubicBezTo>
                      <a:pt x="1804" y="7083"/>
                      <a:pt x="415" y="5529"/>
                      <a:pt x="315" y="3704"/>
                    </a:cubicBezTo>
                    <a:close/>
                    <a:moveTo>
                      <a:pt x="3676" y="1"/>
                    </a:moveTo>
                    <a:cubicBezTo>
                      <a:pt x="3624" y="1"/>
                      <a:pt x="3572" y="2"/>
                      <a:pt x="3520" y="4"/>
                    </a:cubicBezTo>
                    <a:cubicBezTo>
                      <a:pt x="1620" y="85"/>
                      <a:pt x="115" y="1664"/>
                      <a:pt x="54" y="3537"/>
                    </a:cubicBezTo>
                    <a:cubicBezTo>
                      <a:pt x="1" y="3564"/>
                      <a:pt x="1" y="3637"/>
                      <a:pt x="48" y="3671"/>
                    </a:cubicBezTo>
                    <a:cubicBezTo>
                      <a:pt x="54" y="3704"/>
                      <a:pt x="75" y="3724"/>
                      <a:pt x="101" y="3731"/>
                    </a:cubicBezTo>
                    <a:cubicBezTo>
                      <a:pt x="135" y="5700"/>
                      <a:pt x="1702" y="7357"/>
                      <a:pt x="3698" y="7357"/>
                    </a:cubicBezTo>
                    <a:cubicBezTo>
                      <a:pt x="3710" y="7357"/>
                      <a:pt x="3722" y="7357"/>
                      <a:pt x="3734" y="7357"/>
                    </a:cubicBezTo>
                    <a:cubicBezTo>
                      <a:pt x="5742" y="7324"/>
                      <a:pt x="7421" y="5644"/>
                      <a:pt x="7367" y="3617"/>
                    </a:cubicBezTo>
                    <a:cubicBezTo>
                      <a:pt x="7309" y="1615"/>
                      <a:pt x="5661" y="1"/>
                      <a:pt x="3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6"/>
              <p:cNvSpPr/>
              <p:nvPr/>
            </p:nvSpPr>
            <p:spPr>
              <a:xfrm rot="10800000" flipH="1">
                <a:off x="8907516" y="-124409"/>
                <a:ext cx="191042" cy="93241"/>
              </a:xfrm>
              <a:custGeom>
                <a:avLst/>
                <a:gdLst/>
                <a:ahLst/>
                <a:cxnLst/>
                <a:rect l="l" t="t" r="r" b="b"/>
                <a:pathLst>
                  <a:path w="6872" h="3354" extrusionOk="0">
                    <a:moveTo>
                      <a:pt x="3526" y="457"/>
                    </a:moveTo>
                    <a:cubicBezTo>
                      <a:pt x="4782" y="457"/>
                      <a:pt x="6032" y="1226"/>
                      <a:pt x="6329" y="2752"/>
                    </a:cubicBezTo>
                    <a:cubicBezTo>
                      <a:pt x="6346" y="2844"/>
                      <a:pt x="6273" y="2901"/>
                      <a:pt x="6206" y="2901"/>
                    </a:cubicBezTo>
                    <a:cubicBezTo>
                      <a:pt x="6191" y="2901"/>
                      <a:pt x="6176" y="2898"/>
                      <a:pt x="6162" y="2892"/>
                    </a:cubicBezTo>
                    <a:cubicBezTo>
                      <a:pt x="6149" y="2906"/>
                      <a:pt x="6129" y="2912"/>
                      <a:pt x="6102" y="2912"/>
                    </a:cubicBezTo>
                    <a:cubicBezTo>
                      <a:pt x="4329" y="2859"/>
                      <a:pt x="2549" y="2819"/>
                      <a:pt x="783" y="2692"/>
                    </a:cubicBezTo>
                    <a:cubicBezTo>
                      <a:pt x="756" y="2692"/>
                      <a:pt x="743" y="2665"/>
                      <a:pt x="743" y="2645"/>
                    </a:cubicBezTo>
                    <a:cubicBezTo>
                      <a:pt x="729" y="2625"/>
                      <a:pt x="716" y="2598"/>
                      <a:pt x="729" y="2571"/>
                    </a:cubicBezTo>
                    <a:cubicBezTo>
                      <a:pt x="1118" y="1159"/>
                      <a:pt x="2325" y="457"/>
                      <a:pt x="3526" y="457"/>
                    </a:cubicBezTo>
                    <a:close/>
                    <a:moveTo>
                      <a:pt x="3415" y="0"/>
                    </a:moveTo>
                    <a:cubicBezTo>
                      <a:pt x="3378" y="0"/>
                      <a:pt x="3342" y="1"/>
                      <a:pt x="3305" y="2"/>
                    </a:cubicBezTo>
                    <a:cubicBezTo>
                      <a:pt x="1472" y="62"/>
                      <a:pt x="187" y="1514"/>
                      <a:pt x="0" y="3260"/>
                    </a:cubicBezTo>
                    <a:cubicBezTo>
                      <a:pt x="278" y="3256"/>
                      <a:pt x="557" y="3254"/>
                      <a:pt x="835" y="3254"/>
                    </a:cubicBezTo>
                    <a:cubicBezTo>
                      <a:pt x="2841" y="3254"/>
                      <a:pt x="4855" y="3347"/>
                      <a:pt x="6858" y="3347"/>
                    </a:cubicBezTo>
                    <a:cubicBezTo>
                      <a:pt x="6865" y="3347"/>
                      <a:pt x="6865" y="3354"/>
                      <a:pt x="6871" y="3354"/>
                    </a:cubicBezTo>
                    <a:cubicBezTo>
                      <a:pt x="6871" y="3347"/>
                      <a:pt x="6871" y="3347"/>
                      <a:pt x="6871" y="3347"/>
                    </a:cubicBezTo>
                    <a:cubicBezTo>
                      <a:pt x="6812" y="1484"/>
                      <a:pt x="5261"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6"/>
              <p:cNvSpPr/>
              <p:nvPr/>
            </p:nvSpPr>
            <p:spPr>
              <a:xfrm rot="10800000" flipH="1">
                <a:off x="8910296" y="-220600"/>
                <a:ext cx="188067" cy="93964"/>
              </a:xfrm>
              <a:custGeom>
                <a:avLst/>
                <a:gdLst/>
                <a:ahLst/>
                <a:cxnLst/>
                <a:rect l="l" t="t" r="r" b="b"/>
                <a:pathLst>
                  <a:path w="6765" h="3380" extrusionOk="0">
                    <a:moveTo>
                      <a:pt x="0" y="0"/>
                    </a:moveTo>
                    <a:lnTo>
                      <a:pt x="0" y="0"/>
                    </a:lnTo>
                    <a:cubicBezTo>
                      <a:pt x="100" y="1825"/>
                      <a:pt x="1489" y="3379"/>
                      <a:pt x="3371" y="3379"/>
                    </a:cubicBezTo>
                    <a:cubicBezTo>
                      <a:pt x="3387" y="3379"/>
                      <a:pt x="3403" y="3379"/>
                      <a:pt x="3419" y="3379"/>
                    </a:cubicBezTo>
                    <a:cubicBezTo>
                      <a:pt x="5212" y="3359"/>
                      <a:pt x="6704" y="1920"/>
                      <a:pt x="6765" y="141"/>
                    </a:cubicBezTo>
                    <a:lnTo>
                      <a:pt x="6758" y="141"/>
                    </a:lnTo>
                    <a:cubicBezTo>
                      <a:pt x="5908" y="156"/>
                      <a:pt x="5047" y="170"/>
                      <a:pt x="4183" y="170"/>
                    </a:cubicBezTo>
                    <a:cubicBezTo>
                      <a:pt x="2782" y="170"/>
                      <a:pt x="1374" y="13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6"/>
              <p:cNvSpPr/>
              <p:nvPr/>
            </p:nvSpPr>
            <p:spPr>
              <a:xfrm rot="10800000" flipH="1">
                <a:off x="8927394" y="-112149"/>
                <a:ext cx="156542" cy="68277"/>
              </a:xfrm>
              <a:custGeom>
                <a:avLst/>
                <a:gdLst/>
                <a:ahLst/>
                <a:cxnLst/>
                <a:rect l="l" t="t" r="r" b="b"/>
                <a:pathLst>
                  <a:path w="5631" h="2456" extrusionOk="0">
                    <a:moveTo>
                      <a:pt x="2782" y="152"/>
                    </a:moveTo>
                    <a:cubicBezTo>
                      <a:pt x="2814" y="152"/>
                      <a:pt x="2846" y="153"/>
                      <a:pt x="2878" y="154"/>
                    </a:cubicBezTo>
                    <a:cubicBezTo>
                      <a:pt x="4096" y="194"/>
                      <a:pt x="5039" y="1144"/>
                      <a:pt x="5360" y="2261"/>
                    </a:cubicBezTo>
                    <a:cubicBezTo>
                      <a:pt x="3786" y="2212"/>
                      <a:pt x="2205" y="2153"/>
                      <a:pt x="630" y="2153"/>
                    </a:cubicBezTo>
                    <a:cubicBezTo>
                      <a:pt x="478" y="2153"/>
                      <a:pt x="327" y="2153"/>
                      <a:pt x="175" y="2154"/>
                    </a:cubicBezTo>
                    <a:cubicBezTo>
                      <a:pt x="540" y="1020"/>
                      <a:pt x="1560" y="152"/>
                      <a:pt x="2782" y="152"/>
                    </a:cubicBezTo>
                    <a:close/>
                    <a:moveTo>
                      <a:pt x="2811" y="0"/>
                    </a:moveTo>
                    <a:cubicBezTo>
                      <a:pt x="1610" y="0"/>
                      <a:pt x="403" y="702"/>
                      <a:pt x="14" y="2114"/>
                    </a:cubicBezTo>
                    <a:cubicBezTo>
                      <a:pt x="1" y="2141"/>
                      <a:pt x="14" y="2168"/>
                      <a:pt x="28" y="2188"/>
                    </a:cubicBezTo>
                    <a:cubicBezTo>
                      <a:pt x="28" y="2208"/>
                      <a:pt x="41" y="2235"/>
                      <a:pt x="68" y="2235"/>
                    </a:cubicBezTo>
                    <a:cubicBezTo>
                      <a:pt x="1834" y="2362"/>
                      <a:pt x="3614" y="2402"/>
                      <a:pt x="5387" y="2455"/>
                    </a:cubicBezTo>
                    <a:cubicBezTo>
                      <a:pt x="5414" y="2455"/>
                      <a:pt x="5434" y="2449"/>
                      <a:pt x="5447" y="2435"/>
                    </a:cubicBezTo>
                    <a:cubicBezTo>
                      <a:pt x="5461" y="2441"/>
                      <a:pt x="5476" y="2444"/>
                      <a:pt x="5491" y="2444"/>
                    </a:cubicBezTo>
                    <a:cubicBezTo>
                      <a:pt x="5558" y="2444"/>
                      <a:pt x="5631" y="2387"/>
                      <a:pt x="5614" y="2295"/>
                    </a:cubicBezTo>
                    <a:cubicBezTo>
                      <a:pt x="5317" y="769"/>
                      <a:pt x="4067"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6"/>
              <p:cNvSpPr/>
              <p:nvPr/>
            </p:nvSpPr>
            <p:spPr>
              <a:xfrm rot="10800000" flipH="1">
                <a:off x="8932231" y="-106756"/>
                <a:ext cx="144199" cy="58686"/>
              </a:xfrm>
              <a:custGeom>
                <a:avLst/>
                <a:gdLst/>
                <a:ahLst/>
                <a:cxnLst/>
                <a:rect l="l" t="t" r="r" b="b"/>
                <a:pathLst>
                  <a:path w="5187" h="2111" extrusionOk="0">
                    <a:moveTo>
                      <a:pt x="2608" y="1"/>
                    </a:moveTo>
                    <a:cubicBezTo>
                      <a:pt x="1386" y="1"/>
                      <a:pt x="366" y="869"/>
                      <a:pt x="1" y="2003"/>
                    </a:cubicBezTo>
                    <a:cubicBezTo>
                      <a:pt x="153" y="2002"/>
                      <a:pt x="304" y="2002"/>
                      <a:pt x="456" y="2002"/>
                    </a:cubicBezTo>
                    <a:cubicBezTo>
                      <a:pt x="2031" y="2002"/>
                      <a:pt x="3612" y="2061"/>
                      <a:pt x="5186" y="2110"/>
                    </a:cubicBezTo>
                    <a:cubicBezTo>
                      <a:pt x="4865" y="1000"/>
                      <a:pt x="3922" y="43"/>
                      <a:pt x="2704" y="3"/>
                    </a:cubicBezTo>
                    <a:cubicBezTo>
                      <a:pt x="2672" y="2"/>
                      <a:pt x="2640" y="1"/>
                      <a:pt x="2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 name="Google Shape;587;p6"/>
            <p:cNvGrpSpPr/>
            <p:nvPr/>
          </p:nvGrpSpPr>
          <p:grpSpPr>
            <a:xfrm>
              <a:off x="9205796" y="1442512"/>
              <a:ext cx="818960" cy="846371"/>
              <a:chOff x="8592421" y="-2338"/>
              <a:chExt cx="818960" cy="846371"/>
            </a:xfrm>
          </p:grpSpPr>
          <p:sp>
            <p:nvSpPr>
              <p:cNvPr id="588" name="Google Shape;588;p6"/>
              <p:cNvSpPr/>
              <p:nvPr/>
            </p:nvSpPr>
            <p:spPr>
              <a:xfrm rot="10800000" flipH="1">
                <a:off x="8592421" y="-2338"/>
                <a:ext cx="818960" cy="846371"/>
              </a:xfrm>
              <a:custGeom>
                <a:avLst/>
                <a:gdLst/>
                <a:ahLst/>
                <a:cxnLst/>
                <a:rect l="l" t="t" r="r" b="b"/>
                <a:pathLst>
                  <a:path w="29459" h="30445" extrusionOk="0">
                    <a:moveTo>
                      <a:pt x="14767" y="2589"/>
                    </a:moveTo>
                    <a:cubicBezTo>
                      <a:pt x="14778" y="2589"/>
                      <a:pt x="14789" y="2590"/>
                      <a:pt x="14800" y="2593"/>
                    </a:cubicBezTo>
                    <a:cubicBezTo>
                      <a:pt x="14880" y="2613"/>
                      <a:pt x="15228" y="3121"/>
                      <a:pt x="15288" y="3188"/>
                    </a:cubicBezTo>
                    <a:cubicBezTo>
                      <a:pt x="15455" y="3382"/>
                      <a:pt x="15629" y="3576"/>
                      <a:pt x="15790" y="3777"/>
                    </a:cubicBezTo>
                    <a:cubicBezTo>
                      <a:pt x="16198" y="4272"/>
                      <a:pt x="16586" y="4821"/>
                      <a:pt x="16720" y="5456"/>
                    </a:cubicBezTo>
                    <a:cubicBezTo>
                      <a:pt x="17028" y="6908"/>
                      <a:pt x="16091" y="8213"/>
                      <a:pt x="15282" y="9317"/>
                    </a:cubicBezTo>
                    <a:cubicBezTo>
                      <a:pt x="15208" y="9270"/>
                      <a:pt x="15141" y="9223"/>
                      <a:pt x="15074" y="9176"/>
                    </a:cubicBezTo>
                    <a:cubicBezTo>
                      <a:pt x="15059" y="9166"/>
                      <a:pt x="15044" y="9161"/>
                      <a:pt x="15028" y="9161"/>
                    </a:cubicBezTo>
                    <a:cubicBezTo>
                      <a:pt x="14995" y="9161"/>
                      <a:pt x="14963" y="9182"/>
                      <a:pt x="14940" y="9210"/>
                    </a:cubicBezTo>
                    <a:cubicBezTo>
                      <a:pt x="14923" y="9205"/>
                      <a:pt x="14906" y="9202"/>
                      <a:pt x="14889" y="9202"/>
                    </a:cubicBezTo>
                    <a:cubicBezTo>
                      <a:pt x="14859" y="9202"/>
                      <a:pt x="14829" y="9211"/>
                      <a:pt x="14800" y="9237"/>
                    </a:cubicBezTo>
                    <a:cubicBezTo>
                      <a:pt x="14699" y="9324"/>
                      <a:pt x="14606" y="9411"/>
                      <a:pt x="14505" y="9498"/>
                    </a:cubicBezTo>
                    <a:cubicBezTo>
                      <a:pt x="13723" y="8327"/>
                      <a:pt x="12833" y="7136"/>
                      <a:pt x="13027" y="5637"/>
                    </a:cubicBezTo>
                    <a:cubicBezTo>
                      <a:pt x="13114" y="4928"/>
                      <a:pt x="13462" y="4326"/>
                      <a:pt x="13836" y="3730"/>
                    </a:cubicBezTo>
                    <a:cubicBezTo>
                      <a:pt x="13997" y="3492"/>
                      <a:pt x="14469" y="2589"/>
                      <a:pt x="14767" y="2589"/>
                    </a:cubicBezTo>
                    <a:close/>
                    <a:moveTo>
                      <a:pt x="14873" y="412"/>
                    </a:moveTo>
                    <a:cubicBezTo>
                      <a:pt x="15984" y="2372"/>
                      <a:pt x="18092" y="3730"/>
                      <a:pt x="18627" y="5998"/>
                    </a:cubicBezTo>
                    <a:cubicBezTo>
                      <a:pt x="17162" y="7015"/>
                      <a:pt x="16988" y="9049"/>
                      <a:pt x="17055" y="10715"/>
                    </a:cubicBezTo>
                    <a:cubicBezTo>
                      <a:pt x="16553" y="10274"/>
                      <a:pt x="16038" y="9852"/>
                      <a:pt x="15502" y="9471"/>
                    </a:cubicBezTo>
                    <a:cubicBezTo>
                      <a:pt x="16305" y="8374"/>
                      <a:pt x="17188" y="7116"/>
                      <a:pt x="17021" y="5677"/>
                    </a:cubicBezTo>
                    <a:cubicBezTo>
                      <a:pt x="16861" y="4265"/>
                      <a:pt x="15636" y="3309"/>
                      <a:pt x="14847" y="2238"/>
                    </a:cubicBezTo>
                    <a:cubicBezTo>
                      <a:pt x="14818" y="2201"/>
                      <a:pt x="14771" y="2172"/>
                      <a:pt x="14726" y="2172"/>
                    </a:cubicBezTo>
                    <a:cubicBezTo>
                      <a:pt x="14697" y="2172"/>
                      <a:pt x="14669" y="2183"/>
                      <a:pt x="14646" y="2211"/>
                    </a:cubicBezTo>
                    <a:cubicBezTo>
                      <a:pt x="13830" y="3215"/>
                      <a:pt x="12853" y="4419"/>
                      <a:pt x="12752" y="5764"/>
                    </a:cubicBezTo>
                    <a:cubicBezTo>
                      <a:pt x="12652" y="7203"/>
                      <a:pt x="13468" y="8561"/>
                      <a:pt x="14365" y="9625"/>
                    </a:cubicBezTo>
                    <a:cubicBezTo>
                      <a:pt x="13997" y="9952"/>
                      <a:pt x="13622" y="10287"/>
                      <a:pt x="13254" y="10615"/>
                    </a:cubicBezTo>
                    <a:cubicBezTo>
                      <a:pt x="13167" y="8875"/>
                      <a:pt x="12358" y="7249"/>
                      <a:pt x="10993" y="6172"/>
                    </a:cubicBezTo>
                    <a:cubicBezTo>
                      <a:pt x="11488" y="3737"/>
                      <a:pt x="13562" y="2392"/>
                      <a:pt x="14873" y="412"/>
                    </a:cubicBezTo>
                    <a:close/>
                    <a:moveTo>
                      <a:pt x="23008" y="6882"/>
                    </a:moveTo>
                    <a:cubicBezTo>
                      <a:pt x="23140" y="6882"/>
                      <a:pt x="23235" y="6901"/>
                      <a:pt x="23270" y="6948"/>
                    </a:cubicBezTo>
                    <a:cubicBezTo>
                      <a:pt x="23524" y="7296"/>
                      <a:pt x="23156" y="8414"/>
                      <a:pt x="23056" y="8849"/>
                    </a:cubicBezTo>
                    <a:cubicBezTo>
                      <a:pt x="22895" y="9618"/>
                      <a:pt x="22728" y="10287"/>
                      <a:pt x="21986" y="10695"/>
                    </a:cubicBezTo>
                    <a:cubicBezTo>
                      <a:pt x="20935" y="11271"/>
                      <a:pt x="19751" y="11685"/>
                      <a:pt x="18654" y="12174"/>
                    </a:cubicBezTo>
                    <a:cubicBezTo>
                      <a:pt x="18493" y="12027"/>
                      <a:pt x="18339" y="11886"/>
                      <a:pt x="18185" y="11746"/>
                    </a:cubicBezTo>
                    <a:lnTo>
                      <a:pt x="18132" y="11692"/>
                    </a:lnTo>
                    <a:cubicBezTo>
                      <a:pt x="18132" y="11685"/>
                      <a:pt x="18132" y="11679"/>
                      <a:pt x="18132" y="11672"/>
                    </a:cubicBezTo>
                    <a:cubicBezTo>
                      <a:pt x="18266" y="10448"/>
                      <a:pt x="18353" y="8420"/>
                      <a:pt x="19570" y="7725"/>
                    </a:cubicBezTo>
                    <a:cubicBezTo>
                      <a:pt x="20065" y="7444"/>
                      <a:pt x="20688" y="7330"/>
                      <a:pt x="21236" y="7209"/>
                    </a:cubicBezTo>
                    <a:cubicBezTo>
                      <a:pt x="21485" y="7156"/>
                      <a:pt x="22508" y="6882"/>
                      <a:pt x="23008" y="6882"/>
                    </a:cubicBezTo>
                    <a:close/>
                    <a:moveTo>
                      <a:pt x="7388" y="6987"/>
                    </a:moveTo>
                    <a:cubicBezTo>
                      <a:pt x="8548" y="6987"/>
                      <a:pt x="9700" y="7195"/>
                      <a:pt x="10598" y="7999"/>
                    </a:cubicBezTo>
                    <a:cubicBezTo>
                      <a:pt x="11602" y="8902"/>
                      <a:pt x="11923" y="10300"/>
                      <a:pt x="12190" y="11565"/>
                    </a:cubicBezTo>
                    <a:cubicBezTo>
                      <a:pt x="11930" y="11799"/>
                      <a:pt x="11669" y="12033"/>
                      <a:pt x="11408" y="12267"/>
                    </a:cubicBezTo>
                    <a:cubicBezTo>
                      <a:pt x="9962" y="12227"/>
                      <a:pt x="8230" y="12267"/>
                      <a:pt x="7420" y="10836"/>
                    </a:cubicBezTo>
                    <a:cubicBezTo>
                      <a:pt x="6798" y="9718"/>
                      <a:pt x="6477" y="8293"/>
                      <a:pt x="6156" y="7049"/>
                    </a:cubicBezTo>
                    <a:cubicBezTo>
                      <a:pt x="6560" y="7014"/>
                      <a:pt x="6974" y="6987"/>
                      <a:pt x="7388" y="6987"/>
                    </a:cubicBezTo>
                    <a:close/>
                    <a:moveTo>
                      <a:pt x="25411" y="5082"/>
                    </a:moveTo>
                    <a:lnTo>
                      <a:pt x="25411" y="5082"/>
                    </a:lnTo>
                    <a:cubicBezTo>
                      <a:pt x="25110" y="6888"/>
                      <a:pt x="24842" y="8775"/>
                      <a:pt x="24300" y="10521"/>
                    </a:cubicBezTo>
                    <a:cubicBezTo>
                      <a:pt x="23678" y="12488"/>
                      <a:pt x="21377" y="12709"/>
                      <a:pt x="19624" y="13090"/>
                    </a:cubicBezTo>
                    <a:cubicBezTo>
                      <a:pt x="19376" y="12850"/>
                      <a:pt x="19129" y="12615"/>
                      <a:pt x="18874" y="12381"/>
                    </a:cubicBezTo>
                    <a:cubicBezTo>
                      <a:pt x="19597" y="12060"/>
                      <a:pt x="20326" y="11739"/>
                      <a:pt x="21042" y="11418"/>
                    </a:cubicBezTo>
                    <a:cubicBezTo>
                      <a:pt x="21591" y="11177"/>
                      <a:pt x="22300" y="10976"/>
                      <a:pt x="22715" y="10515"/>
                    </a:cubicBezTo>
                    <a:cubicBezTo>
                      <a:pt x="23096" y="10093"/>
                      <a:pt x="23190" y="9451"/>
                      <a:pt x="23310" y="8915"/>
                    </a:cubicBezTo>
                    <a:cubicBezTo>
                      <a:pt x="23464" y="8186"/>
                      <a:pt x="23565" y="7450"/>
                      <a:pt x="23625" y="6708"/>
                    </a:cubicBezTo>
                    <a:cubicBezTo>
                      <a:pt x="23631" y="6650"/>
                      <a:pt x="23570" y="6580"/>
                      <a:pt x="23506" y="6580"/>
                    </a:cubicBezTo>
                    <a:cubicBezTo>
                      <a:pt x="23503" y="6580"/>
                      <a:pt x="23500" y="6580"/>
                      <a:pt x="23498" y="6580"/>
                    </a:cubicBezTo>
                    <a:cubicBezTo>
                      <a:pt x="22661" y="6681"/>
                      <a:pt x="21838" y="6815"/>
                      <a:pt x="21015" y="7009"/>
                    </a:cubicBezTo>
                    <a:cubicBezTo>
                      <a:pt x="20413" y="7156"/>
                      <a:pt x="19731" y="7283"/>
                      <a:pt x="19222" y="7664"/>
                    </a:cubicBezTo>
                    <a:cubicBezTo>
                      <a:pt x="18158" y="8460"/>
                      <a:pt x="17998" y="10300"/>
                      <a:pt x="17971" y="11545"/>
                    </a:cubicBezTo>
                    <a:cubicBezTo>
                      <a:pt x="17730" y="11331"/>
                      <a:pt x="17496" y="11103"/>
                      <a:pt x="17249" y="10882"/>
                    </a:cubicBezTo>
                    <a:cubicBezTo>
                      <a:pt x="17329" y="8902"/>
                      <a:pt x="17443" y="6400"/>
                      <a:pt x="19771" y="5804"/>
                    </a:cubicBezTo>
                    <a:cubicBezTo>
                      <a:pt x="21571" y="5343"/>
                      <a:pt x="23565" y="5289"/>
                      <a:pt x="25411" y="5082"/>
                    </a:cubicBezTo>
                    <a:close/>
                    <a:moveTo>
                      <a:pt x="5044" y="5123"/>
                    </a:moveTo>
                    <a:cubicBezTo>
                      <a:pt x="5259" y="5123"/>
                      <a:pt x="5485" y="5155"/>
                      <a:pt x="5640" y="5155"/>
                    </a:cubicBezTo>
                    <a:cubicBezTo>
                      <a:pt x="6102" y="5155"/>
                      <a:pt x="6570" y="5155"/>
                      <a:pt x="7032" y="5169"/>
                    </a:cubicBezTo>
                    <a:cubicBezTo>
                      <a:pt x="8049" y="5195"/>
                      <a:pt x="9019" y="5369"/>
                      <a:pt x="9922" y="5838"/>
                    </a:cubicBezTo>
                    <a:cubicBezTo>
                      <a:pt x="11796" y="6801"/>
                      <a:pt x="12860" y="8695"/>
                      <a:pt x="12967" y="10755"/>
                    </a:cubicBezTo>
                    <a:cubicBezTo>
                      <a:pt x="12967" y="10796"/>
                      <a:pt x="12987" y="10816"/>
                      <a:pt x="13000" y="10842"/>
                    </a:cubicBezTo>
                    <a:cubicBezTo>
                      <a:pt x="12806" y="11010"/>
                      <a:pt x="12612" y="11190"/>
                      <a:pt x="12418" y="11358"/>
                    </a:cubicBezTo>
                    <a:cubicBezTo>
                      <a:pt x="12124" y="9986"/>
                      <a:pt x="11722" y="8527"/>
                      <a:pt x="10565" y="7631"/>
                    </a:cubicBezTo>
                    <a:cubicBezTo>
                      <a:pt x="9688" y="6952"/>
                      <a:pt x="8597" y="6738"/>
                      <a:pt x="7504" y="6738"/>
                    </a:cubicBezTo>
                    <a:cubicBezTo>
                      <a:pt x="7004" y="6738"/>
                      <a:pt x="6503" y="6783"/>
                      <a:pt x="6022" y="6848"/>
                    </a:cubicBezTo>
                    <a:cubicBezTo>
                      <a:pt x="5995" y="6855"/>
                      <a:pt x="5982" y="6868"/>
                      <a:pt x="5968" y="6888"/>
                    </a:cubicBezTo>
                    <a:cubicBezTo>
                      <a:pt x="5921" y="6908"/>
                      <a:pt x="5895" y="6955"/>
                      <a:pt x="5908" y="7015"/>
                    </a:cubicBezTo>
                    <a:cubicBezTo>
                      <a:pt x="6156" y="7919"/>
                      <a:pt x="6423" y="8815"/>
                      <a:pt x="6731" y="9698"/>
                    </a:cubicBezTo>
                    <a:cubicBezTo>
                      <a:pt x="6952" y="10327"/>
                      <a:pt x="7166" y="11023"/>
                      <a:pt x="7634" y="11518"/>
                    </a:cubicBezTo>
                    <a:cubicBezTo>
                      <a:pt x="8282" y="12187"/>
                      <a:pt x="9418" y="12455"/>
                      <a:pt x="10443" y="12455"/>
                    </a:cubicBezTo>
                    <a:cubicBezTo>
                      <a:pt x="10731" y="12455"/>
                      <a:pt x="11010" y="12434"/>
                      <a:pt x="11267" y="12395"/>
                    </a:cubicBezTo>
                    <a:lnTo>
                      <a:pt x="11267" y="12395"/>
                    </a:lnTo>
                    <a:cubicBezTo>
                      <a:pt x="11026" y="12609"/>
                      <a:pt x="10792" y="12816"/>
                      <a:pt x="10551" y="13030"/>
                    </a:cubicBezTo>
                    <a:cubicBezTo>
                      <a:pt x="10540" y="13026"/>
                      <a:pt x="10528" y="13022"/>
                      <a:pt x="10516" y="13022"/>
                    </a:cubicBezTo>
                    <a:cubicBezTo>
                      <a:pt x="10508" y="13022"/>
                      <a:pt x="10500" y="13025"/>
                      <a:pt x="10491" y="13030"/>
                    </a:cubicBezTo>
                    <a:cubicBezTo>
                      <a:pt x="10079" y="13166"/>
                      <a:pt x="9669" y="13229"/>
                      <a:pt x="9270" y="13229"/>
                    </a:cubicBezTo>
                    <a:cubicBezTo>
                      <a:pt x="7777" y="13229"/>
                      <a:pt x="6431" y="12339"/>
                      <a:pt x="5634" y="10983"/>
                    </a:cubicBezTo>
                    <a:cubicBezTo>
                      <a:pt x="5165" y="10187"/>
                      <a:pt x="4884" y="9297"/>
                      <a:pt x="4724" y="8387"/>
                    </a:cubicBezTo>
                    <a:cubicBezTo>
                      <a:pt x="4630" y="7838"/>
                      <a:pt x="4577" y="7283"/>
                      <a:pt x="4543" y="6728"/>
                    </a:cubicBezTo>
                    <a:cubicBezTo>
                      <a:pt x="4530" y="6440"/>
                      <a:pt x="4356" y="5543"/>
                      <a:pt x="4503" y="5316"/>
                    </a:cubicBezTo>
                    <a:cubicBezTo>
                      <a:pt x="4600" y="5160"/>
                      <a:pt x="4815" y="5123"/>
                      <a:pt x="5044" y="5123"/>
                    </a:cubicBezTo>
                    <a:close/>
                    <a:moveTo>
                      <a:pt x="23732" y="13241"/>
                    </a:moveTo>
                    <a:cubicBezTo>
                      <a:pt x="24067" y="13241"/>
                      <a:pt x="24400" y="13312"/>
                      <a:pt x="24722" y="13478"/>
                    </a:cubicBezTo>
                    <a:cubicBezTo>
                      <a:pt x="25525" y="13893"/>
                      <a:pt x="26094" y="14616"/>
                      <a:pt x="26890" y="15037"/>
                    </a:cubicBezTo>
                    <a:cubicBezTo>
                      <a:pt x="25973" y="15874"/>
                      <a:pt x="25103" y="16784"/>
                      <a:pt x="23772" y="16810"/>
                    </a:cubicBezTo>
                    <a:cubicBezTo>
                      <a:pt x="23754" y="16811"/>
                      <a:pt x="23736" y="16811"/>
                      <a:pt x="23719" y="16811"/>
                    </a:cubicBezTo>
                    <a:cubicBezTo>
                      <a:pt x="22538" y="16811"/>
                      <a:pt x="21557" y="16158"/>
                      <a:pt x="20667" y="15459"/>
                    </a:cubicBezTo>
                    <a:cubicBezTo>
                      <a:pt x="20781" y="15305"/>
                      <a:pt x="20902" y="15151"/>
                      <a:pt x="21015" y="14997"/>
                    </a:cubicBezTo>
                    <a:cubicBezTo>
                      <a:pt x="21035" y="14970"/>
                      <a:pt x="21042" y="14944"/>
                      <a:pt x="21042" y="14917"/>
                    </a:cubicBezTo>
                    <a:cubicBezTo>
                      <a:pt x="21042" y="14917"/>
                      <a:pt x="21042" y="14917"/>
                      <a:pt x="21049" y="14910"/>
                    </a:cubicBezTo>
                    <a:cubicBezTo>
                      <a:pt x="21056" y="14883"/>
                      <a:pt x="21056" y="14850"/>
                      <a:pt x="21056" y="14823"/>
                    </a:cubicBezTo>
                    <a:cubicBezTo>
                      <a:pt x="21049" y="14763"/>
                      <a:pt x="21035" y="14710"/>
                      <a:pt x="21002" y="14676"/>
                    </a:cubicBezTo>
                    <a:cubicBezTo>
                      <a:pt x="20995" y="14663"/>
                      <a:pt x="20995" y="14649"/>
                      <a:pt x="20982" y="14643"/>
                    </a:cubicBezTo>
                    <a:cubicBezTo>
                      <a:pt x="20942" y="14576"/>
                      <a:pt x="20888" y="14515"/>
                      <a:pt x="20841" y="14449"/>
                    </a:cubicBezTo>
                    <a:cubicBezTo>
                      <a:pt x="21668" y="13894"/>
                      <a:pt x="22710" y="13241"/>
                      <a:pt x="23732" y="13241"/>
                    </a:cubicBezTo>
                    <a:close/>
                    <a:moveTo>
                      <a:pt x="6458" y="13719"/>
                    </a:moveTo>
                    <a:cubicBezTo>
                      <a:pt x="7272" y="13719"/>
                      <a:pt x="7995" y="14153"/>
                      <a:pt x="8738" y="14696"/>
                    </a:cubicBezTo>
                    <a:cubicBezTo>
                      <a:pt x="8664" y="14763"/>
                      <a:pt x="8584" y="14837"/>
                      <a:pt x="8511" y="14904"/>
                    </a:cubicBezTo>
                    <a:cubicBezTo>
                      <a:pt x="8444" y="14964"/>
                      <a:pt x="8470" y="15037"/>
                      <a:pt x="8524" y="15078"/>
                    </a:cubicBezTo>
                    <a:cubicBezTo>
                      <a:pt x="8524" y="15098"/>
                      <a:pt x="8531" y="15118"/>
                      <a:pt x="8551" y="15138"/>
                    </a:cubicBezTo>
                    <a:cubicBezTo>
                      <a:pt x="8718" y="15345"/>
                      <a:pt x="8892" y="15546"/>
                      <a:pt x="9066" y="15747"/>
                    </a:cubicBezTo>
                    <a:cubicBezTo>
                      <a:pt x="8236" y="16413"/>
                      <a:pt x="7495" y="17093"/>
                      <a:pt x="6358" y="17093"/>
                    </a:cubicBezTo>
                    <a:cubicBezTo>
                      <a:pt x="6331" y="17093"/>
                      <a:pt x="6303" y="17092"/>
                      <a:pt x="6276" y="17091"/>
                    </a:cubicBezTo>
                    <a:cubicBezTo>
                      <a:pt x="5640" y="17071"/>
                      <a:pt x="5011" y="16830"/>
                      <a:pt x="4463" y="16523"/>
                    </a:cubicBezTo>
                    <a:cubicBezTo>
                      <a:pt x="4055" y="16295"/>
                      <a:pt x="3205" y="15867"/>
                      <a:pt x="2998" y="15459"/>
                    </a:cubicBezTo>
                    <a:cubicBezTo>
                      <a:pt x="2817" y="15104"/>
                      <a:pt x="3600" y="14897"/>
                      <a:pt x="3928" y="14723"/>
                    </a:cubicBezTo>
                    <a:cubicBezTo>
                      <a:pt x="4389" y="14482"/>
                      <a:pt x="4844" y="14228"/>
                      <a:pt x="5319" y="14000"/>
                    </a:cubicBezTo>
                    <a:cubicBezTo>
                      <a:pt x="5723" y="13804"/>
                      <a:pt x="6099" y="13719"/>
                      <a:pt x="6458" y="13719"/>
                    </a:cubicBezTo>
                    <a:close/>
                    <a:moveTo>
                      <a:pt x="24100" y="11612"/>
                    </a:moveTo>
                    <a:cubicBezTo>
                      <a:pt x="25217" y="11879"/>
                      <a:pt x="25960" y="12709"/>
                      <a:pt x="26776" y="13458"/>
                    </a:cubicBezTo>
                    <a:cubicBezTo>
                      <a:pt x="27479" y="14107"/>
                      <a:pt x="28248" y="14663"/>
                      <a:pt x="29071" y="15151"/>
                    </a:cubicBezTo>
                    <a:cubicBezTo>
                      <a:pt x="27760" y="16764"/>
                      <a:pt x="26368" y="18289"/>
                      <a:pt x="24247" y="18724"/>
                    </a:cubicBezTo>
                    <a:cubicBezTo>
                      <a:pt x="23136" y="17339"/>
                      <a:pt x="21263" y="17031"/>
                      <a:pt x="19584" y="16830"/>
                    </a:cubicBezTo>
                    <a:cubicBezTo>
                      <a:pt x="19918" y="16436"/>
                      <a:pt x="20233" y="16028"/>
                      <a:pt x="20547" y="15619"/>
                    </a:cubicBezTo>
                    <a:cubicBezTo>
                      <a:pt x="21403" y="16462"/>
                      <a:pt x="22548" y="17091"/>
                      <a:pt x="23772" y="17091"/>
                    </a:cubicBezTo>
                    <a:cubicBezTo>
                      <a:pt x="25264" y="17091"/>
                      <a:pt x="26207" y="16034"/>
                      <a:pt x="27244" y="15104"/>
                    </a:cubicBezTo>
                    <a:cubicBezTo>
                      <a:pt x="27311" y="15051"/>
                      <a:pt x="27298" y="14917"/>
                      <a:pt x="27218" y="14877"/>
                    </a:cubicBezTo>
                    <a:cubicBezTo>
                      <a:pt x="26127" y="14395"/>
                      <a:pt x="25384" y="13211"/>
                      <a:pt x="24173" y="12977"/>
                    </a:cubicBezTo>
                    <a:cubicBezTo>
                      <a:pt x="24031" y="12950"/>
                      <a:pt x="23887" y="12938"/>
                      <a:pt x="23743" y="12938"/>
                    </a:cubicBezTo>
                    <a:cubicBezTo>
                      <a:pt x="22651" y="12938"/>
                      <a:pt x="21518" y="13643"/>
                      <a:pt x="20661" y="14228"/>
                    </a:cubicBezTo>
                    <a:cubicBezTo>
                      <a:pt x="20413" y="13920"/>
                      <a:pt x="20146" y="13626"/>
                      <a:pt x="19865" y="13338"/>
                    </a:cubicBezTo>
                    <a:cubicBezTo>
                      <a:pt x="21296" y="13050"/>
                      <a:pt x="23176" y="12823"/>
                      <a:pt x="24100" y="11612"/>
                    </a:cubicBezTo>
                    <a:close/>
                    <a:moveTo>
                      <a:pt x="5600" y="11491"/>
                    </a:moveTo>
                    <a:cubicBezTo>
                      <a:pt x="5674" y="11592"/>
                      <a:pt x="5747" y="11699"/>
                      <a:pt x="5828" y="11799"/>
                    </a:cubicBezTo>
                    <a:cubicBezTo>
                      <a:pt x="6643" y="12822"/>
                      <a:pt x="7895" y="13531"/>
                      <a:pt x="9175" y="13531"/>
                    </a:cubicBezTo>
                    <a:cubicBezTo>
                      <a:pt x="9502" y="13531"/>
                      <a:pt x="9832" y="13484"/>
                      <a:pt x="10156" y="13385"/>
                    </a:cubicBezTo>
                    <a:lnTo>
                      <a:pt x="10156" y="13385"/>
                    </a:lnTo>
                    <a:cubicBezTo>
                      <a:pt x="9748" y="13759"/>
                      <a:pt x="9347" y="14134"/>
                      <a:pt x="8945" y="14509"/>
                    </a:cubicBezTo>
                    <a:cubicBezTo>
                      <a:pt x="8228" y="13970"/>
                      <a:pt x="7384" y="13387"/>
                      <a:pt x="6464" y="13387"/>
                    </a:cubicBezTo>
                    <a:cubicBezTo>
                      <a:pt x="6320" y="13387"/>
                      <a:pt x="6175" y="13401"/>
                      <a:pt x="6028" y="13432"/>
                    </a:cubicBezTo>
                    <a:cubicBezTo>
                      <a:pt x="5486" y="13545"/>
                      <a:pt x="4985" y="13873"/>
                      <a:pt x="4503" y="14127"/>
                    </a:cubicBezTo>
                    <a:cubicBezTo>
                      <a:pt x="3841" y="14475"/>
                      <a:pt x="3178" y="14817"/>
                      <a:pt x="2516" y="15164"/>
                    </a:cubicBezTo>
                    <a:cubicBezTo>
                      <a:pt x="2442" y="15198"/>
                      <a:pt x="2429" y="15318"/>
                      <a:pt x="2489" y="15372"/>
                    </a:cubicBezTo>
                    <a:cubicBezTo>
                      <a:pt x="3513" y="16242"/>
                      <a:pt x="4610" y="17172"/>
                      <a:pt x="5995" y="17339"/>
                    </a:cubicBezTo>
                    <a:cubicBezTo>
                      <a:pt x="6118" y="17354"/>
                      <a:pt x="6240" y="17361"/>
                      <a:pt x="6361" y="17361"/>
                    </a:cubicBezTo>
                    <a:cubicBezTo>
                      <a:pt x="7478" y="17361"/>
                      <a:pt x="8476" y="16740"/>
                      <a:pt x="9206" y="15907"/>
                    </a:cubicBezTo>
                    <a:cubicBezTo>
                      <a:pt x="9588" y="16335"/>
                      <a:pt x="9989" y="16750"/>
                      <a:pt x="10404" y="17158"/>
                    </a:cubicBezTo>
                    <a:cubicBezTo>
                      <a:pt x="8812" y="17158"/>
                      <a:pt x="7019" y="17459"/>
                      <a:pt x="6082" y="18844"/>
                    </a:cubicBezTo>
                    <a:cubicBezTo>
                      <a:pt x="5852" y="18926"/>
                      <a:pt x="5631" y="18962"/>
                      <a:pt x="5417" y="18962"/>
                    </a:cubicBezTo>
                    <a:cubicBezTo>
                      <a:pt x="4405" y="18962"/>
                      <a:pt x="3560" y="18149"/>
                      <a:pt x="2770" y="17486"/>
                    </a:cubicBezTo>
                    <a:cubicBezTo>
                      <a:pt x="2382" y="17158"/>
                      <a:pt x="1994" y="16824"/>
                      <a:pt x="1613" y="16483"/>
                    </a:cubicBezTo>
                    <a:cubicBezTo>
                      <a:pt x="1432" y="16315"/>
                      <a:pt x="529" y="15680"/>
                      <a:pt x="495" y="15432"/>
                    </a:cubicBezTo>
                    <a:cubicBezTo>
                      <a:pt x="448" y="15057"/>
                      <a:pt x="1291" y="14596"/>
                      <a:pt x="1552" y="14382"/>
                    </a:cubicBezTo>
                    <a:cubicBezTo>
                      <a:pt x="1934" y="14067"/>
                      <a:pt x="2315" y="13753"/>
                      <a:pt x="2703" y="13432"/>
                    </a:cubicBezTo>
                    <a:cubicBezTo>
                      <a:pt x="3573" y="12716"/>
                      <a:pt x="4443" y="11786"/>
                      <a:pt x="5573" y="11505"/>
                    </a:cubicBezTo>
                    <a:cubicBezTo>
                      <a:pt x="5580" y="11498"/>
                      <a:pt x="5593" y="11491"/>
                      <a:pt x="5600" y="11491"/>
                    </a:cubicBezTo>
                    <a:close/>
                    <a:moveTo>
                      <a:pt x="15041" y="9417"/>
                    </a:moveTo>
                    <a:cubicBezTo>
                      <a:pt x="15997" y="10287"/>
                      <a:pt x="17021" y="11077"/>
                      <a:pt x="17971" y="11953"/>
                    </a:cubicBezTo>
                    <a:cubicBezTo>
                      <a:pt x="18948" y="12863"/>
                      <a:pt x="19818" y="13900"/>
                      <a:pt x="20808" y="14783"/>
                    </a:cubicBezTo>
                    <a:cubicBezTo>
                      <a:pt x="20808" y="14783"/>
                      <a:pt x="20815" y="14790"/>
                      <a:pt x="20821" y="14790"/>
                    </a:cubicBezTo>
                    <a:cubicBezTo>
                      <a:pt x="20795" y="14803"/>
                      <a:pt x="20768" y="14817"/>
                      <a:pt x="20754" y="14843"/>
                    </a:cubicBezTo>
                    <a:cubicBezTo>
                      <a:pt x="19878" y="16034"/>
                      <a:pt x="18935" y="17178"/>
                      <a:pt x="17911" y="18249"/>
                    </a:cubicBezTo>
                    <a:cubicBezTo>
                      <a:pt x="17496" y="18684"/>
                      <a:pt x="17068" y="19099"/>
                      <a:pt x="16633" y="19507"/>
                    </a:cubicBezTo>
                    <a:cubicBezTo>
                      <a:pt x="16328" y="19792"/>
                      <a:pt x="15583" y="20699"/>
                      <a:pt x="15102" y="20699"/>
                    </a:cubicBezTo>
                    <a:cubicBezTo>
                      <a:pt x="15076" y="20699"/>
                      <a:pt x="15051" y="20696"/>
                      <a:pt x="15027" y="20691"/>
                    </a:cubicBezTo>
                    <a:cubicBezTo>
                      <a:pt x="14853" y="20651"/>
                      <a:pt x="14425" y="20209"/>
                      <a:pt x="14285" y="20095"/>
                    </a:cubicBezTo>
                    <a:cubicBezTo>
                      <a:pt x="14004" y="19861"/>
                      <a:pt x="13716" y="19627"/>
                      <a:pt x="13435" y="19386"/>
                    </a:cubicBezTo>
                    <a:cubicBezTo>
                      <a:pt x="12920" y="18945"/>
                      <a:pt x="12405" y="18496"/>
                      <a:pt x="11896" y="18035"/>
                    </a:cubicBezTo>
                    <a:cubicBezTo>
                      <a:pt x="10819" y="17065"/>
                      <a:pt x="9815" y="15987"/>
                      <a:pt x="8718" y="15037"/>
                    </a:cubicBezTo>
                    <a:cubicBezTo>
                      <a:pt x="10852" y="13218"/>
                      <a:pt x="12926" y="11324"/>
                      <a:pt x="15014" y="9457"/>
                    </a:cubicBezTo>
                    <a:cubicBezTo>
                      <a:pt x="15027" y="9444"/>
                      <a:pt x="15034" y="9431"/>
                      <a:pt x="15041" y="9417"/>
                    </a:cubicBezTo>
                    <a:close/>
                    <a:moveTo>
                      <a:pt x="11408" y="18088"/>
                    </a:moveTo>
                    <a:cubicBezTo>
                      <a:pt x="11595" y="18256"/>
                      <a:pt x="11782" y="18423"/>
                      <a:pt x="11970" y="18583"/>
                    </a:cubicBezTo>
                    <a:cubicBezTo>
                      <a:pt x="11475" y="19674"/>
                      <a:pt x="11588" y="20979"/>
                      <a:pt x="10979" y="22009"/>
                    </a:cubicBezTo>
                    <a:cubicBezTo>
                      <a:pt x="10156" y="23394"/>
                      <a:pt x="8056" y="23548"/>
                      <a:pt x="6584" y="23728"/>
                    </a:cubicBezTo>
                    <a:cubicBezTo>
                      <a:pt x="6865" y="22471"/>
                      <a:pt x="7059" y="20985"/>
                      <a:pt x="7674" y="19875"/>
                    </a:cubicBezTo>
                    <a:cubicBezTo>
                      <a:pt x="8437" y="18490"/>
                      <a:pt x="10023" y="18343"/>
                      <a:pt x="11408" y="18088"/>
                    </a:cubicBezTo>
                    <a:close/>
                    <a:moveTo>
                      <a:pt x="18346" y="18215"/>
                    </a:moveTo>
                    <a:cubicBezTo>
                      <a:pt x="18373" y="18229"/>
                      <a:pt x="18399" y="18242"/>
                      <a:pt x="18433" y="18249"/>
                    </a:cubicBezTo>
                    <a:cubicBezTo>
                      <a:pt x="18461" y="18254"/>
                      <a:pt x="18490" y="18258"/>
                      <a:pt x="18518" y="18258"/>
                    </a:cubicBezTo>
                    <a:cubicBezTo>
                      <a:pt x="18530" y="18258"/>
                      <a:pt x="18541" y="18258"/>
                      <a:pt x="18553" y="18256"/>
                    </a:cubicBezTo>
                    <a:cubicBezTo>
                      <a:pt x="18553" y="18256"/>
                      <a:pt x="18553" y="18262"/>
                      <a:pt x="18553" y="18262"/>
                    </a:cubicBezTo>
                    <a:cubicBezTo>
                      <a:pt x="19958" y="18503"/>
                      <a:pt x="21497" y="18764"/>
                      <a:pt x="22554" y="19814"/>
                    </a:cubicBezTo>
                    <a:cubicBezTo>
                      <a:pt x="23565" y="20818"/>
                      <a:pt x="23805" y="22417"/>
                      <a:pt x="24167" y="23755"/>
                    </a:cubicBezTo>
                    <a:cubicBezTo>
                      <a:pt x="23937" y="23760"/>
                      <a:pt x="23704" y="23764"/>
                      <a:pt x="23470" y="23764"/>
                    </a:cubicBezTo>
                    <a:cubicBezTo>
                      <a:pt x="22103" y="23764"/>
                      <a:pt x="20684" y="23627"/>
                      <a:pt x="19610" y="22725"/>
                    </a:cubicBezTo>
                    <a:cubicBezTo>
                      <a:pt x="18446" y="21741"/>
                      <a:pt x="18192" y="20055"/>
                      <a:pt x="17951" y="18630"/>
                    </a:cubicBezTo>
                    <a:cubicBezTo>
                      <a:pt x="18085" y="18490"/>
                      <a:pt x="18212" y="18356"/>
                      <a:pt x="18346" y="18215"/>
                    </a:cubicBezTo>
                    <a:close/>
                    <a:moveTo>
                      <a:pt x="19349" y="17105"/>
                    </a:moveTo>
                    <a:cubicBezTo>
                      <a:pt x="19356" y="17105"/>
                      <a:pt x="19363" y="17111"/>
                      <a:pt x="19376" y="17111"/>
                    </a:cubicBezTo>
                    <a:cubicBezTo>
                      <a:pt x="21390" y="17346"/>
                      <a:pt x="23738" y="17734"/>
                      <a:pt x="24575" y="19875"/>
                    </a:cubicBezTo>
                    <a:cubicBezTo>
                      <a:pt x="25224" y="21521"/>
                      <a:pt x="25431" y="23394"/>
                      <a:pt x="25692" y="25147"/>
                    </a:cubicBezTo>
                    <a:cubicBezTo>
                      <a:pt x="25074" y="25205"/>
                      <a:pt x="24431" y="25242"/>
                      <a:pt x="23783" y="25242"/>
                    </a:cubicBezTo>
                    <a:cubicBezTo>
                      <a:pt x="22416" y="25242"/>
                      <a:pt x="21025" y="25079"/>
                      <a:pt x="19791" y="24612"/>
                    </a:cubicBezTo>
                    <a:cubicBezTo>
                      <a:pt x="17523" y="23749"/>
                      <a:pt x="17356" y="21340"/>
                      <a:pt x="17322" y="19259"/>
                    </a:cubicBezTo>
                    <a:cubicBezTo>
                      <a:pt x="17503" y="19085"/>
                      <a:pt x="17677" y="18911"/>
                      <a:pt x="17857" y="18731"/>
                    </a:cubicBezTo>
                    <a:cubicBezTo>
                      <a:pt x="17998" y="20203"/>
                      <a:pt x="18286" y="21895"/>
                      <a:pt x="19456" y="22906"/>
                    </a:cubicBezTo>
                    <a:cubicBezTo>
                      <a:pt x="20581" y="23876"/>
                      <a:pt x="22081" y="24004"/>
                      <a:pt x="23519" y="24004"/>
                    </a:cubicBezTo>
                    <a:cubicBezTo>
                      <a:pt x="23766" y="24004"/>
                      <a:pt x="24012" y="24000"/>
                      <a:pt x="24254" y="23996"/>
                    </a:cubicBezTo>
                    <a:cubicBezTo>
                      <a:pt x="24334" y="23996"/>
                      <a:pt x="24374" y="23923"/>
                      <a:pt x="24367" y="23856"/>
                    </a:cubicBezTo>
                    <a:cubicBezTo>
                      <a:pt x="24367" y="23849"/>
                      <a:pt x="24367" y="23836"/>
                      <a:pt x="24367" y="23822"/>
                    </a:cubicBezTo>
                    <a:cubicBezTo>
                      <a:pt x="24086" y="22430"/>
                      <a:pt x="23772" y="20684"/>
                      <a:pt x="22728" y="19641"/>
                    </a:cubicBezTo>
                    <a:cubicBezTo>
                      <a:pt x="21644" y="18550"/>
                      <a:pt x="20085" y="18249"/>
                      <a:pt x="18627" y="17988"/>
                    </a:cubicBezTo>
                    <a:cubicBezTo>
                      <a:pt x="18600" y="17988"/>
                      <a:pt x="18567" y="17995"/>
                      <a:pt x="18547" y="18001"/>
                    </a:cubicBezTo>
                    <a:cubicBezTo>
                      <a:pt x="18821" y="17707"/>
                      <a:pt x="19088" y="17406"/>
                      <a:pt x="19349" y="17105"/>
                    </a:cubicBezTo>
                    <a:close/>
                    <a:moveTo>
                      <a:pt x="10652" y="17392"/>
                    </a:moveTo>
                    <a:cubicBezTo>
                      <a:pt x="10839" y="17573"/>
                      <a:pt x="11033" y="17747"/>
                      <a:pt x="11227" y="17928"/>
                    </a:cubicBezTo>
                    <a:cubicBezTo>
                      <a:pt x="9976" y="17981"/>
                      <a:pt x="8578" y="18256"/>
                      <a:pt x="7741" y="19266"/>
                    </a:cubicBezTo>
                    <a:cubicBezTo>
                      <a:pt x="7300" y="19794"/>
                      <a:pt x="7126" y="20477"/>
                      <a:pt x="6952" y="21126"/>
                    </a:cubicBezTo>
                    <a:cubicBezTo>
                      <a:pt x="6697" y="22029"/>
                      <a:pt x="6483" y="22939"/>
                      <a:pt x="6269" y="23849"/>
                    </a:cubicBezTo>
                    <a:cubicBezTo>
                      <a:pt x="6250" y="23925"/>
                      <a:pt x="6303" y="24031"/>
                      <a:pt x="6388" y="24031"/>
                    </a:cubicBezTo>
                    <a:cubicBezTo>
                      <a:pt x="6393" y="24031"/>
                      <a:pt x="6398" y="24030"/>
                      <a:pt x="6403" y="24030"/>
                    </a:cubicBezTo>
                    <a:cubicBezTo>
                      <a:pt x="7801" y="23849"/>
                      <a:pt x="9615" y="23755"/>
                      <a:pt x="10719" y="22758"/>
                    </a:cubicBezTo>
                    <a:cubicBezTo>
                      <a:pt x="11849" y="21741"/>
                      <a:pt x="11615" y="20069"/>
                      <a:pt x="12184" y="18764"/>
                    </a:cubicBezTo>
                    <a:cubicBezTo>
                      <a:pt x="12384" y="18938"/>
                      <a:pt x="12579" y="19105"/>
                      <a:pt x="12779" y="19273"/>
                    </a:cubicBezTo>
                    <a:cubicBezTo>
                      <a:pt x="12766" y="19293"/>
                      <a:pt x="12752" y="19313"/>
                      <a:pt x="12752" y="19346"/>
                    </a:cubicBezTo>
                    <a:cubicBezTo>
                      <a:pt x="12793" y="21460"/>
                      <a:pt x="12699" y="23869"/>
                      <a:pt x="10384" y="24725"/>
                    </a:cubicBezTo>
                    <a:cubicBezTo>
                      <a:pt x="8544" y="25401"/>
                      <a:pt x="6457" y="25535"/>
                      <a:pt x="4510" y="25722"/>
                    </a:cubicBezTo>
                    <a:cubicBezTo>
                      <a:pt x="4945" y="23882"/>
                      <a:pt x="5333" y="22029"/>
                      <a:pt x="5841" y="20209"/>
                    </a:cubicBezTo>
                    <a:cubicBezTo>
                      <a:pt x="6490" y="17867"/>
                      <a:pt x="8544" y="17540"/>
                      <a:pt x="10652" y="17392"/>
                    </a:cubicBezTo>
                    <a:close/>
                    <a:moveTo>
                      <a:pt x="14439" y="20611"/>
                    </a:moveTo>
                    <a:cubicBezTo>
                      <a:pt x="14646" y="20771"/>
                      <a:pt x="14853" y="20938"/>
                      <a:pt x="15054" y="21099"/>
                    </a:cubicBezTo>
                    <a:cubicBezTo>
                      <a:pt x="15088" y="21127"/>
                      <a:pt x="15126" y="21142"/>
                      <a:pt x="15165" y="21142"/>
                    </a:cubicBezTo>
                    <a:cubicBezTo>
                      <a:pt x="15202" y="21142"/>
                      <a:pt x="15239" y="21128"/>
                      <a:pt x="15275" y="21099"/>
                    </a:cubicBezTo>
                    <a:cubicBezTo>
                      <a:pt x="15462" y="20945"/>
                      <a:pt x="15643" y="20785"/>
                      <a:pt x="15830" y="20624"/>
                    </a:cubicBezTo>
                    <a:cubicBezTo>
                      <a:pt x="16466" y="21708"/>
                      <a:pt x="17168" y="22952"/>
                      <a:pt x="16753" y="24250"/>
                    </a:cubicBezTo>
                    <a:cubicBezTo>
                      <a:pt x="16553" y="24873"/>
                      <a:pt x="16138" y="25428"/>
                      <a:pt x="15797" y="25977"/>
                    </a:cubicBezTo>
                    <a:cubicBezTo>
                      <a:pt x="15623" y="26264"/>
                      <a:pt x="15195" y="27228"/>
                      <a:pt x="14900" y="27315"/>
                    </a:cubicBezTo>
                    <a:cubicBezTo>
                      <a:pt x="14895" y="27316"/>
                      <a:pt x="14889" y="27317"/>
                      <a:pt x="14883" y="27317"/>
                    </a:cubicBezTo>
                    <a:cubicBezTo>
                      <a:pt x="14653" y="27317"/>
                      <a:pt x="14014" y="26185"/>
                      <a:pt x="13883" y="25970"/>
                    </a:cubicBezTo>
                    <a:cubicBezTo>
                      <a:pt x="13529" y="25381"/>
                      <a:pt x="13214" y="24759"/>
                      <a:pt x="13127" y="24070"/>
                    </a:cubicBezTo>
                    <a:cubicBezTo>
                      <a:pt x="12946" y="22732"/>
                      <a:pt x="13749" y="21668"/>
                      <a:pt x="14439" y="20611"/>
                    </a:cubicBezTo>
                    <a:close/>
                    <a:moveTo>
                      <a:pt x="17128" y="19446"/>
                    </a:moveTo>
                    <a:lnTo>
                      <a:pt x="17128" y="19446"/>
                    </a:lnTo>
                    <a:cubicBezTo>
                      <a:pt x="16981" y="21019"/>
                      <a:pt x="17215" y="22832"/>
                      <a:pt x="18332" y="23996"/>
                    </a:cubicBezTo>
                    <a:cubicBezTo>
                      <a:pt x="18319" y="24016"/>
                      <a:pt x="18312" y="24050"/>
                      <a:pt x="18319" y="24090"/>
                    </a:cubicBezTo>
                    <a:cubicBezTo>
                      <a:pt x="18654" y="25314"/>
                      <a:pt x="17423" y="26478"/>
                      <a:pt x="16753" y="27375"/>
                    </a:cubicBezTo>
                    <a:cubicBezTo>
                      <a:pt x="16078" y="28278"/>
                      <a:pt x="15409" y="29188"/>
                      <a:pt x="14733" y="30091"/>
                    </a:cubicBezTo>
                    <a:cubicBezTo>
                      <a:pt x="13984" y="29308"/>
                      <a:pt x="13281" y="28486"/>
                      <a:pt x="12645" y="27609"/>
                    </a:cubicBezTo>
                    <a:cubicBezTo>
                      <a:pt x="11983" y="26692"/>
                      <a:pt x="11180" y="25669"/>
                      <a:pt x="11488" y="24491"/>
                    </a:cubicBezTo>
                    <a:cubicBezTo>
                      <a:pt x="13027" y="23374"/>
                      <a:pt x="13120" y="21260"/>
                      <a:pt x="13047" y="19493"/>
                    </a:cubicBezTo>
                    <a:lnTo>
                      <a:pt x="13047" y="19493"/>
                    </a:lnTo>
                    <a:cubicBezTo>
                      <a:pt x="13462" y="19828"/>
                      <a:pt x="13870" y="20162"/>
                      <a:pt x="14285" y="20490"/>
                    </a:cubicBezTo>
                    <a:cubicBezTo>
                      <a:pt x="13462" y="21494"/>
                      <a:pt x="12686" y="22738"/>
                      <a:pt x="12860" y="24090"/>
                    </a:cubicBezTo>
                    <a:cubicBezTo>
                      <a:pt x="13033" y="25448"/>
                      <a:pt x="13977" y="26706"/>
                      <a:pt x="14833" y="27723"/>
                    </a:cubicBezTo>
                    <a:cubicBezTo>
                      <a:pt x="14855" y="27750"/>
                      <a:pt x="14885" y="27762"/>
                      <a:pt x="14916" y="27762"/>
                    </a:cubicBezTo>
                    <a:cubicBezTo>
                      <a:pt x="14962" y="27762"/>
                      <a:pt x="15010" y="27736"/>
                      <a:pt x="15034" y="27696"/>
                    </a:cubicBezTo>
                    <a:cubicBezTo>
                      <a:pt x="15750" y="26559"/>
                      <a:pt x="16867" y="25274"/>
                      <a:pt x="17101" y="23916"/>
                    </a:cubicBezTo>
                    <a:cubicBezTo>
                      <a:pt x="17322" y="22665"/>
                      <a:pt x="16646" y="21487"/>
                      <a:pt x="16031" y="20450"/>
                    </a:cubicBezTo>
                    <a:cubicBezTo>
                      <a:pt x="16406" y="20122"/>
                      <a:pt x="16774" y="19788"/>
                      <a:pt x="17128" y="19446"/>
                    </a:cubicBezTo>
                    <a:close/>
                    <a:moveTo>
                      <a:pt x="14888" y="0"/>
                    </a:moveTo>
                    <a:cubicBezTo>
                      <a:pt x="14838" y="0"/>
                      <a:pt x="14787" y="25"/>
                      <a:pt x="14760" y="70"/>
                    </a:cubicBezTo>
                    <a:cubicBezTo>
                      <a:pt x="13555" y="2017"/>
                      <a:pt x="11020" y="3583"/>
                      <a:pt x="10799" y="6032"/>
                    </a:cubicBezTo>
                    <a:cubicBezTo>
                      <a:pt x="10745" y="5992"/>
                      <a:pt x="10698" y="5952"/>
                      <a:pt x="10645" y="5918"/>
                    </a:cubicBezTo>
                    <a:cubicBezTo>
                      <a:pt x="9211" y="4954"/>
                      <a:pt x="7555" y="4845"/>
                      <a:pt x="5891" y="4845"/>
                    </a:cubicBezTo>
                    <a:cubicBezTo>
                      <a:pt x="5410" y="4845"/>
                      <a:pt x="4928" y="4854"/>
                      <a:pt x="4451" y="4854"/>
                    </a:cubicBezTo>
                    <a:cubicBezTo>
                      <a:pt x="4415" y="4854"/>
                      <a:pt x="4378" y="4854"/>
                      <a:pt x="4342" y="4854"/>
                    </a:cubicBezTo>
                    <a:cubicBezTo>
                      <a:pt x="4269" y="4854"/>
                      <a:pt x="4195" y="4928"/>
                      <a:pt x="4195" y="5008"/>
                    </a:cubicBezTo>
                    <a:cubicBezTo>
                      <a:pt x="4235" y="7109"/>
                      <a:pt x="4302" y="9397"/>
                      <a:pt x="5433" y="11230"/>
                    </a:cubicBezTo>
                    <a:cubicBezTo>
                      <a:pt x="4516" y="11458"/>
                      <a:pt x="3834" y="12100"/>
                      <a:pt x="3125" y="12689"/>
                    </a:cubicBezTo>
                    <a:cubicBezTo>
                      <a:pt x="2101" y="13532"/>
                      <a:pt x="1077" y="14375"/>
                      <a:pt x="60" y="15218"/>
                    </a:cubicBezTo>
                    <a:cubicBezTo>
                      <a:pt x="0" y="15272"/>
                      <a:pt x="7" y="15379"/>
                      <a:pt x="60" y="15432"/>
                    </a:cubicBezTo>
                    <a:cubicBezTo>
                      <a:pt x="1164" y="16496"/>
                      <a:pt x="2295" y="17540"/>
                      <a:pt x="3513" y="18470"/>
                    </a:cubicBezTo>
                    <a:cubicBezTo>
                      <a:pt x="4044" y="18876"/>
                      <a:pt x="4704" y="19261"/>
                      <a:pt x="5353" y="19261"/>
                    </a:cubicBezTo>
                    <a:cubicBezTo>
                      <a:pt x="5538" y="19261"/>
                      <a:pt x="5722" y="19230"/>
                      <a:pt x="5901" y="19159"/>
                    </a:cubicBezTo>
                    <a:lnTo>
                      <a:pt x="5901" y="19159"/>
                    </a:lnTo>
                    <a:cubicBezTo>
                      <a:pt x="5460" y="20002"/>
                      <a:pt x="5326" y="21025"/>
                      <a:pt x="5105" y="21935"/>
                    </a:cubicBezTo>
                    <a:cubicBezTo>
                      <a:pt x="4791" y="23247"/>
                      <a:pt x="4476" y="24551"/>
                      <a:pt x="4168" y="25856"/>
                    </a:cubicBezTo>
                    <a:cubicBezTo>
                      <a:pt x="4142" y="25941"/>
                      <a:pt x="4205" y="26050"/>
                      <a:pt x="4307" y="26050"/>
                    </a:cubicBezTo>
                    <a:cubicBezTo>
                      <a:pt x="4310" y="26050"/>
                      <a:pt x="4313" y="26050"/>
                      <a:pt x="4316" y="26050"/>
                    </a:cubicBezTo>
                    <a:cubicBezTo>
                      <a:pt x="5533" y="25923"/>
                      <a:pt x="6751" y="25803"/>
                      <a:pt x="7955" y="25602"/>
                    </a:cubicBezTo>
                    <a:cubicBezTo>
                      <a:pt x="9046" y="25415"/>
                      <a:pt x="10257" y="25241"/>
                      <a:pt x="11220" y="24672"/>
                    </a:cubicBezTo>
                    <a:lnTo>
                      <a:pt x="11220" y="24672"/>
                    </a:lnTo>
                    <a:cubicBezTo>
                      <a:pt x="10966" y="25522"/>
                      <a:pt x="11515" y="26418"/>
                      <a:pt x="11983" y="27127"/>
                    </a:cubicBezTo>
                    <a:cubicBezTo>
                      <a:pt x="12766" y="28305"/>
                      <a:pt x="13669" y="29389"/>
                      <a:pt x="14646" y="30406"/>
                    </a:cubicBezTo>
                    <a:cubicBezTo>
                      <a:pt x="14673" y="30433"/>
                      <a:pt x="14705" y="30444"/>
                      <a:pt x="14738" y="30444"/>
                    </a:cubicBezTo>
                    <a:cubicBezTo>
                      <a:pt x="14785" y="30444"/>
                      <a:pt x="14832" y="30419"/>
                      <a:pt x="14860" y="30379"/>
                    </a:cubicBezTo>
                    <a:cubicBezTo>
                      <a:pt x="15777" y="29155"/>
                      <a:pt x="16700" y="27930"/>
                      <a:pt x="17617" y="26712"/>
                    </a:cubicBezTo>
                    <a:cubicBezTo>
                      <a:pt x="18145" y="26003"/>
                      <a:pt x="18821" y="25200"/>
                      <a:pt x="18647" y="24284"/>
                    </a:cubicBezTo>
                    <a:lnTo>
                      <a:pt x="18647" y="24284"/>
                    </a:lnTo>
                    <a:cubicBezTo>
                      <a:pt x="18747" y="24364"/>
                      <a:pt x="18848" y="24444"/>
                      <a:pt x="18955" y="24511"/>
                    </a:cubicBezTo>
                    <a:cubicBezTo>
                      <a:pt x="19858" y="25093"/>
                      <a:pt x="21022" y="25261"/>
                      <a:pt x="22066" y="25394"/>
                    </a:cubicBezTo>
                    <a:cubicBezTo>
                      <a:pt x="22730" y="25478"/>
                      <a:pt x="23397" y="25518"/>
                      <a:pt x="24063" y="25518"/>
                    </a:cubicBezTo>
                    <a:cubicBezTo>
                      <a:pt x="24625" y="25518"/>
                      <a:pt x="25186" y="25490"/>
                      <a:pt x="25746" y="25435"/>
                    </a:cubicBezTo>
                    <a:cubicBezTo>
                      <a:pt x="25813" y="25435"/>
                      <a:pt x="25853" y="25394"/>
                      <a:pt x="25873" y="25341"/>
                    </a:cubicBezTo>
                    <a:cubicBezTo>
                      <a:pt x="25906" y="25328"/>
                      <a:pt x="25926" y="25294"/>
                      <a:pt x="25926" y="25254"/>
                    </a:cubicBezTo>
                    <a:cubicBezTo>
                      <a:pt x="25819" y="24083"/>
                      <a:pt x="25625" y="22926"/>
                      <a:pt x="25378" y="21782"/>
                    </a:cubicBezTo>
                    <a:cubicBezTo>
                      <a:pt x="25170" y="20811"/>
                      <a:pt x="24976" y="19754"/>
                      <a:pt x="24401" y="18925"/>
                    </a:cubicBezTo>
                    <a:cubicBezTo>
                      <a:pt x="26575" y="18617"/>
                      <a:pt x="28087" y="16837"/>
                      <a:pt x="29399" y="15211"/>
                    </a:cubicBezTo>
                    <a:cubicBezTo>
                      <a:pt x="29459" y="15138"/>
                      <a:pt x="29459" y="15031"/>
                      <a:pt x="29372" y="14977"/>
                    </a:cubicBezTo>
                    <a:cubicBezTo>
                      <a:pt x="28268" y="14342"/>
                      <a:pt x="27325" y="13552"/>
                      <a:pt x="26401" y="12682"/>
                    </a:cubicBezTo>
                    <a:cubicBezTo>
                      <a:pt x="25766" y="12087"/>
                      <a:pt x="25123" y="11558"/>
                      <a:pt x="24274" y="11351"/>
                    </a:cubicBezTo>
                    <a:cubicBezTo>
                      <a:pt x="24762" y="10515"/>
                      <a:pt x="24869" y="9397"/>
                      <a:pt x="25063" y="8467"/>
                    </a:cubicBezTo>
                    <a:cubicBezTo>
                      <a:pt x="25311" y="7303"/>
                      <a:pt x="25525" y="6125"/>
                      <a:pt x="25726" y="4955"/>
                    </a:cubicBezTo>
                    <a:cubicBezTo>
                      <a:pt x="25738" y="4872"/>
                      <a:pt x="25697" y="4766"/>
                      <a:pt x="25602" y="4766"/>
                    </a:cubicBezTo>
                    <a:cubicBezTo>
                      <a:pt x="25597" y="4766"/>
                      <a:pt x="25591" y="4767"/>
                      <a:pt x="25585" y="4767"/>
                    </a:cubicBezTo>
                    <a:cubicBezTo>
                      <a:pt x="24300" y="4928"/>
                      <a:pt x="23003" y="5082"/>
                      <a:pt x="21711" y="5236"/>
                    </a:cubicBezTo>
                    <a:cubicBezTo>
                      <a:pt x="20781" y="5356"/>
                      <a:pt x="19724" y="5369"/>
                      <a:pt x="18881" y="5838"/>
                    </a:cubicBezTo>
                    <a:cubicBezTo>
                      <a:pt x="18292" y="3509"/>
                      <a:pt x="16078" y="2138"/>
                      <a:pt x="15001" y="70"/>
                    </a:cubicBezTo>
                    <a:cubicBezTo>
                      <a:pt x="14978" y="22"/>
                      <a:pt x="14934" y="0"/>
                      <a:pt x="14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6"/>
              <p:cNvSpPr/>
              <p:nvPr/>
            </p:nvSpPr>
            <p:spPr>
              <a:xfrm rot="10800000" flipH="1">
                <a:off x="9136846" y="323496"/>
                <a:ext cx="263766" cy="197741"/>
              </a:xfrm>
              <a:custGeom>
                <a:avLst/>
                <a:gdLst/>
                <a:ahLst/>
                <a:cxnLst/>
                <a:rect l="l" t="t" r="r" b="b"/>
                <a:pathLst>
                  <a:path w="9488" h="7113" extrusionOk="0">
                    <a:moveTo>
                      <a:pt x="4517" y="1"/>
                    </a:moveTo>
                    <a:cubicBezTo>
                      <a:pt x="3593" y="1212"/>
                      <a:pt x="1713" y="1439"/>
                      <a:pt x="282" y="1727"/>
                    </a:cubicBezTo>
                    <a:cubicBezTo>
                      <a:pt x="563" y="2015"/>
                      <a:pt x="830" y="2309"/>
                      <a:pt x="1078" y="2617"/>
                    </a:cubicBezTo>
                    <a:cubicBezTo>
                      <a:pt x="1935" y="2032"/>
                      <a:pt x="3068" y="1327"/>
                      <a:pt x="4160" y="1327"/>
                    </a:cubicBezTo>
                    <a:cubicBezTo>
                      <a:pt x="4304" y="1327"/>
                      <a:pt x="4448" y="1339"/>
                      <a:pt x="4590" y="1366"/>
                    </a:cubicBezTo>
                    <a:cubicBezTo>
                      <a:pt x="5801" y="1600"/>
                      <a:pt x="6544" y="2784"/>
                      <a:pt x="7635" y="3266"/>
                    </a:cubicBezTo>
                    <a:cubicBezTo>
                      <a:pt x="7715" y="3306"/>
                      <a:pt x="7728" y="3440"/>
                      <a:pt x="7661" y="3493"/>
                    </a:cubicBezTo>
                    <a:cubicBezTo>
                      <a:pt x="6624" y="4423"/>
                      <a:pt x="5681" y="5480"/>
                      <a:pt x="4189" y="5480"/>
                    </a:cubicBezTo>
                    <a:cubicBezTo>
                      <a:pt x="2965" y="5480"/>
                      <a:pt x="1820" y="4851"/>
                      <a:pt x="964" y="4002"/>
                    </a:cubicBezTo>
                    <a:cubicBezTo>
                      <a:pt x="650" y="4417"/>
                      <a:pt x="335" y="4825"/>
                      <a:pt x="1" y="5219"/>
                    </a:cubicBezTo>
                    <a:cubicBezTo>
                      <a:pt x="1680" y="5420"/>
                      <a:pt x="3553" y="5728"/>
                      <a:pt x="4664" y="7113"/>
                    </a:cubicBezTo>
                    <a:cubicBezTo>
                      <a:pt x="6785" y="6678"/>
                      <a:pt x="8177" y="5153"/>
                      <a:pt x="9488" y="3540"/>
                    </a:cubicBezTo>
                    <a:cubicBezTo>
                      <a:pt x="8665" y="3052"/>
                      <a:pt x="7896" y="2496"/>
                      <a:pt x="7193" y="1847"/>
                    </a:cubicBezTo>
                    <a:cubicBezTo>
                      <a:pt x="6377" y="1098"/>
                      <a:pt x="5634" y="268"/>
                      <a:pt x="45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6"/>
              <p:cNvSpPr/>
              <p:nvPr/>
            </p:nvSpPr>
            <p:spPr>
              <a:xfrm rot="10800000" flipH="1">
                <a:off x="9166982" y="376675"/>
                <a:ext cx="172999" cy="99246"/>
              </a:xfrm>
              <a:custGeom>
                <a:avLst/>
                <a:gdLst/>
                <a:ahLst/>
                <a:cxnLst/>
                <a:rect l="l" t="t" r="r" b="b"/>
                <a:pathLst>
                  <a:path w="6223" h="3570" extrusionOk="0">
                    <a:moveTo>
                      <a:pt x="3065" y="0"/>
                    </a:moveTo>
                    <a:cubicBezTo>
                      <a:pt x="2043" y="0"/>
                      <a:pt x="1001" y="653"/>
                      <a:pt x="174" y="1208"/>
                    </a:cubicBezTo>
                    <a:cubicBezTo>
                      <a:pt x="221" y="1274"/>
                      <a:pt x="275" y="1335"/>
                      <a:pt x="315" y="1402"/>
                    </a:cubicBezTo>
                    <a:cubicBezTo>
                      <a:pt x="328" y="1408"/>
                      <a:pt x="328" y="1422"/>
                      <a:pt x="335" y="1428"/>
                    </a:cubicBezTo>
                    <a:cubicBezTo>
                      <a:pt x="368" y="1469"/>
                      <a:pt x="382" y="1522"/>
                      <a:pt x="389" y="1582"/>
                    </a:cubicBezTo>
                    <a:cubicBezTo>
                      <a:pt x="389" y="1609"/>
                      <a:pt x="389" y="1642"/>
                      <a:pt x="382" y="1669"/>
                    </a:cubicBezTo>
                    <a:cubicBezTo>
                      <a:pt x="375" y="1676"/>
                      <a:pt x="375" y="1676"/>
                      <a:pt x="375" y="1676"/>
                    </a:cubicBezTo>
                    <a:cubicBezTo>
                      <a:pt x="375" y="1703"/>
                      <a:pt x="368" y="1729"/>
                      <a:pt x="348" y="1756"/>
                    </a:cubicBezTo>
                    <a:cubicBezTo>
                      <a:pt x="235" y="1910"/>
                      <a:pt x="114" y="2064"/>
                      <a:pt x="0" y="2218"/>
                    </a:cubicBezTo>
                    <a:cubicBezTo>
                      <a:pt x="890" y="2917"/>
                      <a:pt x="1871" y="3570"/>
                      <a:pt x="3052" y="3570"/>
                    </a:cubicBezTo>
                    <a:cubicBezTo>
                      <a:pt x="3069" y="3570"/>
                      <a:pt x="3087" y="3570"/>
                      <a:pt x="3105" y="3569"/>
                    </a:cubicBezTo>
                    <a:cubicBezTo>
                      <a:pt x="4436" y="3543"/>
                      <a:pt x="5306" y="2633"/>
                      <a:pt x="6223" y="1796"/>
                    </a:cubicBezTo>
                    <a:cubicBezTo>
                      <a:pt x="5427" y="1375"/>
                      <a:pt x="4858" y="652"/>
                      <a:pt x="4055" y="237"/>
                    </a:cubicBezTo>
                    <a:cubicBezTo>
                      <a:pt x="3733" y="71"/>
                      <a:pt x="3400" y="0"/>
                      <a:pt x="30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6"/>
              <p:cNvSpPr/>
              <p:nvPr/>
            </p:nvSpPr>
            <p:spPr>
              <a:xfrm rot="10800000" flipH="1">
                <a:off x="9073988" y="142290"/>
                <a:ext cx="232714" cy="226236"/>
              </a:xfrm>
              <a:custGeom>
                <a:avLst/>
                <a:gdLst/>
                <a:ahLst/>
                <a:cxnLst/>
                <a:rect l="l" t="t" r="r" b="b"/>
                <a:pathLst>
                  <a:path w="8371" h="8138" extrusionOk="0">
                    <a:moveTo>
                      <a:pt x="2027" y="1"/>
                    </a:moveTo>
                    <a:cubicBezTo>
                      <a:pt x="1766" y="302"/>
                      <a:pt x="1499" y="603"/>
                      <a:pt x="1225" y="897"/>
                    </a:cubicBezTo>
                    <a:cubicBezTo>
                      <a:pt x="1251" y="891"/>
                      <a:pt x="1278" y="884"/>
                      <a:pt x="1305" y="884"/>
                    </a:cubicBezTo>
                    <a:cubicBezTo>
                      <a:pt x="2763" y="1145"/>
                      <a:pt x="4322" y="1446"/>
                      <a:pt x="5406" y="2537"/>
                    </a:cubicBezTo>
                    <a:cubicBezTo>
                      <a:pt x="6450" y="3580"/>
                      <a:pt x="6764" y="5326"/>
                      <a:pt x="7045" y="6718"/>
                    </a:cubicBezTo>
                    <a:cubicBezTo>
                      <a:pt x="7045" y="6732"/>
                      <a:pt x="7045" y="6745"/>
                      <a:pt x="7045" y="6752"/>
                    </a:cubicBezTo>
                    <a:cubicBezTo>
                      <a:pt x="7052" y="6819"/>
                      <a:pt x="7012" y="6892"/>
                      <a:pt x="6932" y="6892"/>
                    </a:cubicBezTo>
                    <a:cubicBezTo>
                      <a:pt x="6690" y="6896"/>
                      <a:pt x="6444" y="6900"/>
                      <a:pt x="6197" y="6900"/>
                    </a:cubicBezTo>
                    <a:cubicBezTo>
                      <a:pt x="4759" y="6900"/>
                      <a:pt x="3259" y="6772"/>
                      <a:pt x="2134" y="5802"/>
                    </a:cubicBezTo>
                    <a:cubicBezTo>
                      <a:pt x="964" y="4791"/>
                      <a:pt x="676" y="3099"/>
                      <a:pt x="535" y="1627"/>
                    </a:cubicBezTo>
                    <a:cubicBezTo>
                      <a:pt x="355" y="1807"/>
                      <a:pt x="181" y="1981"/>
                      <a:pt x="0" y="2155"/>
                    </a:cubicBezTo>
                    <a:cubicBezTo>
                      <a:pt x="34" y="4236"/>
                      <a:pt x="201" y="6645"/>
                      <a:pt x="2469" y="7508"/>
                    </a:cubicBezTo>
                    <a:cubicBezTo>
                      <a:pt x="3703" y="7975"/>
                      <a:pt x="5094" y="8138"/>
                      <a:pt x="6461" y="8138"/>
                    </a:cubicBezTo>
                    <a:cubicBezTo>
                      <a:pt x="7109" y="8138"/>
                      <a:pt x="7752" y="8101"/>
                      <a:pt x="8370" y="8043"/>
                    </a:cubicBezTo>
                    <a:cubicBezTo>
                      <a:pt x="8109" y="6290"/>
                      <a:pt x="7902" y="4417"/>
                      <a:pt x="7253" y="2771"/>
                    </a:cubicBezTo>
                    <a:cubicBezTo>
                      <a:pt x="6416" y="630"/>
                      <a:pt x="4068" y="242"/>
                      <a:pt x="2054" y="7"/>
                    </a:cubicBezTo>
                    <a:cubicBezTo>
                      <a:pt x="2041" y="7"/>
                      <a:pt x="2034" y="1"/>
                      <a:pt x="2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6"/>
              <p:cNvSpPr/>
              <p:nvPr/>
            </p:nvSpPr>
            <p:spPr>
              <a:xfrm rot="10800000" flipH="1">
                <a:off x="9071931" y="480099"/>
                <a:ext cx="226959" cy="222678"/>
              </a:xfrm>
              <a:custGeom>
                <a:avLst/>
                <a:gdLst/>
                <a:ahLst/>
                <a:cxnLst/>
                <a:rect l="l" t="t" r="r" b="b"/>
                <a:pathLst>
                  <a:path w="8164" h="8010" extrusionOk="0">
                    <a:moveTo>
                      <a:pt x="8163" y="1"/>
                    </a:moveTo>
                    <a:lnTo>
                      <a:pt x="8163" y="1"/>
                    </a:lnTo>
                    <a:cubicBezTo>
                      <a:pt x="6317" y="208"/>
                      <a:pt x="4323" y="262"/>
                      <a:pt x="2523" y="723"/>
                    </a:cubicBezTo>
                    <a:cubicBezTo>
                      <a:pt x="195" y="1319"/>
                      <a:pt x="81" y="3821"/>
                      <a:pt x="1" y="5801"/>
                    </a:cubicBezTo>
                    <a:cubicBezTo>
                      <a:pt x="248" y="6022"/>
                      <a:pt x="482" y="6250"/>
                      <a:pt x="723" y="6464"/>
                    </a:cubicBezTo>
                    <a:cubicBezTo>
                      <a:pt x="750" y="5219"/>
                      <a:pt x="910" y="3379"/>
                      <a:pt x="1974" y="2583"/>
                    </a:cubicBezTo>
                    <a:cubicBezTo>
                      <a:pt x="2483" y="2202"/>
                      <a:pt x="3165" y="2075"/>
                      <a:pt x="3767" y="1928"/>
                    </a:cubicBezTo>
                    <a:cubicBezTo>
                      <a:pt x="4590" y="1734"/>
                      <a:pt x="5413" y="1600"/>
                      <a:pt x="6250" y="1499"/>
                    </a:cubicBezTo>
                    <a:cubicBezTo>
                      <a:pt x="6252" y="1499"/>
                      <a:pt x="6255" y="1499"/>
                      <a:pt x="6258" y="1499"/>
                    </a:cubicBezTo>
                    <a:cubicBezTo>
                      <a:pt x="6322" y="1499"/>
                      <a:pt x="6383" y="1569"/>
                      <a:pt x="6377" y="1627"/>
                    </a:cubicBezTo>
                    <a:cubicBezTo>
                      <a:pt x="6317" y="2369"/>
                      <a:pt x="6216" y="3105"/>
                      <a:pt x="6062" y="3834"/>
                    </a:cubicBezTo>
                    <a:cubicBezTo>
                      <a:pt x="5942" y="4370"/>
                      <a:pt x="5848" y="5012"/>
                      <a:pt x="5467" y="5434"/>
                    </a:cubicBezTo>
                    <a:cubicBezTo>
                      <a:pt x="5052" y="5895"/>
                      <a:pt x="4343" y="6096"/>
                      <a:pt x="3794" y="6337"/>
                    </a:cubicBezTo>
                    <a:cubicBezTo>
                      <a:pt x="3078" y="6658"/>
                      <a:pt x="2349" y="6979"/>
                      <a:pt x="1626" y="7300"/>
                    </a:cubicBezTo>
                    <a:cubicBezTo>
                      <a:pt x="1881" y="7534"/>
                      <a:pt x="2128" y="7769"/>
                      <a:pt x="2376" y="8009"/>
                    </a:cubicBezTo>
                    <a:cubicBezTo>
                      <a:pt x="4129" y="7628"/>
                      <a:pt x="6430" y="7407"/>
                      <a:pt x="7052" y="5440"/>
                    </a:cubicBezTo>
                    <a:cubicBezTo>
                      <a:pt x="7594" y="3694"/>
                      <a:pt x="7862" y="1807"/>
                      <a:pt x="8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6"/>
              <p:cNvSpPr/>
              <p:nvPr/>
            </p:nvSpPr>
            <p:spPr>
              <a:xfrm rot="10800000" flipH="1">
                <a:off x="9091475" y="183350"/>
                <a:ext cx="172805" cy="154290"/>
              </a:xfrm>
              <a:custGeom>
                <a:avLst/>
                <a:gdLst/>
                <a:ahLst/>
                <a:cxnLst/>
                <a:rect l="l" t="t" r="r" b="b"/>
                <a:pathLst>
                  <a:path w="6216" h="5550" extrusionOk="0">
                    <a:moveTo>
                      <a:pt x="395" y="0"/>
                    </a:moveTo>
                    <a:cubicBezTo>
                      <a:pt x="261" y="141"/>
                      <a:pt x="134" y="275"/>
                      <a:pt x="0" y="415"/>
                    </a:cubicBezTo>
                    <a:cubicBezTo>
                      <a:pt x="241" y="1840"/>
                      <a:pt x="495" y="3526"/>
                      <a:pt x="1659" y="4510"/>
                    </a:cubicBezTo>
                    <a:cubicBezTo>
                      <a:pt x="2733" y="5412"/>
                      <a:pt x="4152" y="5549"/>
                      <a:pt x="5519" y="5549"/>
                    </a:cubicBezTo>
                    <a:cubicBezTo>
                      <a:pt x="5753" y="5549"/>
                      <a:pt x="5986" y="5545"/>
                      <a:pt x="6216" y="5540"/>
                    </a:cubicBezTo>
                    <a:cubicBezTo>
                      <a:pt x="5854" y="4202"/>
                      <a:pt x="5614" y="2603"/>
                      <a:pt x="4603" y="1599"/>
                    </a:cubicBezTo>
                    <a:cubicBezTo>
                      <a:pt x="3546" y="549"/>
                      <a:pt x="2007" y="288"/>
                      <a:pt x="602" y="47"/>
                    </a:cubicBezTo>
                    <a:cubicBezTo>
                      <a:pt x="602" y="47"/>
                      <a:pt x="602" y="41"/>
                      <a:pt x="602" y="41"/>
                    </a:cubicBezTo>
                    <a:cubicBezTo>
                      <a:pt x="590" y="43"/>
                      <a:pt x="579" y="43"/>
                      <a:pt x="567" y="43"/>
                    </a:cubicBezTo>
                    <a:cubicBezTo>
                      <a:pt x="539" y="43"/>
                      <a:pt x="510" y="39"/>
                      <a:pt x="482" y="34"/>
                    </a:cubicBezTo>
                    <a:cubicBezTo>
                      <a:pt x="448" y="27"/>
                      <a:pt x="422" y="14"/>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6"/>
              <p:cNvSpPr/>
              <p:nvPr/>
            </p:nvSpPr>
            <p:spPr>
              <a:xfrm rot="10800000" flipH="1">
                <a:off x="9096479" y="505590"/>
                <a:ext cx="149953" cy="147145"/>
              </a:xfrm>
              <a:custGeom>
                <a:avLst/>
                <a:gdLst/>
                <a:ahLst/>
                <a:cxnLst/>
                <a:rect l="l" t="t" r="r" b="b"/>
                <a:pathLst>
                  <a:path w="5394" h="5293" extrusionOk="0">
                    <a:moveTo>
                      <a:pt x="4877" y="1"/>
                    </a:moveTo>
                    <a:cubicBezTo>
                      <a:pt x="4377" y="1"/>
                      <a:pt x="3354" y="275"/>
                      <a:pt x="3105" y="328"/>
                    </a:cubicBezTo>
                    <a:cubicBezTo>
                      <a:pt x="2557" y="449"/>
                      <a:pt x="1934" y="563"/>
                      <a:pt x="1439" y="844"/>
                    </a:cubicBezTo>
                    <a:cubicBezTo>
                      <a:pt x="222" y="1539"/>
                      <a:pt x="135" y="3567"/>
                      <a:pt x="1" y="4791"/>
                    </a:cubicBezTo>
                    <a:cubicBezTo>
                      <a:pt x="1" y="4798"/>
                      <a:pt x="1" y="4804"/>
                      <a:pt x="1" y="4811"/>
                    </a:cubicBezTo>
                    <a:lnTo>
                      <a:pt x="54" y="4865"/>
                    </a:lnTo>
                    <a:cubicBezTo>
                      <a:pt x="208" y="5005"/>
                      <a:pt x="362" y="5146"/>
                      <a:pt x="523" y="5293"/>
                    </a:cubicBezTo>
                    <a:cubicBezTo>
                      <a:pt x="1620" y="4804"/>
                      <a:pt x="2804" y="4390"/>
                      <a:pt x="3855" y="3814"/>
                    </a:cubicBezTo>
                    <a:cubicBezTo>
                      <a:pt x="4597" y="3406"/>
                      <a:pt x="4764" y="2737"/>
                      <a:pt x="4925" y="1968"/>
                    </a:cubicBezTo>
                    <a:cubicBezTo>
                      <a:pt x="5025" y="1533"/>
                      <a:pt x="5393" y="415"/>
                      <a:pt x="5139" y="67"/>
                    </a:cubicBezTo>
                    <a:cubicBezTo>
                      <a:pt x="5104" y="20"/>
                      <a:pt x="5009" y="1"/>
                      <a:pt x="4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6"/>
              <p:cNvSpPr/>
              <p:nvPr/>
            </p:nvSpPr>
            <p:spPr>
              <a:xfrm rot="10800000" flipH="1">
                <a:off x="8834789" y="268593"/>
                <a:ext cx="336491" cy="313640"/>
              </a:xfrm>
              <a:custGeom>
                <a:avLst/>
                <a:gdLst/>
                <a:ahLst/>
                <a:cxnLst/>
                <a:rect l="l" t="t" r="r" b="b"/>
                <a:pathLst>
                  <a:path w="12104" h="11282" extrusionOk="0">
                    <a:moveTo>
                      <a:pt x="6080" y="1978"/>
                    </a:moveTo>
                    <a:cubicBezTo>
                      <a:pt x="6119" y="1978"/>
                      <a:pt x="6155" y="2001"/>
                      <a:pt x="6175" y="2034"/>
                    </a:cubicBezTo>
                    <a:lnTo>
                      <a:pt x="6182" y="2034"/>
                    </a:lnTo>
                    <a:cubicBezTo>
                      <a:pt x="6751" y="2516"/>
                      <a:pt x="7246" y="3105"/>
                      <a:pt x="7781" y="3627"/>
                    </a:cubicBezTo>
                    <a:cubicBezTo>
                      <a:pt x="8323" y="4148"/>
                      <a:pt x="8872" y="4664"/>
                      <a:pt x="9427" y="5172"/>
                    </a:cubicBezTo>
                    <a:cubicBezTo>
                      <a:pt x="9467" y="5206"/>
                      <a:pt x="9467" y="5246"/>
                      <a:pt x="9461" y="5286"/>
                    </a:cubicBezTo>
                    <a:cubicBezTo>
                      <a:pt x="9501" y="5319"/>
                      <a:pt x="9527" y="5386"/>
                      <a:pt x="9474" y="5440"/>
                    </a:cubicBezTo>
                    <a:cubicBezTo>
                      <a:pt x="8457" y="6550"/>
                      <a:pt x="7366" y="7634"/>
                      <a:pt x="6269" y="8658"/>
                    </a:cubicBezTo>
                    <a:cubicBezTo>
                      <a:pt x="6247" y="8676"/>
                      <a:pt x="6225" y="8685"/>
                      <a:pt x="6202" y="8685"/>
                    </a:cubicBezTo>
                    <a:cubicBezTo>
                      <a:pt x="6191" y="8685"/>
                      <a:pt x="6180" y="8682"/>
                      <a:pt x="6169" y="8678"/>
                    </a:cubicBezTo>
                    <a:cubicBezTo>
                      <a:pt x="6151" y="8695"/>
                      <a:pt x="6128" y="8706"/>
                      <a:pt x="6104" y="8706"/>
                    </a:cubicBezTo>
                    <a:cubicBezTo>
                      <a:pt x="6081" y="8706"/>
                      <a:pt x="6057" y="8697"/>
                      <a:pt x="6035" y="8678"/>
                    </a:cubicBezTo>
                    <a:cubicBezTo>
                      <a:pt x="4904" y="7654"/>
                      <a:pt x="3780" y="6510"/>
                      <a:pt x="2850" y="5299"/>
                    </a:cubicBezTo>
                    <a:cubicBezTo>
                      <a:pt x="2830" y="5279"/>
                      <a:pt x="2837" y="5252"/>
                      <a:pt x="2844" y="5232"/>
                    </a:cubicBezTo>
                    <a:cubicBezTo>
                      <a:pt x="2837" y="5206"/>
                      <a:pt x="2837" y="5165"/>
                      <a:pt x="2864" y="5139"/>
                    </a:cubicBezTo>
                    <a:cubicBezTo>
                      <a:pt x="3847" y="4048"/>
                      <a:pt x="4911" y="2984"/>
                      <a:pt x="6008" y="2007"/>
                    </a:cubicBezTo>
                    <a:cubicBezTo>
                      <a:pt x="6031" y="1987"/>
                      <a:pt x="6056" y="1978"/>
                      <a:pt x="6080" y="1978"/>
                    </a:cubicBezTo>
                    <a:close/>
                    <a:moveTo>
                      <a:pt x="6323" y="0"/>
                    </a:moveTo>
                    <a:cubicBezTo>
                      <a:pt x="6316" y="14"/>
                      <a:pt x="6309" y="27"/>
                      <a:pt x="6296" y="40"/>
                    </a:cubicBezTo>
                    <a:cubicBezTo>
                      <a:pt x="4208" y="1907"/>
                      <a:pt x="2134" y="3801"/>
                      <a:pt x="0" y="5620"/>
                    </a:cubicBezTo>
                    <a:cubicBezTo>
                      <a:pt x="1097" y="6570"/>
                      <a:pt x="2101" y="7648"/>
                      <a:pt x="3178" y="8618"/>
                    </a:cubicBezTo>
                    <a:cubicBezTo>
                      <a:pt x="3687" y="9079"/>
                      <a:pt x="4202" y="9528"/>
                      <a:pt x="4717" y="9969"/>
                    </a:cubicBezTo>
                    <a:cubicBezTo>
                      <a:pt x="4998" y="10210"/>
                      <a:pt x="5286" y="10444"/>
                      <a:pt x="5567" y="10678"/>
                    </a:cubicBezTo>
                    <a:cubicBezTo>
                      <a:pt x="5707" y="10792"/>
                      <a:pt x="6135" y="11234"/>
                      <a:pt x="6309" y="11274"/>
                    </a:cubicBezTo>
                    <a:cubicBezTo>
                      <a:pt x="6333" y="11279"/>
                      <a:pt x="6358" y="11282"/>
                      <a:pt x="6384" y="11282"/>
                    </a:cubicBezTo>
                    <a:cubicBezTo>
                      <a:pt x="6865" y="11282"/>
                      <a:pt x="7610" y="10375"/>
                      <a:pt x="7915" y="10090"/>
                    </a:cubicBezTo>
                    <a:cubicBezTo>
                      <a:pt x="8350" y="9682"/>
                      <a:pt x="8778" y="9267"/>
                      <a:pt x="9193" y="8832"/>
                    </a:cubicBezTo>
                    <a:cubicBezTo>
                      <a:pt x="10217" y="7761"/>
                      <a:pt x="11160" y="6617"/>
                      <a:pt x="12036" y="5426"/>
                    </a:cubicBezTo>
                    <a:cubicBezTo>
                      <a:pt x="12050" y="5400"/>
                      <a:pt x="12077" y="5386"/>
                      <a:pt x="12103" y="5373"/>
                    </a:cubicBezTo>
                    <a:cubicBezTo>
                      <a:pt x="12097" y="5373"/>
                      <a:pt x="12090" y="5366"/>
                      <a:pt x="12090" y="5366"/>
                    </a:cubicBezTo>
                    <a:cubicBezTo>
                      <a:pt x="11100" y="4483"/>
                      <a:pt x="10230" y="3446"/>
                      <a:pt x="9253" y="2536"/>
                    </a:cubicBezTo>
                    <a:cubicBezTo>
                      <a:pt x="8303" y="1660"/>
                      <a:pt x="7279" y="870"/>
                      <a:pt x="6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6"/>
              <p:cNvSpPr/>
              <p:nvPr/>
            </p:nvSpPr>
            <p:spPr>
              <a:xfrm rot="10800000" flipH="1">
                <a:off x="8903235" y="7458"/>
                <a:ext cx="207777" cy="295959"/>
              </a:xfrm>
              <a:custGeom>
                <a:avLst/>
                <a:gdLst/>
                <a:ahLst/>
                <a:cxnLst/>
                <a:rect l="l" t="t" r="r" b="b"/>
                <a:pathLst>
                  <a:path w="7474" h="10646" extrusionOk="0">
                    <a:moveTo>
                      <a:pt x="5948" y="0"/>
                    </a:moveTo>
                    <a:lnTo>
                      <a:pt x="5948" y="0"/>
                    </a:lnTo>
                    <a:cubicBezTo>
                      <a:pt x="5594" y="342"/>
                      <a:pt x="5226" y="676"/>
                      <a:pt x="4851" y="1004"/>
                    </a:cubicBezTo>
                    <a:cubicBezTo>
                      <a:pt x="5466" y="2041"/>
                      <a:pt x="6142" y="3219"/>
                      <a:pt x="5921" y="4470"/>
                    </a:cubicBezTo>
                    <a:cubicBezTo>
                      <a:pt x="5687" y="5828"/>
                      <a:pt x="4570" y="7113"/>
                      <a:pt x="3854" y="8250"/>
                    </a:cubicBezTo>
                    <a:cubicBezTo>
                      <a:pt x="3830" y="8290"/>
                      <a:pt x="3782" y="8316"/>
                      <a:pt x="3736" y="8316"/>
                    </a:cubicBezTo>
                    <a:cubicBezTo>
                      <a:pt x="3705" y="8316"/>
                      <a:pt x="3675" y="8304"/>
                      <a:pt x="3653" y="8277"/>
                    </a:cubicBezTo>
                    <a:cubicBezTo>
                      <a:pt x="2797" y="7260"/>
                      <a:pt x="1853" y="6002"/>
                      <a:pt x="1680" y="4644"/>
                    </a:cubicBezTo>
                    <a:cubicBezTo>
                      <a:pt x="1506" y="3292"/>
                      <a:pt x="2282" y="2048"/>
                      <a:pt x="3105" y="1044"/>
                    </a:cubicBezTo>
                    <a:cubicBezTo>
                      <a:pt x="2690" y="716"/>
                      <a:pt x="2282" y="382"/>
                      <a:pt x="1867" y="47"/>
                    </a:cubicBezTo>
                    <a:lnTo>
                      <a:pt x="1867" y="47"/>
                    </a:lnTo>
                    <a:cubicBezTo>
                      <a:pt x="1940" y="1814"/>
                      <a:pt x="1847" y="3928"/>
                      <a:pt x="308" y="5045"/>
                    </a:cubicBezTo>
                    <a:cubicBezTo>
                      <a:pt x="0" y="6223"/>
                      <a:pt x="803" y="7246"/>
                      <a:pt x="1465" y="8163"/>
                    </a:cubicBezTo>
                    <a:cubicBezTo>
                      <a:pt x="2101" y="9040"/>
                      <a:pt x="2804" y="9862"/>
                      <a:pt x="3553" y="10645"/>
                    </a:cubicBezTo>
                    <a:cubicBezTo>
                      <a:pt x="4229" y="9742"/>
                      <a:pt x="4898" y="8832"/>
                      <a:pt x="5573" y="7929"/>
                    </a:cubicBezTo>
                    <a:cubicBezTo>
                      <a:pt x="6243" y="7032"/>
                      <a:pt x="7474" y="5868"/>
                      <a:pt x="7139" y="4644"/>
                    </a:cubicBezTo>
                    <a:cubicBezTo>
                      <a:pt x="7132" y="4604"/>
                      <a:pt x="7139" y="4570"/>
                      <a:pt x="7152" y="4550"/>
                    </a:cubicBezTo>
                    <a:cubicBezTo>
                      <a:pt x="6035" y="3386"/>
                      <a:pt x="5801" y="1573"/>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6"/>
              <p:cNvSpPr/>
              <p:nvPr/>
            </p:nvSpPr>
            <p:spPr>
              <a:xfrm rot="10800000" flipH="1">
                <a:off x="8913465" y="340204"/>
                <a:ext cx="186204" cy="187038"/>
              </a:xfrm>
              <a:custGeom>
                <a:avLst/>
                <a:gdLst/>
                <a:ahLst/>
                <a:cxnLst/>
                <a:rect l="l" t="t" r="r" b="b"/>
                <a:pathLst>
                  <a:path w="6698" h="6728" extrusionOk="0">
                    <a:moveTo>
                      <a:pt x="3305" y="217"/>
                    </a:moveTo>
                    <a:cubicBezTo>
                      <a:pt x="4162" y="1381"/>
                      <a:pt x="5366" y="2398"/>
                      <a:pt x="6423" y="3368"/>
                    </a:cubicBezTo>
                    <a:cubicBezTo>
                      <a:pt x="6430" y="3375"/>
                      <a:pt x="6430" y="3375"/>
                      <a:pt x="6437" y="3375"/>
                    </a:cubicBezTo>
                    <a:cubicBezTo>
                      <a:pt x="5359" y="4372"/>
                      <a:pt x="4309" y="5442"/>
                      <a:pt x="3305" y="6519"/>
                    </a:cubicBezTo>
                    <a:cubicBezTo>
                      <a:pt x="2268" y="5435"/>
                      <a:pt x="1245" y="4325"/>
                      <a:pt x="181" y="3268"/>
                    </a:cubicBezTo>
                    <a:cubicBezTo>
                      <a:pt x="1225" y="2251"/>
                      <a:pt x="2275" y="1240"/>
                      <a:pt x="3305" y="217"/>
                    </a:cubicBezTo>
                    <a:close/>
                    <a:moveTo>
                      <a:pt x="3250" y="0"/>
                    </a:moveTo>
                    <a:cubicBezTo>
                      <a:pt x="3226" y="0"/>
                      <a:pt x="3201" y="9"/>
                      <a:pt x="3178" y="29"/>
                    </a:cubicBezTo>
                    <a:cubicBezTo>
                      <a:pt x="2081" y="1006"/>
                      <a:pt x="1017" y="2070"/>
                      <a:pt x="34" y="3161"/>
                    </a:cubicBezTo>
                    <a:cubicBezTo>
                      <a:pt x="7" y="3187"/>
                      <a:pt x="7" y="3228"/>
                      <a:pt x="20" y="3254"/>
                    </a:cubicBezTo>
                    <a:cubicBezTo>
                      <a:pt x="7" y="3274"/>
                      <a:pt x="0" y="3301"/>
                      <a:pt x="20" y="3321"/>
                    </a:cubicBezTo>
                    <a:cubicBezTo>
                      <a:pt x="950" y="4532"/>
                      <a:pt x="2074" y="5676"/>
                      <a:pt x="3205" y="6700"/>
                    </a:cubicBezTo>
                    <a:cubicBezTo>
                      <a:pt x="3227" y="6719"/>
                      <a:pt x="3251" y="6728"/>
                      <a:pt x="3274" y="6728"/>
                    </a:cubicBezTo>
                    <a:cubicBezTo>
                      <a:pt x="3298" y="6728"/>
                      <a:pt x="3321" y="6717"/>
                      <a:pt x="3339" y="6700"/>
                    </a:cubicBezTo>
                    <a:cubicBezTo>
                      <a:pt x="3350" y="6704"/>
                      <a:pt x="3361" y="6707"/>
                      <a:pt x="3372" y="6707"/>
                    </a:cubicBezTo>
                    <a:cubicBezTo>
                      <a:pt x="3395" y="6707"/>
                      <a:pt x="3417" y="6698"/>
                      <a:pt x="3439" y="6680"/>
                    </a:cubicBezTo>
                    <a:cubicBezTo>
                      <a:pt x="4536" y="5656"/>
                      <a:pt x="5627" y="4572"/>
                      <a:pt x="6644" y="3462"/>
                    </a:cubicBezTo>
                    <a:cubicBezTo>
                      <a:pt x="6697" y="3408"/>
                      <a:pt x="6671" y="3341"/>
                      <a:pt x="6631" y="3308"/>
                    </a:cubicBezTo>
                    <a:cubicBezTo>
                      <a:pt x="6637" y="3268"/>
                      <a:pt x="6637" y="3228"/>
                      <a:pt x="6597" y="3194"/>
                    </a:cubicBezTo>
                    <a:cubicBezTo>
                      <a:pt x="6042" y="2686"/>
                      <a:pt x="5493" y="2170"/>
                      <a:pt x="4951" y="1649"/>
                    </a:cubicBezTo>
                    <a:cubicBezTo>
                      <a:pt x="4416" y="1127"/>
                      <a:pt x="3928" y="538"/>
                      <a:pt x="3352" y="56"/>
                    </a:cubicBezTo>
                    <a:lnTo>
                      <a:pt x="3345" y="56"/>
                    </a:lnTo>
                    <a:cubicBezTo>
                      <a:pt x="3325" y="23"/>
                      <a:pt x="3289" y="0"/>
                      <a:pt x="3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6"/>
              <p:cNvSpPr/>
              <p:nvPr/>
            </p:nvSpPr>
            <p:spPr>
              <a:xfrm rot="10800000" flipH="1">
                <a:off x="8918470" y="345986"/>
                <a:ext cx="173945" cy="175251"/>
              </a:xfrm>
              <a:custGeom>
                <a:avLst/>
                <a:gdLst/>
                <a:ahLst/>
                <a:cxnLst/>
                <a:rect l="l" t="t" r="r" b="b"/>
                <a:pathLst>
                  <a:path w="6257" h="6304" extrusionOk="0">
                    <a:moveTo>
                      <a:pt x="3174" y="1470"/>
                    </a:moveTo>
                    <a:cubicBezTo>
                      <a:pt x="3193" y="1470"/>
                      <a:pt x="3213" y="1477"/>
                      <a:pt x="3232" y="1493"/>
                    </a:cubicBezTo>
                    <a:cubicBezTo>
                      <a:pt x="3788" y="1941"/>
                      <a:pt x="4269" y="2523"/>
                      <a:pt x="4771" y="3032"/>
                    </a:cubicBezTo>
                    <a:cubicBezTo>
                      <a:pt x="4798" y="3058"/>
                      <a:pt x="4805" y="3092"/>
                      <a:pt x="4798" y="3119"/>
                    </a:cubicBezTo>
                    <a:cubicBezTo>
                      <a:pt x="4818" y="3159"/>
                      <a:pt x="4825" y="3206"/>
                      <a:pt x="4791" y="3246"/>
                    </a:cubicBezTo>
                    <a:cubicBezTo>
                      <a:pt x="4530" y="3547"/>
                      <a:pt x="4249" y="3821"/>
                      <a:pt x="3968" y="4089"/>
                    </a:cubicBezTo>
                    <a:cubicBezTo>
                      <a:pt x="3788" y="4269"/>
                      <a:pt x="3594" y="4510"/>
                      <a:pt x="3373" y="4671"/>
                    </a:cubicBezTo>
                    <a:cubicBezTo>
                      <a:pt x="3306" y="4738"/>
                      <a:pt x="3239" y="4805"/>
                      <a:pt x="3159" y="4865"/>
                    </a:cubicBezTo>
                    <a:cubicBezTo>
                      <a:pt x="3151" y="4873"/>
                      <a:pt x="3139" y="4876"/>
                      <a:pt x="3127" y="4876"/>
                    </a:cubicBezTo>
                    <a:cubicBezTo>
                      <a:pt x="3119" y="4876"/>
                      <a:pt x="3111" y="4874"/>
                      <a:pt x="3105" y="4872"/>
                    </a:cubicBezTo>
                    <a:cubicBezTo>
                      <a:pt x="3090" y="4879"/>
                      <a:pt x="3075" y="4883"/>
                      <a:pt x="3060" y="4883"/>
                    </a:cubicBezTo>
                    <a:cubicBezTo>
                      <a:pt x="3035" y="4883"/>
                      <a:pt x="3010" y="4872"/>
                      <a:pt x="2985" y="4851"/>
                    </a:cubicBezTo>
                    <a:cubicBezTo>
                      <a:pt x="2436" y="4310"/>
                      <a:pt x="1894" y="3761"/>
                      <a:pt x="1406" y="3165"/>
                    </a:cubicBezTo>
                    <a:cubicBezTo>
                      <a:pt x="1366" y="3119"/>
                      <a:pt x="1386" y="3058"/>
                      <a:pt x="1426" y="3032"/>
                    </a:cubicBezTo>
                    <a:cubicBezTo>
                      <a:pt x="1426" y="3018"/>
                      <a:pt x="1433" y="3005"/>
                      <a:pt x="1446" y="2991"/>
                    </a:cubicBezTo>
                    <a:cubicBezTo>
                      <a:pt x="2008" y="2516"/>
                      <a:pt x="2429" y="1914"/>
                      <a:pt x="3045" y="1499"/>
                    </a:cubicBezTo>
                    <a:cubicBezTo>
                      <a:pt x="3057" y="1492"/>
                      <a:pt x="3071" y="1488"/>
                      <a:pt x="3086" y="1488"/>
                    </a:cubicBezTo>
                    <a:cubicBezTo>
                      <a:pt x="3096" y="1488"/>
                      <a:pt x="3108" y="1490"/>
                      <a:pt x="3119" y="1493"/>
                    </a:cubicBezTo>
                    <a:cubicBezTo>
                      <a:pt x="3133" y="1479"/>
                      <a:pt x="3152" y="1470"/>
                      <a:pt x="3174" y="1470"/>
                    </a:cubicBezTo>
                    <a:close/>
                    <a:moveTo>
                      <a:pt x="3125" y="1"/>
                    </a:moveTo>
                    <a:cubicBezTo>
                      <a:pt x="2095" y="1024"/>
                      <a:pt x="1045" y="2035"/>
                      <a:pt x="1" y="3052"/>
                    </a:cubicBezTo>
                    <a:cubicBezTo>
                      <a:pt x="1065" y="4109"/>
                      <a:pt x="2088" y="5219"/>
                      <a:pt x="3125" y="6303"/>
                    </a:cubicBezTo>
                    <a:cubicBezTo>
                      <a:pt x="4129" y="5226"/>
                      <a:pt x="5179" y="4156"/>
                      <a:pt x="6257" y="3159"/>
                    </a:cubicBezTo>
                    <a:cubicBezTo>
                      <a:pt x="6250" y="3159"/>
                      <a:pt x="6250" y="3159"/>
                      <a:pt x="6243" y="3152"/>
                    </a:cubicBezTo>
                    <a:cubicBezTo>
                      <a:pt x="5186" y="2182"/>
                      <a:pt x="3982" y="1165"/>
                      <a:pt x="3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6"/>
              <p:cNvSpPr/>
              <p:nvPr/>
            </p:nvSpPr>
            <p:spPr>
              <a:xfrm rot="10800000" flipH="1">
                <a:off x="8898008" y="546128"/>
                <a:ext cx="212253" cy="286479"/>
              </a:xfrm>
              <a:custGeom>
                <a:avLst/>
                <a:gdLst/>
                <a:ahLst/>
                <a:cxnLst/>
                <a:rect l="l" t="t" r="r" b="b"/>
                <a:pathLst>
                  <a:path w="7635" h="10305" extrusionOk="0">
                    <a:moveTo>
                      <a:pt x="3881" y="1"/>
                    </a:moveTo>
                    <a:cubicBezTo>
                      <a:pt x="2570" y="1981"/>
                      <a:pt x="496" y="3326"/>
                      <a:pt x="1" y="5761"/>
                    </a:cubicBezTo>
                    <a:cubicBezTo>
                      <a:pt x="1366" y="6838"/>
                      <a:pt x="2175" y="8464"/>
                      <a:pt x="2262" y="10204"/>
                    </a:cubicBezTo>
                    <a:cubicBezTo>
                      <a:pt x="2630" y="9876"/>
                      <a:pt x="3005" y="9541"/>
                      <a:pt x="3373" y="9214"/>
                    </a:cubicBezTo>
                    <a:cubicBezTo>
                      <a:pt x="2476" y="8150"/>
                      <a:pt x="1660" y="6792"/>
                      <a:pt x="1760" y="5353"/>
                    </a:cubicBezTo>
                    <a:cubicBezTo>
                      <a:pt x="1861" y="4008"/>
                      <a:pt x="2838" y="2804"/>
                      <a:pt x="3654" y="1800"/>
                    </a:cubicBezTo>
                    <a:cubicBezTo>
                      <a:pt x="3677" y="1772"/>
                      <a:pt x="3705" y="1761"/>
                      <a:pt x="3734" y="1761"/>
                    </a:cubicBezTo>
                    <a:cubicBezTo>
                      <a:pt x="3779" y="1761"/>
                      <a:pt x="3826" y="1790"/>
                      <a:pt x="3855" y="1827"/>
                    </a:cubicBezTo>
                    <a:cubicBezTo>
                      <a:pt x="4644" y="2898"/>
                      <a:pt x="5869" y="3854"/>
                      <a:pt x="6029" y="5266"/>
                    </a:cubicBezTo>
                    <a:cubicBezTo>
                      <a:pt x="6196" y="6705"/>
                      <a:pt x="5313" y="7963"/>
                      <a:pt x="4510" y="9060"/>
                    </a:cubicBezTo>
                    <a:cubicBezTo>
                      <a:pt x="5046" y="9441"/>
                      <a:pt x="5561" y="9863"/>
                      <a:pt x="6063" y="10304"/>
                    </a:cubicBezTo>
                    <a:cubicBezTo>
                      <a:pt x="5996" y="8638"/>
                      <a:pt x="6170" y="6604"/>
                      <a:pt x="7635" y="5587"/>
                    </a:cubicBezTo>
                    <a:cubicBezTo>
                      <a:pt x="7100" y="3319"/>
                      <a:pt x="4992" y="1961"/>
                      <a:pt x="3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6"/>
              <p:cNvSpPr/>
              <p:nvPr/>
            </p:nvSpPr>
            <p:spPr>
              <a:xfrm rot="10800000" flipH="1">
                <a:off x="8952331" y="84602"/>
                <a:ext cx="117399" cy="186455"/>
              </a:xfrm>
              <a:custGeom>
                <a:avLst/>
                <a:gdLst/>
                <a:ahLst/>
                <a:cxnLst/>
                <a:rect l="l" t="t" r="r" b="b"/>
                <a:pathLst>
                  <a:path w="4223" h="6707" extrusionOk="0">
                    <a:moveTo>
                      <a:pt x="1493" y="1"/>
                    </a:moveTo>
                    <a:cubicBezTo>
                      <a:pt x="803" y="1058"/>
                      <a:pt x="0" y="2122"/>
                      <a:pt x="181" y="3460"/>
                    </a:cubicBezTo>
                    <a:cubicBezTo>
                      <a:pt x="268" y="4149"/>
                      <a:pt x="583" y="4771"/>
                      <a:pt x="937" y="5360"/>
                    </a:cubicBezTo>
                    <a:cubicBezTo>
                      <a:pt x="1068" y="5575"/>
                      <a:pt x="1707" y="6707"/>
                      <a:pt x="1937" y="6707"/>
                    </a:cubicBezTo>
                    <a:cubicBezTo>
                      <a:pt x="1943" y="6707"/>
                      <a:pt x="1949" y="6706"/>
                      <a:pt x="1954" y="6705"/>
                    </a:cubicBezTo>
                    <a:cubicBezTo>
                      <a:pt x="2249" y="6618"/>
                      <a:pt x="2677" y="5654"/>
                      <a:pt x="2851" y="5367"/>
                    </a:cubicBezTo>
                    <a:cubicBezTo>
                      <a:pt x="3192" y="4818"/>
                      <a:pt x="3607" y="4263"/>
                      <a:pt x="3807" y="3640"/>
                    </a:cubicBezTo>
                    <a:cubicBezTo>
                      <a:pt x="4222" y="2342"/>
                      <a:pt x="3520" y="1098"/>
                      <a:pt x="2884" y="14"/>
                    </a:cubicBezTo>
                    <a:cubicBezTo>
                      <a:pt x="2697" y="175"/>
                      <a:pt x="2516" y="335"/>
                      <a:pt x="2329" y="489"/>
                    </a:cubicBezTo>
                    <a:cubicBezTo>
                      <a:pt x="2293" y="518"/>
                      <a:pt x="2256" y="532"/>
                      <a:pt x="2219" y="532"/>
                    </a:cubicBezTo>
                    <a:cubicBezTo>
                      <a:pt x="2180" y="532"/>
                      <a:pt x="2142" y="517"/>
                      <a:pt x="2108" y="489"/>
                    </a:cubicBezTo>
                    <a:cubicBezTo>
                      <a:pt x="1907" y="328"/>
                      <a:pt x="1700" y="161"/>
                      <a:pt x="1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6"/>
              <p:cNvSpPr/>
              <p:nvPr/>
            </p:nvSpPr>
            <p:spPr>
              <a:xfrm rot="10800000" flipH="1">
                <a:off x="8949162" y="579987"/>
                <a:ext cx="116649" cy="192098"/>
              </a:xfrm>
              <a:custGeom>
                <a:avLst/>
                <a:gdLst/>
                <a:ahLst/>
                <a:cxnLst/>
                <a:rect l="l" t="t" r="r" b="b"/>
                <a:pathLst>
                  <a:path w="4196" h="6910" extrusionOk="0">
                    <a:moveTo>
                      <a:pt x="1935" y="1"/>
                    </a:moveTo>
                    <a:cubicBezTo>
                      <a:pt x="1637" y="1"/>
                      <a:pt x="1165" y="904"/>
                      <a:pt x="1004" y="1142"/>
                    </a:cubicBezTo>
                    <a:cubicBezTo>
                      <a:pt x="630" y="1738"/>
                      <a:pt x="282" y="2340"/>
                      <a:pt x="195" y="3049"/>
                    </a:cubicBezTo>
                    <a:cubicBezTo>
                      <a:pt x="1" y="4548"/>
                      <a:pt x="891" y="5739"/>
                      <a:pt x="1673" y="6910"/>
                    </a:cubicBezTo>
                    <a:cubicBezTo>
                      <a:pt x="1774" y="6823"/>
                      <a:pt x="1867" y="6736"/>
                      <a:pt x="1968" y="6649"/>
                    </a:cubicBezTo>
                    <a:cubicBezTo>
                      <a:pt x="1997" y="6623"/>
                      <a:pt x="2027" y="6614"/>
                      <a:pt x="2057" y="6614"/>
                    </a:cubicBezTo>
                    <a:cubicBezTo>
                      <a:pt x="2074" y="6614"/>
                      <a:pt x="2091" y="6617"/>
                      <a:pt x="2108" y="6622"/>
                    </a:cubicBezTo>
                    <a:cubicBezTo>
                      <a:pt x="2131" y="6594"/>
                      <a:pt x="2163" y="6573"/>
                      <a:pt x="2196" y="6573"/>
                    </a:cubicBezTo>
                    <a:cubicBezTo>
                      <a:pt x="2212" y="6573"/>
                      <a:pt x="2227" y="6578"/>
                      <a:pt x="2242" y="6588"/>
                    </a:cubicBezTo>
                    <a:cubicBezTo>
                      <a:pt x="2309" y="6635"/>
                      <a:pt x="2376" y="6682"/>
                      <a:pt x="2450" y="6729"/>
                    </a:cubicBezTo>
                    <a:cubicBezTo>
                      <a:pt x="3259" y="5625"/>
                      <a:pt x="4196" y="4320"/>
                      <a:pt x="3888" y="2868"/>
                    </a:cubicBezTo>
                    <a:cubicBezTo>
                      <a:pt x="3754" y="2233"/>
                      <a:pt x="3366" y="1684"/>
                      <a:pt x="2958" y="1189"/>
                    </a:cubicBezTo>
                    <a:cubicBezTo>
                      <a:pt x="2797" y="988"/>
                      <a:pt x="2623" y="794"/>
                      <a:pt x="2456" y="600"/>
                    </a:cubicBezTo>
                    <a:cubicBezTo>
                      <a:pt x="2396" y="533"/>
                      <a:pt x="2048" y="25"/>
                      <a:pt x="1968" y="5"/>
                    </a:cubicBezTo>
                    <a:cubicBezTo>
                      <a:pt x="1957" y="2"/>
                      <a:pt x="1946" y="1"/>
                      <a:pt x="1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6"/>
              <p:cNvSpPr/>
              <p:nvPr/>
            </p:nvSpPr>
            <p:spPr>
              <a:xfrm rot="10800000" flipH="1">
                <a:off x="8956418" y="385488"/>
                <a:ext cx="96188" cy="94881"/>
              </a:xfrm>
              <a:custGeom>
                <a:avLst/>
                <a:gdLst/>
                <a:ahLst/>
                <a:cxnLst/>
                <a:rect l="l" t="t" r="r" b="b"/>
                <a:pathLst>
                  <a:path w="3460" h="3413" extrusionOk="0">
                    <a:moveTo>
                      <a:pt x="1667" y="297"/>
                    </a:moveTo>
                    <a:lnTo>
                      <a:pt x="1667" y="297"/>
                    </a:lnTo>
                    <a:cubicBezTo>
                      <a:pt x="1640" y="511"/>
                      <a:pt x="1633" y="732"/>
                      <a:pt x="1667" y="939"/>
                    </a:cubicBezTo>
                    <a:cubicBezTo>
                      <a:pt x="1660" y="946"/>
                      <a:pt x="1660" y="946"/>
                      <a:pt x="1653" y="953"/>
                    </a:cubicBezTo>
                    <a:cubicBezTo>
                      <a:pt x="1573" y="1020"/>
                      <a:pt x="1493" y="1093"/>
                      <a:pt x="1419" y="1160"/>
                    </a:cubicBezTo>
                    <a:cubicBezTo>
                      <a:pt x="1379" y="1107"/>
                      <a:pt x="1305" y="1046"/>
                      <a:pt x="1265" y="1013"/>
                    </a:cubicBezTo>
                    <a:cubicBezTo>
                      <a:pt x="1198" y="953"/>
                      <a:pt x="1118" y="893"/>
                      <a:pt x="1038" y="852"/>
                    </a:cubicBezTo>
                    <a:cubicBezTo>
                      <a:pt x="1238" y="652"/>
                      <a:pt x="1453" y="478"/>
                      <a:pt x="1667" y="297"/>
                    </a:cubicBezTo>
                    <a:close/>
                    <a:moveTo>
                      <a:pt x="1827" y="237"/>
                    </a:moveTo>
                    <a:cubicBezTo>
                      <a:pt x="2015" y="464"/>
                      <a:pt x="2215" y="678"/>
                      <a:pt x="2423" y="886"/>
                    </a:cubicBezTo>
                    <a:cubicBezTo>
                      <a:pt x="2362" y="946"/>
                      <a:pt x="2309" y="1006"/>
                      <a:pt x="2249" y="1067"/>
                    </a:cubicBezTo>
                    <a:cubicBezTo>
                      <a:pt x="2202" y="1113"/>
                      <a:pt x="2148" y="1167"/>
                      <a:pt x="2115" y="1227"/>
                    </a:cubicBezTo>
                    <a:lnTo>
                      <a:pt x="2115" y="1220"/>
                    </a:lnTo>
                    <a:cubicBezTo>
                      <a:pt x="2021" y="1127"/>
                      <a:pt x="1928" y="993"/>
                      <a:pt x="1800" y="939"/>
                    </a:cubicBezTo>
                    <a:cubicBezTo>
                      <a:pt x="1814" y="705"/>
                      <a:pt x="1807" y="471"/>
                      <a:pt x="1827" y="237"/>
                    </a:cubicBezTo>
                    <a:close/>
                    <a:moveTo>
                      <a:pt x="971" y="919"/>
                    </a:moveTo>
                    <a:cubicBezTo>
                      <a:pt x="1038" y="986"/>
                      <a:pt x="1111" y="1046"/>
                      <a:pt x="1185" y="1113"/>
                    </a:cubicBezTo>
                    <a:cubicBezTo>
                      <a:pt x="1218" y="1153"/>
                      <a:pt x="1265" y="1220"/>
                      <a:pt x="1319" y="1261"/>
                    </a:cubicBezTo>
                    <a:cubicBezTo>
                      <a:pt x="1225" y="1341"/>
                      <a:pt x="1125" y="1421"/>
                      <a:pt x="1058" y="1521"/>
                    </a:cubicBezTo>
                    <a:cubicBezTo>
                      <a:pt x="1038" y="1508"/>
                      <a:pt x="1011" y="1501"/>
                      <a:pt x="984" y="1501"/>
                    </a:cubicBezTo>
                    <a:cubicBezTo>
                      <a:pt x="855" y="1526"/>
                      <a:pt x="729" y="1533"/>
                      <a:pt x="603" y="1533"/>
                    </a:cubicBezTo>
                    <a:cubicBezTo>
                      <a:pt x="527" y="1533"/>
                      <a:pt x="451" y="1531"/>
                      <a:pt x="375" y="1528"/>
                    </a:cubicBezTo>
                    <a:cubicBezTo>
                      <a:pt x="583" y="1361"/>
                      <a:pt x="750" y="1147"/>
                      <a:pt x="931" y="959"/>
                    </a:cubicBezTo>
                    <a:cubicBezTo>
                      <a:pt x="944" y="946"/>
                      <a:pt x="957" y="933"/>
                      <a:pt x="971" y="919"/>
                    </a:cubicBezTo>
                    <a:close/>
                    <a:moveTo>
                      <a:pt x="2530" y="1000"/>
                    </a:moveTo>
                    <a:cubicBezTo>
                      <a:pt x="2730" y="1200"/>
                      <a:pt x="2938" y="1394"/>
                      <a:pt x="3132" y="1595"/>
                    </a:cubicBezTo>
                    <a:cubicBezTo>
                      <a:pt x="3087" y="1594"/>
                      <a:pt x="3041" y="1593"/>
                      <a:pt x="2996" y="1593"/>
                    </a:cubicBezTo>
                    <a:cubicBezTo>
                      <a:pt x="2838" y="1593"/>
                      <a:pt x="2679" y="1603"/>
                      <a:pt x="2523" y="1629"/>
                    </a:cubicBezTo>
                    <a:cubicBezTo>
                      <a:pt x="2516" y="1622"/>
                      <a:pt x="2510" y="1608"/>
                      <a:pt x="2496" y="1595"/>
                    </a:cubicBezTo>
                    <a:cubicBezTo>
                      <a:pt x="2403" y="1501"/>
                      <a:pt x="2302" y="1408"/>
                      <a:pt x="2209" y="1314"/>
                    </a:cubicBezTo>
                    <a:cubicBezTo>
                      <a:pt x="2262" y="1281"/>
                      <a:pt x="2316" y="1227"/>
                      <a:pt x="2356" y="1174"/>
                    </a:cubicBezTo>
                    <a:cubicBezTo>
                      <a:pt x="2416" y="1120"/>
                      <a:pt x="2476" y="1060"/>
                      <a:pt x="2530" y="1000"/>
                    </a:cubicBezTo>
                    <a:close/>
                    <a:moveTo>
                      <a:pt x="1754" y="1107"/>
                    </a:moveTo>
                    <a:cubicBezTo>
                      <a:pt x="1807" y="1194"/>
                      <a:pt x="1887" y="1274"/>
                      <a:pt x="1954" y="1341"/>
                    </a:cubicBezTo>
                    <a:cubicBezTo>
                      <a:pt x="2068" y="1468"/>
                      <a:pt x="2189" y="1582"/>
                      <a:pt x="2309" y="1695"/>
                    </a:cubicBezTo>
                    <a:cubicBezTo>
                      <a:pt x="2128" y="1856"/>
                      <a:pt x="1941" y="2030"/>
                      <a:pt x="1774" y="2211"/>
                    </a:cubicBezTo>
                    <a:cubicBezTo>
                      <a:pt x="1573" y="2010"/>
                      <a:pt x="1372" y="1796"/>
                      <a:pt x="1151" y="1622"/>
                    </a:cubicBezTo>
                    <a:cubicBezTo>
                      <a:pt x="1265" y="1555"/>
                      <a:pt x="1359" y="1461"/>
                      <a:pt x="1453" y="1374"/>
                    </a:cubicBezTo>
                    <a:cubicBezTo>
                      <a:pt x="1553" y="1287"/>
                      <a:pt x="1653" y="1200"/>
                      <a:pt x="1754" y="1107"/>
                    </a:cubicBezTo>
                    <a:close/>
                    <a:moveTo>
                      <a:pt x="1011" y="1682"/>
                    </a:moveTo>
                    <a:cubicBezTo>
                      <a:pt x="1091" y="1789"/>
                      <a:pt x="1185" y="1889"/>
                      <a:pt x="1279" y="1983"/>
                    </a:cubicBezTo>
                    <a:cubicBezTo>
                      <a:pt x="1158" y="2104"/>
                      <a:pt x="1031" y="2224"/>
                      <a:pt x="924" y="2358"/>
                    </a:cubicBezTo>
                    <a:cubicBezTo>
                      <a:pt x="710" y="2130"/>
                      <a:pt x="489" y="1910"/>
                      <a:pt x="268" y="1682"/>
                    </a:cubicBezTo>
                    <a:lnTo>
                      <a:pt x="268" y="1682"/>
                    </a:lnTo>
                    <a:cubicBezTo>
                      <a:pt x="378" y="1706"/>
                      <a:pt x="490" y="1715"/>
                      <a:pt x="601" y="1715"/>
                    </a:cubicBezTo>
                    <a:cubicBezTo>
                      <a:pt x="739" y="1715"/>
                      <a:pt x="877" y="1701"/>
                      <a:pt x="1011" y="1682"/>
                    </a:cubicBezTo>
                    <a:close/>
                    <a:moveTo>
                      <a:pt x="3152" y="1756"/>
                    </a:moveTo>
                    <a:lnTo>
                      <a:pt x="3152" y="1756"/>
                    </a:lnTo>
                    <a:cubicBezTo>
                      <a:pt x="2951" y="1963"/>
                      <a:pt x="2751" y="2164"/>
                      <a:pt x="2557" y="2364"/>
                    </a:cubicBezTo>
                    <a:cubicBezTo>
                      <a:pt x="2550" y="2358"/>
                      <a:pt x="2550" y="2351"/>
                      <a:pt x="2543" y="2351"/>
                    </a:cubicBezTo>
                    <a:cubicBezTo>
                      <a:pt x="2429" y="2257"/>
                      <a:pt x="2316" y="2170"/>
                      <a:pt x="2202" y="2077"/>
                    </a:cubicBezTo>
                    <a:cubicBezTo>
                      <a:pt x="2296" y="1990"/>
                      <a:pt x="2389" y="1903"/>
                      <a:pt x="2476" y="1816"/>
                    </a:cubicBezTo>
                    <a:cubicBezTo>
                      <a:pt x="2483" y="1809"/>
                      <a:pt x="2483" y="1802"/>
                      <a:pt x="2490" y="1802"/>
                    </a:cubicBezTo>
                    <a:cubicBezTo>
                      <a:pt x="2710" y="1789"/>
                      <a:pt x="2931" y="1762"/>
                      <a:pt x="3152" y="1756"/>
                    </a:cubicBezTo>
                    <a:close/>
                    <a:moveTo>
                      <a:pt x="1386" y="2090"/>
                    </a:moveTo>
                    <a:cubicBezTo>
                      <a:pt x="1473" y="2177"/>
                      <a:pt x="1566" y="2264"/>
                      <a:pt x="1653" y="2358"/>
                    </a:cubicBezTo>
                    <a:cubicBezTo>
                      <a:pt x="1653" y="2612"/>
                      <a:pt x="1647" y="2860"/>
                      <a:pt x="1660" y="3107"/>
                    </a:cubicBezTo>
                    <a:cubicBezTo>
                      <a:pt x="1439" y="2886"/>
                      <a:pt x="1218" y="2659"/>
                      <a:pt x="1004" y="2438"/>
                    </a:cubicBezTo>
                    <a:cubicBezTo>
                      <a:pt x="1138" y="2331"/>
                      <a:pt x="1259" y="2211"/>
                      <a:pt x="1386" y="2090"/>
                    </a:cubicBezTo>
                    <a:close/>
                    <a:moveTo>
                      <a:pt x="2128" y="2150"/>
                    </a:moveTo>
                    <a:cubicBezTo>
                      <a:pt x="2202" y="2278"/>
                      <a:pt x="2316" y="2398"/>
                      <a:pt x="2449" y="2472"/>
                    </a:cubicBezTo>
                    <a:cubicBezTo>
                      <a:pt x="2242" y="2672"/>
                      <a:pt x="1954" y="2886"/>
                      <a:pt x="1800" y="3141"/>
                    </a:cubicBezTo>
                    <a:cubicBezTo>
                      <a:pt x="1814" y="2893"/>
                      <a:pt x="1807" y="2639"/>
                      <a:pt x="1807" y="2391"/>
                    </a:cubicBezTo>
                    <a:cubicBezTo>
                      <a:pt x="1827" y="2391"/>
                      <a:pt x="1841" y="2385"/>
                      <a:pt x="1861" y="2371"/>
                    </a:cubicBezTo>
                    <a:cubicBezTo>
                      <a:pt x="1948" y="2304"/>
                      <a:pt x="2041" y="2224"/>
                      <a:pt x="2128" y="2150"/>
                    </a:cubicBezTo>
                    <a:close/>
                    <a:moveTo>
                      <a:pt x="1809" y="0"/>
                    </a:moveTo>
                    <a:cubicBezTo>
                      <a:pt x="1787" y="0"/>
                      <a:pt x="1768" y="9"/>
                      <a:pt x="1754" y="23"/>
                    </a:cubicBezTo>
                    <a:cubicBezTo>
                      <a:pt x="1743" y="20"/>
                      <a:pt x="1731" y="18"/>
                      <a:pt x="1721" y="18"/>
                    </a:cubicBezTo>
                    <a:cubicBezTo>
                      <a:pt x="1706" y="18"/>
                      <a:pt x="1692" y="22"/>
                      <a:pt x="1680" y="29"/>
                    </a:cubicBezTo>
                    <a:cubicBezTo>
                      <a:pt x="1064" y="444"/>
                      <a:pt x="643" y="1046"/>
                      <a:pt x="81" y="1521"/>
                    </a:cubicBezTo>
                    <a:cubicBezTo>
                      <a:pt x="68" y="1535"/>
                      <a:pt x="61" y="1548"/>
                      <a:pt x="61" y="1562"/>
                    </a:cubicBezTo>
                    <a:cubicBezTo>
                      <a:pt x="21" y="1588"/>
                      <a:pt x="1" y="1649"/>
                      <a:pt x="41" y="1695"/>
                    </a:cubicBezTo>
                    <a:cubicBezTo>
                      <a:pt x="529" y="2291"/>
                      <a:pt x="1071" y="2840"/>
                      <a:pt x="1620" y="3381"/>
                    </a:cubicBezTo>
                    <a:cubicBezTo>
                      <a:pt x="1645" y="3402"/>
                      <a:pt x="1670" y="3413"/>
                      <a:pt x="1695" y="3413"/>
                    </a:cubicBezTo>
                    <a:cubicBezTo>
                      <a:pt x="1710" y="3413"/>
                      <a:pt x="1725" y="3409"/>
                      <a:pt x="1740" y="3402"/>
                    </a:cubicBezTo>
                    <a:cubicBezTo>
                      <a:pt x="1746" y="3404"/>
                      <a:pt x="1754" y="3406"/>
                      <a:pt x="1762" y="3406"/>
                    </a:cubicBezTo>
                    <a:cubicBezTo>
                      <a:pt x="1774" y="3406"/>
                      <a:pt x="1786" y="3403"/>
                      <a:pt x="1794" y="3395"/>
                    </a:cubicBezTo>
                    <a:cubicBezTo>
                      <a:pt x="1874" y="3335"/>
                      <a:pt x="1941" y="3268"/>
                      <a:pt x="2008" y="3201"/>
                    </a:cubicBezTo>
                    <a:cubicBezTo>
                      <a:pt x="2229" y="3040"/>
                      <a:pt x="2423" y="2799"/>
                      <a:pt x="2603" y="2619"/>
                    </a:cubicBezTo>
                    <a:cubicBezTo>
                      <a:pt x="2884" y="2351"/>
                      <a:pt x="3165" y="2077"/>
                      <a:pt x="3426" y="1776"/>
                    </a:cubicBezTo>
                    <a:cubicBezTo>
                      <a:pt x="3460" y="1736"/>
                      <a:pt x="3460" y="1689"/>
                      <a:pt x="3433" y="1649"/>
                    </a:cubicBezTo>
                    <a:cubicBezTo>
                      <a:pt x="3440" y="1622"/>
                      <a:pt x="3433" y="1588"/>
                      <a:pt x="3406" y="1562"/>
                    </a:cubicBezTo>
                    <a:cubicBezTo>
                      <a:pt x="2904" y="1053"/>
                      <a:pt x="2423" y="471"/>
                      <a:pt x="1867" y="23"/>
                    </a:cubicBezTo>
                    <a:cubicBezTo>
                      <a:pt x="1848" y="7"/>
                      <a:pt x="1828"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6"/>
              <p:cNvSpPr/>
              <p:nvPr/>
            </p:nvSpPr>
            <p:spPr>
              <a:xfrm rot="10800000" flipH="1">
                <a:off x="9017608" y="414621"/>
                <a:ext cx="26438" cy="16958"/>
              </a:xfrm>
              <a:custGeom>
                <a:avLst/>
                <a:gdLst/>
                <a:ahLst/>
                <a:cxnLst/>
                <a:rect l="l" t="t" r="r" b="b"/>
                <a:pathLst>
                  <a:path w="951" h="610" extrusionOk="0">
                    <a:moveTo>
                      <a:pt x="951" y="1"/>
                    </a:moveTo>
                    <a:lnTo>
                      <a:pt x="951" y="1"/>
                    </a:lnTo>
                    <a:cubicBezTo>
                      <a:pt x="730" y="7"/>
                      <a:pt x="509" y="34"/>
                      <a:pt x="289" y="47"/>
                    </a:cubicBezTo>
                    <a:cubicBezTo>
                      <a:pt x="282" y="47"/>
                      <a:pt x="282" y="54"/>
                      <a:pt x="275" y="61"/>
                    </a:cubicBezTo>
                    <a:cubicBezTo>
                      <a:pt x="188" y="148"/>
                      <a:pt x="95" y="235"/>
                      <a:pt x="1" y="322"/>
                    </a:cubicBezTo>
                    <a:cubicBezTo>
                      <a:pt x="115" y="415"/>
                      <a:pt x="228" y="502"/>
                      <a:pt x="342" y="596"/>
                    </a:cubicBezTo>
                    <a:cubicBezTo>
                      <a:pt x="349" y="596"/>
                      <a:pt x="349" y="603"/>
                      <a:pt x="356" y="609"/>
                    </a:cubicBezTo>
                    <a:cubicBezTo>
                      <a:pt x="550" y="409"/>
                      <a:pt x="750" y="208"/>
                      <a:pt x="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6"/>
              <p:cNvSpPr/>
              <p:nvPr/>
            </p:nvSpPr>
            <p:spPr>
              <a:xfrm rot="10800000" flipH="1">
                <a:off x="9017802" y="435082"/>
                <a:ext cx="25687" cy="17514"/>
              </a:xfrm>
              <a:custGeom>
                <a:avLst/>
                <a:gdLst/>
                <a:ahLst/>
                <a:cxnLst/>
                <a:rect l="l" t="t" r="r" b="b"/>
                <a:pathLst>
                  <a:path w="924" h="630" extrusionOk="0">
                    <a:moveTo>
                      <a:pt x="322" y="1"/>
                    </a:moveTo>
                    <a:cubicBezTo>
                      <a:pt x="268" y="61"/>
                      <a:pt x="208" y="121"/>
                      <a:pt x="148" y="175"/>
                    </a:cubicBezTo>
                    <a:cubicBezTo>
                      <a:pt x="108" y="228"/>
                      <a:pt x="54" y="282"/>
                      <a:pt x="1" y="315"/>
                    </a:cubicBezTo>
                    <a:cubicBezTo>
                      <a:pt x="94" y="409"/>
                      <a:pt x="195" y="502"/>
                      <a:pt x="288" y="596"/>
                    </a:cubicBezTo>
                    <a:cubicBezTo>
                      <a:pt x="302" y="609"/>
                      <a:pt x="308" y="623"/>
                      <a:pt x="315" y="630"/>
                    </a:cubicBezTo>
                    <a:cubicBezTo>
                      <a:pt x="516" y="596"/>
                      <a:pt x="723" y="589"/>
                      <a:pt x="924" y="589"/>
                    </a:cubicBezTo>
                    <a:cubicBezTo>
                      <a:pt x="730" y="395"/>
                      <a:pt x="522" y="20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6"/>
              <p:cNvSpPr/>
              <p:nvPr/>
            </p:nvSpPr>
            <p:spPr>
              <a:xfrm rot="10800000" flipH="1">
                <a:off x="9006459" y="446231"/>
                <a:ext cx="17319" cy="27578"/>
              </a:xfrm>
              <a:custGeom>
                <a:avLst/>
                <a:gdLst/>
                <a:ahLst/>
                <a:cxnLst/>
                <a:rect l="l" t="t" r="r" b="b"/>
                <a:pathLst>
                  <a:path w="623" h="992" extrusionOk="0">
                    <a:moveTo>
                      <a:pt x="27" y="1"/>
                    </a:moveTo>
                    <a:cubicBezTo>
                      <a:pt x="7" y="235"/>
                      <a:pt x="14" y="469"/>
                      <a:pt x="0" y="703"/>
                    </a:cubicBezTo>
                    <a:cubicBezTo>
                      <a:pt x="128" y="757"/>
                      <a:pt x="221" y="891"/>
                      <a:pt x="315" y="984"/>
                    </a:cubicBezTo>
                    <a:lnTo>
                      <a:pt x="315" y="991"/>
                    </a:lnTo>
                    <a:cubicBezTo>
                      <a:pt x="348" y="931"/>
                      <a:pt x="402" y="877"/>
                      <a:pt x="449" y="831"/>
                    </a:cubicBezTo>
                    <a:cubicBezTo>
                      <a:pt x="509" y="770"/>
                      <a:pt x="562" y="710"/>
                      <a:pt x="623" y="650"/>
                    </a:cubicBezTo>
                    <a:cubicBezTo>
                      <a:pt x="415" y="442"/>
                      <a:pt x="215" y="22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6"/>
              <p:cNvSpPr/>
              <p:nvPr/>
            </p:nvSpPr>
            <p:spPr>
              <a:xfrm rot="10800000" flipH="1">
                <a:off x="9006459" y="393048"/>
                <a:ext cx="18070" cy="27550"/>
              </a:xfrm>
              <a:custGeom>
                <a:avLst/>
                <a:gdLst/>
                <a:ahLst/>
                <a:cxnLst/>
                <a:rect l="l" t="t" r="r" b="b"/>
                <a:pathLst>
                  <a:path w="650" h="991" extrusionOk="0">
                    <a:moveTo>
                      <a:pt x="328" y="0"/>
                    </a:moveTo>
                    <a:cubicBezTo>
                      <a:pt x="241" y="74"/>
                      <a:pt x="148" y="154"/>
                      <a:pt x="61" y="221"/>
                    </a:cubicBezTo>
                    <a:cubicBezTo>
                      <a:pt x="41" y="235"/>
                      <a:pt x="27" y="241"/>
                      <a:pt x="7" y="241"/>
                    </a:cubicBezTo>
                    <a:cubicBezTo>
                      <a:pt x="7" y="489"/>
                      <a:pt x="14" y="743"/>
                      <a:pt x="0" y="991"/>
                    </a:cubicBezTo>
                    <a:cubicBezTo>
                      <a:pt x="154" y="736"/>
                      <a:pt x="442" y="522"/>
                      <a:pt x="649" y="322"/>
                    </a:cubicBezTo>
                    <a:cubicBezTo>
                      <a:pt x="516" y="248"/>
                      <a:pt x="402" y="128"/>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6"/>
              <p:cNvSpPr/>
              <p:nvPr/>
            </p:nvSpPr>
            <p:spPr>
              <a:xfrm rot="10800000" flipH="1">
                <a:off x="8988417" y="418903"/>
                <a:ext cx="32192" cy="30719"/>
              </a:xfrm>
              <a:custGeom>
                <a:avLst/>
                <a:gdLst/>
                <a:ahLst/>
                <a:cxnLst/>
                <a:rect l="l" t="t" r="r" b="b"/>
                <a:pathLst>
                  <a:path w="1158" h="1105" extrusionOk="0">
                    <a:moveTo>
                      <a:pt x="603" y="1"/>
                    </a:moveTo>
                    <a:cubicBezTo>
                      <a:pt x="502" y="94"/>
                      <a:pt x="402" y="181"/>
                      <a:pt x="302" y="268"/>
                    </a:cubicBezTo>
                    <a:cubicBezTo>
                      <a:pt x="208" y="355"/>
                      <a:pt x="114" y="449"/>
                      <a:pt x="0" y="516"/>
                    </a:cubicBezTo>
                    <a:cubicBezTo>
                      <a:pt x="221" y="690"/>
                      <a:pt x="422" y="904"/>
                      <a:pt x="623" y="1105"/>
                    </a:cubicBezTo>
                    <a:cubicBezTo>
                      <a:pt x="790" y="924"/>
                      <a:pt x="977" y="750"/>
                      <a:pt x="1158" y="589"/>
                    </a:cubicBezTo>
                    <a:cubicBezTo>
                      <a:pt x="1038" y="476"/>
                      <a:pt x="917" y="362"/>
                      <a:pt x="803" y="235"/>
                    </a:cubicBezTo>
                    <a:cubicBezTo>
                      <a:pt x="736" y="168"/>
                      <a:pt x="656" y="88"/>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6"/>
              <p:cNvSpPr/>
              <p:nvPr/>
            </p:nvSpPr>
            <p:spPr>
              <a:xfrm rot="10800000" flipH="1">
                <a:off x="8985247" y="448094"/>
                <a:ext cx="17514" cy="24019"/>
              </a:xfrm>
              <a:custGeom>
                <a:avLst/>
                <a:gdLst/>
                <a:ahLst/>
                <a:cxnLst/>
                <a:rect l="l" t="t" r="r" b="b"/>
                <a:pathLst>
                  <a:path w="630" h="864" extrusionOk="0">
                    <a:moveTo>
                      <a:pt x="630" y="0"/>
                    </a:moveTo>
                    <a:lnTo>
                      <a:pt x="630" y="0"/>
                    </a:lnTo>
                    <a:cubicBezTo>
                      <a:pt x="416" y="181"/>
                      <a:pt x="201" y="355"/>
                      <a:pt x="1" y="549"/>
                    </a:cubicBezTo>
                    <a:cubicBezTo>
                      <a:pt x="81" y="596"/>
                      <a:pt x="161" y="656"/>
                      <a:pt x="228" y="716"/>
                    </a:cubicBezTo>
                    <a:cubicBezTo>
                      <a:pt x="268" y="749"/>
                      <a:pt x="342" y="810"/>
                      <a:pt x="382" y="863"/>
                    </a:cubicBezTo>
                    <a:cubicBezTo>
                      <a:pt x="456" y="796"/>
                      <a:pt x="536" y="723"/>
                      <a:pt x="616" y="656"/>
                    </a:cubicBezTo>
                    <a:cubicBezTo>
                      <a:pt x="623" y="649"/>
                      <a:pt x="623" y="649"/>
                      <a:pt x="630" y="642"/>
                    </a:cubicBezTo>
                    <a:cubicBezTo>
                      <a:pt x="596" y="435"/>
                      <a:pt x="603" y="214"/>
                      <a:pt x="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6"/>
              <p:cNvSpPr/>
              <p:nvPr/>
            </p:nvSpPr>
            <p:spPr>
              <a:xfrm rot="10800000" flipH="1">
                <a:off x="8984330" y="393965"/>
                <a:ext cx="18237" cy="28300"/>
              </a:xfrm>
              <a:custGeom>
                <a:avLst/>
                <a:gdLst/>
                <a:ahLst/>
                <a:cxnLst/>
                <a:rect l="l" t="t" r="r" b="b"/>
                <a:pathLst>
                  <a:path w="656" h="1018" extrusionOk="0">
                    <a:moveTo>
                      <a:pt x="382" y="0"/>
                    </a:moveTo>
                    <a:cubicBezTo>
                      <a:pt x="255" y="121"/>
                      <a:pt x="134" y="241"/>
                      <a:pt x="0" y="348"/>
                    </a:cubicBezTo>
                    <a:cubicBezTo>
                      <a:pt x="214" y="569"/>
                      <a:pt x="435" y="796"/>
                      <a:pt x="656" y="1017"/>
                    </a:cubicBezTo>
                    <a:cubicBezTo>
                      <a:pt x="643" y="770"/>
                      <a:pt x="649" y="522"/>
                      <a:pt x="649" y="268"/>
                    </a:cubicBezTo>
                    <a:cubicBezTo>
                      <a:pt x="562" y="174"/>
                      <a:pt x="469" y="87"/>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6"/>
              <p:cNvSpPr/>
              <p:nvPr/>
            </p:nvSpPr>
            <p:spPr>
              <a:xfrm rot="10800000" flipH="1">
                <a:off x="8966843" y="437724"/>
                <a:ext cx="26243" cy="17097"/>
              </a:xfrm>
              <a:custGeom>
                <a:avLst/>
                <a:gdLst/>
                <a:ahLst/>
                <a:cxnLst/>
                <a:rect l="l" t="t" r="r" b="b"/>
                <a:pathLst>
                  <a:path w="944" h="615" extrusionOk="0">
                    <a:moveTo>
                      <a:pt x="596" y="0"/>
                    </a:moveTo>
                    <a:cubicBezTo>
                      <a:pt x="582" y="14"/>
                      <a:pt x="569" y="27"/>
                      <a:pt x="556" y="40"/>
                    </a:cubicBezTo>
                    <a:cubicBezTo>
                      <a:pt x="375" y="228"/>
                      <a:pt x="208" y="442"/>
                      <a:pt x="0" y="609"/>
                    </a:cubicBezTo>
                    <a:cubicBezTo>
                      <a:pt x="76" y="612"/>
                      <a:pt x="152" y="614"/>
                      <a:pt x="228" y="614"/>
                    </a:cubicBezTo>
                    <a:cubicBezTo>
                      <a:pt x="354" y="614"/>
                      <a:pt x="480" y="607"/>
                      <a:pt x="609" y="582"/>
                    </a:cubicBezTo>
                    <a:cubicBezTo>
                      <a:pt x="636" y="582"/>
                      <a:pt x="663" y="589"/>
                      <a:pt x="683" y="602"/>
                    </a:cubicBezTo>
                    <a:cubicBezTo>
                      <a:pt x="750" y="502"/>
                      <a:pt x="850" y="422"/>
                      <a:pt x="944" y="342"/>
                    </a:cubicBezTo>
                    <a:cubicBezTo>
                      <a:pt x="890" y="301"/>
                      <a:pt x="843" y="234"/>
                      <a:pt x="810" y="194"/>
                    </a:cubicBezTo>
                    <a:cubicBezTo>
                      <a:pt x="736" y="127"/>
                      <a:pt x="663" y="67"/>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6"/>
              <p:cNvSpPr/>
              <p:nvPr/>
            </p:nvSpPr>
            <p:spPr>
              <a:xfrm rot="10800000" flipH="1">
                <a:off x="8963868" y="414816"/>
                <a:ext cx="28106" cy="18793"/>
              </a:xfrm>
              <a:custGeom>
                <a:avLst/>
                <a:gdLst/>
                <a:ahLst/>
                <a:cxnLst/>
                <a:rect l="l" t="t" r="r" b="b"/>
                <a:pathLst>
                  <a:path w="1011" h="676" extrusionOk="0">
                    <a:moveTo>
                      <a:pt x="743" y="0"/>
                    </a:moveTo>
                    <a:cubicBezTo>
                      <a:pt x="609" y="19"/>
                      <a:pt x="471" y="33"/>
                      <a:pt x="333" y="33"/>
                    </a:cubicBezTo>
                    <a:cubicBezTo>
                      <a:pt x="222" y="33"/>
                      <a:pt x="110" y="24"/>
                      <a:pt x="0" y="0"/>
                    </a:cubicBezTo>
                    <a:lnTo>
                      <a:pt x="0" y="0"/>
                    </a:lnTo>
                    <a:cubicBezTo>
                      <a:pt x="221" y="228"/>
                      <a:pt x="442" y="448"/>
                      <a:pt x="656" y="676"/>
                    </a:cubicBezTo>
                    <a:cubicBezTo>
                      <a:pt x="763" y="542"/>
                      <a:pt x="890" y="422"/>
                      <a:pt x="1011" y="301"/>
                    </a:cubicBezTo>
                    <a:cubicBezTo>
                      <a:pt x="917" y="207"/>
                      <a:pt x="823" y="107"/>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6"/>
              <p:cNvSpPr/>
              <p:nvPr/>
            </p:nvSpPr>
            <p:spPr>
              <a:xfrm rot="10800000" flipH="1">
                <a:off x="8713494" y="476235"/>
                <a:ext cx="240359" cy="225402"/>
              </a:xfrm>
              <a:custGeom>
                <a:avLst/>
                <a:gdLst/>
                <a:ahLst/>
                <a:cxnLst/>
                <a:rect l="l" t="t" r="r" b="b"/>
                <a:pathLst>
                  <a:path w="8646" h="8108" extrusionOk="0">
                    <a:moveTo>
                      <a:pt x="689" y="1"/>
                    </a:moveTo>
                    <a:cubicBezTo>
                      <a:pt x="460" y="1"/>
                      <a:pt x="245" y="38"/>
                      <a:pt x="148" y="194"/>
                    </a:cubicBezTo>
                    <a:cubicBezTo>
                      <a:pt x="1" y="421"/>
                      <a:pt x="175" y="1318"/>
                      <a:pt x="188" y="1606"/>
                    </a:cubicBezTo>
                    <a:cubicBezTo>
                      <a:pt x="222" y="2161"/>
                      <a:pt x="275" y="2716"/>
                      <a:pt x="369" y="3265"/>
                    </a:cubicBezTo>
                    <a:cubicBezTo>
                      <a:pt x="529" y="4175"/>
                      <a:pt x="810" y="5065"/>
                      <a:pt x="1279" y="5861"/>
                    </a:cubicBezTo>
                    <a:cubicBezTo>
                      <a:pt x="2076" y="7217"/>
                      <a:pt x="3422" y="8107"/>
                      <a:pt x="4915" y="8107"/>
                    </a:cubicBezTo>
                    <a:cubicBezTo>
                      <a:pt x="5314" y="8107"/>
                      <a:pt x="5724" y="8044"/>
                      <a:pt x="6136" y="7908"/>
                    </a:cubicBezTo>
                    <a:cubicBezTo>
                      <a:pt x="6145" y="7903"/>
                      <a:pt x="6153" y="7900"/>
                      <a:pt x="6161" y="7900"/>
                    </a:cubicBezTo>
                    <a:cubicBezTo>
                      <a:pt x="6173" y="7900"/>
                      <a:pt x="6185" y="7904"/>
                      <a:pt x="6196" y="7908"/>
                    </a:cubicBezTo>
                    <a:cubicBezTo>
                      <a:pt x="6437" y="7694"/>
                      <a:pt x="6671" y="7487"/>
                      <a:pt x="6912" y="7273"/>
                    </a:cubicBezTo>
                    <a:lnTo>
                      <a:pt x="6912" y="7273"/>
                    </a:lnTo>
                    <a:cubicBezTo>
                      <a:pt x="6655" y="7312"/>
                      <a:pt x="6376" y="7333"/>
                      <a:pt x="6088" y="7333"/>
                    </a:cubicBezTo>
                    <a:cubicBezTo>
                      <a:pt x="5063" y="7333"/>
                      <a:pt x="3927" y="7065"/>
                      <a:pt x="3279" y="6396"/>
                    </a:cubicBezTo>
                    <a:cubicBezTo>
                      <a:pt x="2811" y="5901"/>
                      <a:pt x="2597" y="5205"/>
                      <a:pt x="2376" y="4576"/>
                    </a:cubicBezTo>
                    <a:cubicBezTo>
                      <a:pt x="2068" y="3693"/>
                      <a:pt x="1801" y="2797"/>
                      <a:pt x="1553" y="1893"/>
                    </a:cubicBezTo>
                    <a:cubicBezTo>
                      <a:pt x="1540" y="1833"/>
                      <a:pt x="1566" y="1786"/>
                      <a:pt x="1613" y="1766"/>
                    </a:cubicBezTo>
                    <a:cubicBezTo>
                      <a:pt x="1627" y="1746"/>
                      <a:pt x="1640" y="1733"/>
                      <a:pt x="1667" y="1726"/>
                    </a:cubicBezTo>
                    <a:cubicBezTo>
                      <a:pt x="2148" y="1661"/>
                      <a:pt x="2649" y="1616"/>
                      <a:pt x="3149" y="1616"/>
                    </a:cubicBezTo>
                    <a:cubicBezTo>
                      <a:pt x="4242" y="1616"/>
                      <a:pt x="5333" y="1830"/>
                      <a:pt x="6210" y="2509"/>
                    </a:cubicBezTo>
                    <a:cubicBezTo>
                      <a:pt x="7367" y="3405"/>
                      <a:pt x="7769" y="4864"/>
                      <a:pt x="8063" y="6236"/>
                    </a:cubicBezTo>
                    <a:cubicBezTo>
                      <a:pt x="8257" y="6068"/>
                      <a:pt x="8451" y="5888"/>
                      <a:pt x="8645" y="5720"/>
                    </a:cubicBezTo>
                    <a:cubicBezTo>
                      <a:pt x="8632" y="5694"/>
                      <a:pt x="8612" y="5674"/>
                      <a:pt x="8612" y="5633"/>
                    </a:cubicBezTo>
                    <a:cubicBezTo>
                      <a:pt x="8505" y="3573"/>
                      <a:pt x="7441" y="1679"/>
                      <a:pt x="5567" y="716"/>
                    </a:cubicBezTo>
                    <a:cubicBezTo>
                      <a:pt x="4664" y="247"/>
                      <a:pt x="3694" y="73"/>
                      <a:pt x="2677" y="47"/>
                    </a:cubicBezTo>
                    <a:cubicBezTo>
                      <a:pt x="2215" y="33"/>
                      <a:pt x="1747" y="33"/>
                      <a:pt x="1285" y="33"/>
                    </a:cubicBezTo>
                    <a:cubicBezTo>
                      <a:pt x="1130" y="33"/>
                      <a:pt x="904" y="1"/>
                      <a:pt x="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6"/>
              <p:cNvSpPr/>
              <p:nvPr/>
            </p:nvSpPr>
            <p:spPr>
              <a:xfrm rot="10800000" flipH="1">
                <a:off x="8717775" y="128918"/>
                <a:ext cx="230295" cy="231602"/>
              </a:xfrm>
              <a:custGeom>
                <a:avLst/>
                <a:gdLst/>
                <a:ahLst/>
                <a:cxnLst/>
                <a:rect l="l" t="t" r="r" b="b"/>
                <a:pathLst>
                  <a:path w="8284" h="8331" extrusionOk="0">
                    <a:moveTo>
                      <a:pt x="6143" y="0"/>
                    </a:moveTo>
                    <a:cubicBezTo>
                      <a:pt x="4035" y="148"/>
                      <a:pt x="1981" y="475"/>
                      <a:pt x="1332" y="2817"/>
                    </a:cubicBezTo>
                    <a:cubicBezTo>
                      <a:pt x="824" y="4637"/>
                      <a:pt x="436" y="6490"/>
                      <a:pt x="1" y="8330"/>
                    </a:cubicBezTo>
                    <a:cubicBezTo>
                      <a:pt x="1948" y="8143"/>
                      <a:pt x="4035" y="8009"/>
                      <a:pt x="5875" y="7333"/>
                    </a:cubicBezTo>
                    <a:cubicBezTo>
                      <a:pt x="8190" y="6477"/>
                      <a:pt x="8284" y="4068"/>
                      <a:pt x="8243" y="1954"/>
                    </a:cubicBezTo>
                    <a:cubicBezTo>
                      <a:pt x="8243" y="1921"/>
                      <a:pt x="8257" y="1901"/>
                      <a:pt x="8270" y="1881"/>
                    </a:cubicBezTo>
                    <a:cubicBezTo>
                      <a:pt x="8070" y="1713"/>
                      <a:pt x="7875" y="1546"/>
                      <a:pt x="7675" y="1372"/>
                    </a:cubicBezTo>
                    <a:cubicBezTo>
                      <a:pt x="7106" y="2677"/>
                      <a:pt x="7340" y="4349"/>
                      <a:pt x="6210" y="5366"/>
                    </a:cubicBezTo>
                    <a:cubicBezTo>
                      <a:pt x="5106" y="6363"/>
                      <a:pt x="3292" y="6457"/>
                      <a:pt x="1894" y="6638"/>
                    </a:cubicBezTo>
                    <a:cubicBezTo>
                      <a:pt x="1891" y="6638"/>
                      <a:pt x="1888" y="6638"/>
                      <a:pt x="1886" y="6638"/>
                    </a:cubicBezTo>
                    <a:cubicBezTo>
                      <a:pt x="1797" y="6638"/>
                      <a:pt x="1741" y="6535"/>
                      <a:pt x="1760" y="6457"/>
                    </a:cubicBezTo>
                    <a:cubicBezTo>
                      <a:pt x="1974" y="5547"/>
                      <a:pt x="2188" y="4637"/>
                      <a:pt x="2443" y="3734"/>
                    </a:cubicBezTo>
                    <a:cubicBezTo>
                      <a:pt x="2617" y="3085"/>
                      <a:pt x="2791" y="2402"/>
                      <a:pt x="3232" y="1874"/>
                    </a:cubicBezTo>
                    <a:cubicBezTo>
                      <a:pt x="4069" y="864"/>
                      <a:pt x="5467" y="589"/>
                      <a:pt x="6718" y="536"/>
                    </a:cubicBezTo>
                    <a:cubicBezTo>
                      <a:pt x="6524" y="355"/>
                      <a:pt x="6330" y="181"/>
                      <a:pt x="6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6"/>
              <p:cNvSpPr/>
              <p:nvPr/>
            </p:nvSpPr>
            <p:spPr>
              <a:xfrm rot="10800000" flipH="1">
                <a:off x="8763535" y="502977"/>
                <a:ext cx="167801" cy="146812"/>
              </a:xfrm>
              <a:custGeom>
                <a:avLst/>
                <a:gdLst/>
                <a:ahLst/>
                <a:cxnLst/>
                <a:rect l="l" t="t" r="r" b="b"/>
                <a:pathLst>
                  <a:path w="6036" h="5281" extrusionOk="0">
                    <a:moveTo>
                      <a:pt x="1233" y="0"/>
                    </a:moveTo>
                    <a:cubicBezTo>
                      <a:pt x="819" y="0"/>
                      <a:pt x="405" y="27"/>
                      <a:pt x="1" y="62"/>
                    </a:cubicBezTo>
                    <a:cubicBezTo>
                      <a:pt x="322" y="1306"/>
                      <a:pt x="643" y="2731"/>
                      <a:pt x="1265" y="3849"/>
                    </a:cubicBezTo>
                    <a:cubicBezTo>
                      <a:pt x="2075" y="5280"/>
                      <a:pt x="3807" y="5240"/>
                      <a:pt x="5253" y="5280"/>
                    </a:cubicBezTo>
                    <a:cubicBezTo>
                      <a:pt x="5514" y="5046"/>
                      <a:pt x="5775" y="4812"/>
                      <a:pt x="6035" y="4578"/>
                    </a:cubicBezTo>
                    <a:cubicBezTo>
                      <a:pt x="5768" y="3313"/>
                      <a:pt x="5447" y="1915"/>
                      <a:pt x="4443" y="1012"/>
                    </a:cubicBezTo>
                    <a:cubicBezTo>
                      <a:pt x="3545" y="208"/>
                      <a:pt x="2393" y="0"/>
                      <a:pt x="1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6"/>
              <p:cNvSpPr/>
              <p:nvPr/>
            </p:nvSpPr>
            <p:spPr>
              <a:xfrm rot="10800000" flipH="1">
                <a:off x="8775434" y="184351"/>
                <a:ext cx="149759" cy="156820"/>
              </a:xfrm>
              <a:custGeom>
                <a:avLst/>
                <a:gdLst/>
                <a:ahLst/>
                <a:cxnLst/>
                <a:rect l="l" t="t" r="r" b="b"/>
                <a:pathLst>
                  <a:path w="5387" h="5641" extrusionOk="0">
                    <a:moveTo>
                      <a:pt x="4825" y="0"/>
                    </a:moveTo>
                    <a:cubicBezTo>
                      <a:pt x="3440" y="255"/>
                      <a:pt x="1854" y="402"/>
                      <a:pt x="1091" y="1787"/>
                    </a:cubicBezTo>
                    <a:cubicBezTo>
                      <a:pt x="476" y="2897"/>
                      <a:pt x="282" y="4383"/>
                      <a:pt x="1" y="5640"/>
                    </a:cubicBezTo>
                    <a:cubicBezTo>
                      <a:pt x="1473" y="5460"/>
                      <a:pt x="3573" y="5306"/>
                      <a:pt x="4396" y="3921"/>
                    </a:cubicBezTo>
                    <a:cubicBezTo>
                      <a:pt x="5005" y="2891"/>
                      <a:pt x="4892" y="1586"/>
                      <a:pt x="5387" y="495"/>
                    </a:cubicBezTo>
                    <a:cubicBezTo>
                      <a:pt x="5199" y="335"/>
                      <a:pt x="5012" y="168"/>
                      <a:pt x="4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6"/>
              <p:cNvSpPr/>
              <p:nvPr/>
            </p:nvSpPr>
            <p:spPr>
              <a:xfrm rot="10800000" flipH="1">
                <a:off x="8604876" y="316851"/>
                <a:ext cx="276805" cy="207722"/>
              </a:xfrm>
              <a:custGeom>
                <a:avLst/>
                <a:gdLst/>
                <a:ahLst/>
                <a:cxnLst/>
                <a:rect l="l" t="t" r="r" b="b"/>
                <a:pathLst>
                  <a:path w="9957" h="7472" extrusionOk="0">
                    <a:moveTo>
                      <a:pt x="5152" y="0"/>
                    </a:moveTo>
                    <a:cubicBezTo>
                      <a:pt x="5145" y="0"/>
                      <a:pt x="5132" y="7"/>
                      <a:pt x="5125" y="14"/>
                    </a:cubicBezTo>
                    <a:cubicBezTo>
                      <a:pt x="3995" y="295"/>
                      <a:pt x="3125" y="1225"/>
                      <a:pt x="2255" y="1941"/>
                    </a:cubicBezTo>
                    <a:cubicBezTo>
                      <a:pt x="1867" y="2262"/>
                      <a:pt x="1486" y="2576"/>
                      <a:pt x="1104" y="2891"/>
                    </a:cubicBezTo>
                    <a:cubicBezTo>
                      <a:pt x="843" y="3105"/>
                      <a:pt x="0" y="3566"/>
                      <a:pt x="47" y="3941"/>
                    </a:cubicBezTo>
                    <a:cubicBezTo>
                      <a:pt x="81" y="4189"/>
                      <a:pt x="984" y="4824"/>
                      <a:pt x="1165" y="4992"/>
                    </a:cubicBezTo>
                    <a:cubicBezTo>
                      <a:pt x="1546" y="5333"/>
                      <a:pt x="1934" y="5667"/>
                      <a:pt x="2322" y="5995"/>
                    </a:cubicBezTo>
                    <a:cubicBezTo>
                      <a:pt x="3112" y="6658"/>
                      <a:pt x="3957" y="7471"/>
                      <a:pt x="4969" y="7471"/>
                    </a:cubicBezTo>
                    <a:cubicBezTo>
                      <a:pt x="5183" y="7471"/>
                      <a:pt x="5404" y="7435"/>
                      <a:pt x="5634" y="7353"/>
                    </a:cubicBezTo>
                    <a:cubicBezTo>
                      <a:pt x="6571" y="5968"/>
                      <a:pt x="8364" y="5667"/>
                      <a:pt x="9956" y="5667"/>
                    </a:cubicBezTo>
                    <a:cubicBezTo>
                      <a:pt x="9541" y="5259"/>
                      <a:pt x="9140" y="4844"/>
                      <a:pt x="8758" y="4416"/>
                    </a:cubicBezTo>
                    <a:cubicBezTo>
                      <a:pt x="8028" y="5249"/>
                      <a:pt x="7030" y="5870"/>
                      <a:pt x="5913" y="5870"/>
                    </a:cubicBezTo>
                    <a:cubicBezTo>
                      <a:pt x="5792" y="5870"/>
                      <a:pt x="5670" y="5863"/>
                      <a:pt x="5547" y="5848"/>
                    </a:cubicBezTo>
                    <a:cubicBezTo>
                      <a:pt x="4162" y="5681"/>
                      <a:pt x="3065" y="4751"/>
                      <a:pt x="2041" y="3881"/>
                    </a:cubicBezTo>
                    <a:cubicBezTo>
                      <a:pt x="1981" y="3827"/>
                      <a:pt x="1994" y="3707"/>
                      <a:pt x="2068" y="3673"/>
                    </a:cubicBezTo>
                    <a:cubicBezTo>
                      <a:pt x="2730" y="3326"/>
                      <a:pt x="3393" y="2978"/>
                      <a:pt x="4055" y="2636"/>
                    </a:cubicBezTo>
                    <a:cubicBezTo>
                      <a:pt x="4537" y="2382"/>
                      <a:pt x="5038" y="2054"/>
                      <a:pt x="5580" y="1941"/>
                    </a:cubicBezTo>
                    <a:cubicBezTo>
                      <a:pt x="5727" y="1910"/>
                      <a:pt x="5872" y="1896"/>
                      <a:pt x="6016" y="1896"/>
                    </a:cubicBezTo>
                    <a:cubicBezTo>
                      <a:pt x="6936" y="1896"/>
                      <a:pt x="7780" y="2479"/>
                      <a:pt x="8497" y="3018"/>
                    </a:cubicBezTo>
                    <a:cubicBezTo>
                      <a:pt x="8899" y="2643"/>
                      <a:pt x="9300" y="2268"/>
                      <a:pt x="9708" y="1894"/>
                    </a:cubicBezTo>
                    <a:lnTo>
                      <a:pt x="9708" y="1894"/>
                    </a:lnTo>
                    <a:cubicBezTo>
                      <a:pt x="9384" y="1993"/>
                      <a:pt x="9054" y="2040"/>
                      <a:pt x="8726" y="2040"/>
                    </a:cubicBezTo>
                    <a:cubicBezTo>
                      <a:pt x="7444" y="2040"/>
                      <a:pt x="6189" y="1331"/>
                      <a:pt x="5380" y="308"/>
                    </a:cubicBezTo>
                    <a:cubicBezTo>
                      <a:pt x="5299" y="208"/>
                      <a:pt x="5226" y="101"/>
                      <a:pt x="5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6"/>
              <p:cNvSpPr/>
              <p:nvPr/>
            </p:nvSpPr>
            <p:spPr>
              <a:xfrm rot="10800000" flipH="1">
                <a:off x="8670708" y="368835"/>
                <a:ext cx="173750" cy="93797"/>
              </a:xfrm>
              <a:custGeom>
                <a:avLst/>
                <a:gdLst/>
                <a:ahLst/>
                <a:cxnLst/>
                <a:rect l="l" t="t" r="r" b="b"/>
                <a:pathLst>
                  <a:path w="6250" h="3374" extrusionOk="0">
                    <a:moveTo>
                      <a:pt x="3642" y="0"/>
                    </a:moveTo>
                    <a:cubicBezTo>
                      <a:pt x="3283" y="0"/>
                      <a:pt x="2907" y="85"/>
                      <a:pt x="2503" y="281"/>
                    </a:cubicBezTo>
                    <a:cubicBezTo>
                      <a:pt x="2028" y="509"/>
                      <a:pt x="1573" y="763"/>
                      <a:pt x="1112" y="1004"/>
                    </a:cubicBezTo>
                    <a:cubicBezTo>
                      <a:pt x="784" y="1178"/>
                      <a:pt x="1" y="1385"/>
                      <a:pt x="182" y="1740"/>
                    </a:cubicBezTo>
                    <a:cubicBezTo>
                      <a:pt x="389" y="2148"/>
                      <a:pt x="1239" y="2576"/>
                      <a:pt x="1647" y="2804"/>
                    </a:cubicBezTo>
                    <a:cubicBezTo>
                      <a:pt x="2195" y="3111"/>
                      <a:pt x="2824" y="3352"/>
                      <a:pt x="3460" y="3372"/>
                    </a:cubicBezTo>
                    <a:cubicBezTo>
                      <a:pt x="3487" y="3373"/>
                      <a:pt x="3515" y="3374"/>
                      <a:pt x="3542" y="3374"/>
                    </a:cubicBezTo>
                    <a:cubicBezTo>
                      <a:pt x="4679" y="3374"/>
                      <a:pt x="5420" y="2694"/>
                      <a:pt x="6250" y="2028"/>
                    </a:cubicBezTo>
                    <a:cubicBezTo>
                      <a:pt x="6076" y="1827"/>
                      <a:pt x="5902" y="1626"/>
                      <a:pt x="5735" y="1419"/>
                    </a:cubicBezTo>
                    <a:cubicBezTo>
                      <a:pt x="5715" y="1399"/>
                      <a:pt x="5708" y="1379"/>
                      <a:pt x="5708" y="1359"/>
                    </a:cubicBezTo>
                    <a:cubicBezTo>
                      <a:pt x="5654" y="1318"/>
                      <a:pt x="5628" y="1245"/>
                      <a:pt x="5695" y="1185"/>
                    </a:cubicBezTo>
                    <a:cubicBezTo>
                      <a:pt x="5768" y="1118"/>
                      <a:pt x="5848" y="1044"/>
                      <a:pt x="5922" y="977"/>
                    </a:cubicBezTo>
                    <a:cubicBezTo>
                      <a:pt x="5179" y="434"/>
                      <a:pt x="4456" y="0"/>
                      <a:pt x="3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6"/>
            <p:cNvGrpSpPr/>
            <p:nvPr/>
          </p:nvGrpSpPr>
          <p:grpSpPr>
            <a:xfrm>
              <a:off x="9529043" y="304675"/>
              <a:ext cx="195323" cy="232436"/>
              <a:chOff x="8309880" y="304675"/>
              <a:chExt cx="195323" cy="232436"/>
            </a:xfrm>
          </p:grpSpPr>
          <p:sp>
            <p:nvSpPr>
              <p:cNvPr id="619" name="Google Shape;619;p6"/>
              <p:cNvSpPr/>
              <p:nvPr/>
            </p:nvSpPr>
            <p:spPr>
              <a:xfrm rot="10800000" flipH="1">
                <a:off x="8309880" y="304675"/>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6"/>
              <p:cNvSpPr/>
              <p:nvPr/>
            </p:nvSpPr>
            <p:spPr>
              <a:xfrm rot="10800000" flipH="1">
                <a:off x="8318249" y="313623"/>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6"/>
              <p:cNvSpPr/>
              <p:nvPr/>
            </p:nvSpPr>
            <p:spPr>
              <a:xfrm rot="10800000" flipH="1">
                <a:off x="8317859" y="422797"/>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 name="Google Shape;622;p6"/>
            <p:cNvGrpSpPr/>
            <p:nvPr/>
          </p:nvGrpSpPr>
          <p:grpSpPr>
            <a:xfrm>
              <a:off x="9382388" y="602062"/>
              <a:ext cx="488641" cy="481440"/>
              <a:chOff x="8162925" y="-243050"/>
              <a:chExt cx="488641" cy="481440"/>
            </a:xfrm>
          </p:grpSpPr>
          <p:sp>
            <p:nvSpPr>
              <p:cNvPr id="623" name="Google Shape;623;p6"/>
              <p:cNvSpPr/>
              <p:nvPr/>
            </p:nvSpPr>
            <p:spPr>
              <a:xfrm rot="10800000" flipH="1">
                <a:off x="8162925" y="-243050"/>
                <a:ext cx="488641" cy="481440"/>
              </a:xfrm>
              <a:custGeom>
                <a:avLst/>
                <a:gdLst/>
                <a:ahLst/>
                <a:cxnLst/>
                <a:rect l="l" t="t" r="r" b="b"/>
                <a:pathLst>
                  <a:path w="17577" h="17318" extrusionOk="0">
                    <a:moveTo>
                      <a:pt x="2352" y="307"/>
                    </a:moveTo>
                    <a:cubicBezTo>
                      <a:pt x="3944" y="307"/>
                      <a:pt x="5497" y="573"/>
                      <a:pt x="6711" y="1783"/>
                    </a:cubicBezTo>
                    <a:cubicBezTo>
                      <a:pt x="8397" y="3462"/>
                      <a:pt x="8678" y="5931"/>
                      <a:pt x="8444" y="8193"/>
                    </a:cubicBezTo>
                    <a:cubicBezTo>
                      <a:pt x="8444" y="8206"/>
                      <a:pt x="8444" y="8219"/>
                      <a:pt x="8451" y="8233"/>
                    </a:cubicBezTo>
                    <a:cubicBezTo>
                      <a:pt x="7711" y="8323"/>
                      <a:pt x="6955" y="8402"/>
                      <a:pt x="6209" y="8402"/>
                    </a:cubicBezTo>
                    <a:cubicBezTo>
                      <a:pt x="4796" y="8402"/>
                      <a:pt x="3423" y="8118"/>
                      <a:pt x="2289" y="7089"/>
                    </a:cubicBezTo>
                    <a:cubicBezTo>
                      <a:pt x="435" y="5409"/>
                      <a:pt x="295" y="2733"/>
                      <a:pt x="342" y="398"/>
                    </a:cubicBezTo>
                    <a:cubicBezTo>
                      <a:pt x="1004" y="354"/>
                      <a:pt x="1681" y="307"/>
                      <a:pt x="2352" y="307"/>
                    </a:cubicBezTo>
                    <a:close/>
                    <a:moveTo>
                      <a:pt x="15222" y="307"/>
                    </a:moveTo>
                    <a:cubicBezTo>
                      <a:pt x="15893" y="307"/>
                      <a:pt x="16571" y="354"/>
                      <a:pt x="17236" y="398"/>
                    </a:cubicBezTo>
                    <a:cubicBezTo>
                      <a:pt x="17276" y="2733"/>
                      <a:pt x="17135" y="5409"/>
                      <a:pt x="15282" y="7089"/>
                    </a:cubicBezTo>
                    <a:cubicBezTo>
                      <a:pt x="14152" y="8118"/>
                      <a:pt x="12781" y="8402"/>
                      <a:pt x="11368" y="8402"/>
                    </a:cubicBezTo>
                    <a:cubicBezTo>
                      <a:pt x="10623" y="8402"/>
                      <a:pt x="9866" y="8323"/>
                      <a:pt x="9126" y="8233"/>
                    </a:cubicBezTo>
                    <a:cubicBezTo>
                      <a:pt x="9126" y="8219"/>
                      <a:pt x="9133" y="8206"/>
                      <a:pt x="9133" y="8193"/>
                    </a:cubicBezTo>
                    <a:cubicBezTo>
                      <a:pt x="8892" y="5931"/>
                      <a:pt x="9173" y="3462"/>
                      <a:pt x="10859" y="1783"/>
                    </a:cubicBezTo>
                    <a:cubicBezTo>
                      <a:pt x="12079" y="573"/>
                      <a:pt x="13629" y="307"/>
                      <a:pt x="15222" y="307"/>
                    </a:cubicBezTo>
                    <a:close/>
                    <a:moveTo>
                      <a:pt x="6195" y="8915"/>
                    </a:moveTo>
                    <a:cubicBezTo>
                      <a:pt x="6945" y="8915"/>
                      <a:pt x="7707" y="8996"/>
                      <a:pt x="8451" y="9089"/>
                    </a:cubicBezTo>
                    <a:cubicBezTo>
                      <a:pt x="8444" y="9102"/>
                      <a:pt x="8444" y="9109"/>
                      <a:pt x="8444" y="9129"/>
                    </a:cubicBezTo>
                    <a:cubicBezTo>
                      <a:pt x="8678" y="11384"/>
                      <a:pt x="8397" y="13853"/>
                      <a:pt x="6711" y="15532"/>
                    </a:cubicBezTo>
                    <a:cubicBezTo>
                      <a:pt x="5497" y="16742"/>
                      <a:pt x="3944" y="17008"/>
                      <a:pt x="2352" y="17008"/>
                    </a:cubicBezTo>
                    <a:cubicBezTo>
                      <a:pt x="1681" y="17008"/>
                      <a:pt x="1004" y="16961"/>
                      <a:pt x="342" y="16917"/>
                    </a:cubicBezTo>
                    <a:cubicBezTo>
                      <a:pt x="295" y="14582"/>
                      <a:pt x="435" y="11912"/>
                      <a:pt x="2289" y="10226"/>
                    </a:cubicBezTo>
                    <a:cubicBezTo>
                      <a:pt x="3419" y="9200"/>
                      <a:pt x="4787" y="8915"/>
                      <a:pt x="6195" y="8915"/>
                    </a:cubicBezTo>
                    <a:close/>
                    <a:moveTo>
                      <a:pt x="11382" y="8915"/>
                    </a:moveTo>
                    <a:cubicBezTo>
                      <a:pt x="12790" y="8915"/>
                      <a:pt x="14155" y="9200"/>
                      <a:pt x="15282" y="10226"/>
                    </a:cubicBezTo>
                    <a:cubicBezTo>
                      <a:pt x="17135" y="11912"/>
                      <a:pt x="17276" y="14582"/>
                      <a:pt x="17236" y="16917"/>
                    </a:cubicBezTo>
                    <a:cubicBezTo>
                      <a:pt x="16571" y="16961"/>
                      <a:pt x="15893" y="17008"/>
                      <a:pt x="15222" y="17008"/>
                    </a:cubicBezTo>
                    <a:cubicBezTo>
                      <a:pt x="13629" y="17008"/>
                      <a:pt x="12079" y="16742"/>
                      <a:pt x="10859" y="15532"/>
                    </a:cubicBezTo>
                    <a:cubicBezTo>
                      <a:pt x="9173" y="13853"/>
                      <a:pt x="8892" y="11384"/>
                      <a:pt x="9133" y="9129"/>
                    </a:cubicBezTo>
                    <a:cubicBezTo>
                      <a:pt x="9133" y="9109"/>
                      <a:pt x="9126" y="9102"/>
                      <a:pt x="9126" y="9089"/>
                    </a:cubicBezTo>
                    <a:cubicBezTo>
                      <a:pt x="9870" y="8996"/>
                      <a:pt x="10632" y="8915"/>
                      <a:pt x="11382" y="8915"/>
                    </a:cubicBezTo>
                    <a:close/>
                    <a:moveTo>
                      <a:pt x="2439" y="0"/>
                    </a:moveTo>
                    <a:cubicBezTo>
                      <a:pt x="1722" y="0"/>
                      <a:pt x="1000" y="65"/>
                      <a:pt x="302" y="150"/>
                    </a:cubicBezTo>
                    <a:cubicBezTo>
                      <a:pt x="261" y="157"/>
                      <a:pt x="228" y="184"/>
                      <a:pt x="208" y="211"/>
                    </a:cubicBezTo>
                    <a:cubicBezTo>
                      <a:pt x="134" y="211"/>
                      <a:pt x="47" y="251"/>
                      <a:pt x="47" y="351"/>
                    </a:cubicBezTo>
                    <a:cubicBezTo>
                      <a:pt x="0" y="2807"/>
                      <a:pt x="168" y="5657"/>
                      <a:pt x="2182" y="7376"/>
                    </a:cubicBezTo>
                    <a:cubicBezTo>
                      <a:pt x="3011" y="8085"/>
                      <a:pt x="4075" y="8500"/>
                      <a:pt x="5186" y="8661"/>
                    </a:cubicBezTo>
                    <a:cubicBezTo>
                      <a:pt x="4075" y="8821"/>
                      <a:pt x="3011" y="9230"/>
                      <a:pt x="2182" y="9939"/>
                    </a:cubicBezTo>
                    <a:cubicBezTo>
                      <a:pt x="168" y="11665"/>
                      <a:pt x="0" y="14508"/>
                      <a:pt x="47" y="16964"/>
                    </a:cubicBezTo>
                    <a:cubicBezTo>
                      <a:pt x="47" y="17058"/>
                      <a:pt x="124" y="17105"/>
                      <a:pt x="194" y="17105"/>
                    </a:cubicBezTo>
                    <a:cubicBezTo>
                      <a:pt x="199" y="17105"/>
                      <a:pt x="203" y="17105"/>
                      <a:pt x="208" y="17104"/>
                    </a:cubicBezTo>
                    <a:cubicBezTo>
                      <a:pt x="228" y="17138"/>
                      <a:pt x="261" y="17158"/>
                      <a:pt x="302" y="17165"/>
                    </a:cubicBezTo>
                    <a:cubicBezTo>
                      <a:pt x="1000" y="17252"/>
                      <a:pt x="1724" y="17318"/>
                      <a:pt x="2442" y="17318"/>
                    </a:cubicBezTo>
                    <a:cubicBezTo>
                      <a:pt x="4088" y="17318"/>
                      <a:pt x="5707" y="16972"/>
                      <a:pt x="6932" y="15746"/>
                    </a:cubicBezTo>
                    <a:cubicBezTo>
                      <a:pt x="8123" y="14555"/>
                      <a:pt x="8658" y="12983"/>
                      <a:pt x="8785" y="11350"/>
                    </a:cubicBezTo>
                    <a:cubicBezTo>
                      <a:pt x="8919" y="12983"/>
                      <a:pt x="9448" y="14555"/>
                      <a:pt x="10645" y="15746"/>
                    </a:cubicBezTo>
                    <a:cubicBezTo>
                      <a:pt x="11871" y="16972"/>
                      <a:pt x="13486" y="17318"/>
                      <a:pt x="15130" y="17318"/>
                    </a:cubicBezTo>
                    <a:cubicBezTo>
                      <a:pt x="15848" y="17318"/>
                      <a:pt x="16570" y="17252"/>
                      <a:pt x="17269" y="17165"/>
                    </a:cubicBezTo>
                    <a:cubicBezTo>
                      <a:pt x="17316" y="17158"/>
                      <a:pt x="17349" y="17138"/>
                      <a:pt x="17363" y="17104"/>
                    </a:cubicBezTo>
                    <a:cubicBezTo>
                      <a:pt x="17368" y="17105"/>
                      <a:pt x="17373" y="17105"/>
                      <a:pt x="17378" y="17105"/>
                    </a:cubicBezTo>
                    <a:cubicBezTo>
                      <a:pt x="17453" y="17105"/>
                      <a:pt x="17524" y="17058"/>
                      <a:pt x="17530" y="16964"/>
                    </a:cubicBezTo>
                    <a:cubicBezTo>
                      <a:pt x="17577" y="14508"/>
                      <a:pt x="17403" y="11665"/>
                      <a:pt x="15389" y="9939"/>
                    </a:cubicBezTo>
                    <a:cubicBezTo>
                      <a:pt x="14566" y="9230"/>
                      <a:pt x="13502" y="8821"/>
                      <a:pt x="12385" y="8661"/>
                    </a:cubicBezTo>
                    <a:cubicBezTo>
                      <a:pt x="13502" y="8500"/>
                      <a:pt x="14566" y="8085"/>
                      <a:pt x="15389" y="7376"/>
                    </a:cubicBezTo>
                    <a:cubicBezTo>
                      <a:pt x="17403" y="5657"/>
                      <a:pt x="17577" y="2807"/>
                      <a:pt x="17530" y="351"/>
                    </a:cubicBezTo>
                    <a:cubicBezTo>
                      <a:pt x="17523" y="251"/>
                      <a:pt x="17443" y="211"/>
                      <a:pt x="17363" y="211"/>
                    </a:cubicBezTo>
                    <a:cubicBezTo>
                      <a:pt x="17349" y="184"/>
                      <a:pt x="17316" y="157"/>
                      <a:pt x="17269" y="150"/>
                    </a:cubicBezTo>
                    <a:cubicBezTo>
                      <a:pt x="16571" y="65"/>
                      <a:pt x="15849" y="0"/>
                      <a:pt x="15133" y="0"/>
                    </a:cubicBezTo>
                    <a:cubicBezTo>
                      <a:pt x="13487" y="0"/>
                      <a:pt x="11871" y="343"/>
                      <a:pt x="10645" y="1569"/>
                    </a:cubicBezTo>
                    <a:cubicBezTo>
                      <a:pt x="9448" y="2760"/>
                      <a:pt x="8919" y="4339"/>
                      <a:pt x="8785" y="5965"/>
                    </a:cubicBezTo>
                    <a:cubicBezTo>
                      <a:pt x="8658" y="4339"/>
                      <a:pt x="8123" y="2760"/>
                      <a:pt x="6932" y="1569"/>
                    </a:cubicBezTo>
                    <a:cubicBezTo>
                      <a:pt x="5706" y="343"/>
                      <a:pt x="4087"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6"/>
              <p:cNvSpPr/>
              <p:nvPr/>
            </p:nvSpPr>
            <p:spPr>
              <a:xfrm rot="10800000" flipH="1">
                <a:off x="8410130" y="4815"/>
                <a:ext cx="233075" cy="225041"/>
              </a:xfrm>
              <a:custGeom>
                <a:avLst/>
                <a:gdLst/>
                <a:ahLst/>
                <a:cxnLst/>
                <a:rect l="l" t="t" r="r" b="b"/>
                <a:pathLst>
                  <a:path w="8384" h="8095" extrusionOk="0">
                    <a:moveTo>
                      <a:pt x="6330" y="0"/>
                    </a:moveTo>
                    <a:cubicBezTo>
                      <a:pt x="4737" y="0"/>
                      <a:pt x="3187" y="266"/>
                      <a:pt x="1967" y="1476"/>
                    </a:cubicBezTo>
                    <a:cubicBezTo>
                      <a:pt x="281" y="3155"/>
                      <a:pt x="0" y="5624"/>
                      <a:pt x="241" y="7886"/>
                    </a:cubicBezTo>
                    <a:cubicBezTo>
                      <a:pt x="241" y="7899"/>
                      <a:pt x="234" y="7912"/>
                      <a:pt x="234" y="7926"/>
                    </a:cubicBezTo>
                    <a:cubicBezTo>
                      <a:pt x="974" y="8016"/>
                      <a:pt x="1731" y="8095"/>
                      <a:pt x="2476" y="8095"/>
                    </a:cubicBezTo>
                    <a:cubicBezTo>
                      <a:pt x="3889" y="8095"/>
                      <a:pt x="5260" y="7811"/>
                      <a:pt x="6390" y="6782"/>
                    </a:cubicBezTo>
                    <a:cubicBezTo>
                      <a:pt x="8243" y="5102"/>
                      <a:pt x="8384" y="2426"/>
                      <a:pt x="8344" y="91"/>
                    </a:cubicBezTo>
                    <a:cubicBezTo>
                      <a:pt x="7679" y="47"/>
                      <a:pt x="7001" y="0"/>
                      <a:pt x="6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6"/>
              <p:cNvSpPr/>
              <p:nvPr/>
            </p:nvSpPr>
            <p:spPr>
              <a:xfrm rot="10800000" flipH="1">
                <a:off x="8410130" y="-234440"/>
                <a:ext cx="233075" cy="224985"/>
              </a:xfrm>
              <a:custGeom>
                <a:avLst/>
                <a:gdLst/>
                <a:ahLst/>
                <a:cxnLst/>
                <a:rect l="l" t="t" r="r" b="b"/>
                <a:pathLst>
                  <a:path w="8384" h="8093" extrusionOk="0">
                    <a:moveTo>
                      <a:pt x="2490" y="0"/>
                    </a:moveTo>
                    <a:cubicBezTo>
                      <a:pt x="1740" y="0"/>
                      <a:pt x="978" y="81"/>
                      <a:pt x="234" y="174"/>
                    </a:cubicBezTo>
                    <a:cubicBezTo>
                      <a:pt x="234" y="187"/>
                      <a:pt x="241" y="194"/>
                      <a:pt x="241" y="214"/>
                    </a:cubicBezTo>
                    <a:cubicBezTo>
                      <a:pt x="0" y="2469"/>
                      <a:pt x="281" y="4938"/>
                      <a:pt x="1967" y="6617"/>
                    </a:cubicBezTo>
                    <a:cubicBezTo>
                      <a:pt x="3187" y="7827"/>
                      <a:pt x="4737" y="8093"/>
                      <a:pt x="6330" y="8093"/>
                    </a:cubicBezTo>
                    <a:cubicBezTo>
                      <a:pt x="7001" y="8093"/>
                      <a:pt x="7679" y="8046"/>
                      <a:pt x="8344" y="8002"/>
                    </a:cubicBezTo>
                    <a:cubicBezTo>
                      <a:pt x="8384" y="5667"/>
                      <a:pt x="8243" y="2997"/>
                      <a:pt x="6390" y="1311"/>
                    </a:cubicBezTo>
                    <a:cubicBezTo>
                      <a:pt x="5263" y="285"/>
                      <a:pt x="3898" y="0"/>
                      <a:pt x="2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6"/>
              <p:cNvSpPr/>
              <p:nvPr/>
            </p:nvSpPr>
            <p:spPr>
              <a:xfrm rot="10800000" flipH="1">
                <a:off x="8171098" y="4815"/>
                <a:ext cx="233103" cy="225041"/>
              </a:xfrm>
              <a:custGeom>
                <a:avLst/>
                <a:gdLst/>
                <a:ahLst/>
                <a:cxnLst/>
                <a:rect l="l" t="t" r="r" b="b"/>
                <a:pathLst>
                  <a:path w="8385" h="8095" extrusionOk="0">
                    <a:moveTo>
                      <a:pt x="2058" y="0"/>
                    </a:moveTo>
                    <a:cubicBezTo>
                      <a:pt x="1387" y="0"/>
                      <a:pt x="710" y="47"/>
                      <a:pt x="48" y="91"/>
                    </a:cubicBezTo>
                    <a:cubicBezTo>
                      <a:pt x="1" y="2426"/>
                      <a:pt x="141" y="5102"/>
                      <a:pt x="1995" y="6782"/>
                    </a:cubicBezTo>
                    <a:cubicBezTo>
                      <a:pt x="3129" y="7811"/>
                      <a:pt x="4502" y="8095"/>
                      <a:pt x="5915" y="8095"/>
                    </a:cubicBezTo>
                    <a:cubicBezTo>
                      <a:pt x="6661" y="8095"/>
                      <a:pt x="7417" y="8016"/>
                      <a:pt x="8157" y="7926"/>
                    </a:cubicBezTo>
                    <a:cubicBezTo>
                      <a:pt x="8150" y="7912"/>
                      <a:pt x="8150" y="7899"/>
                      <a:pt x="8150" y="7886"/>
                    </a:cubicBezTo>
                    <a:cubicBezTo>
                      <a:pt x="8384" y="5624"/>
                      <a:pt x="8103" y="3155"/>
                      <a:pt x="6417" y="1476"/>
                    </a:cubicBezTo>
                    <a:cubicBezTo>
                      <a:pt x="5203" y="266"/>
                      <a:pt x="3650" y="0"/>
                      <a:pt x="20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6"/>
              <p:cNvSpPr/>
              <p:nvPr/>
            </p:nvSpPr>
            <p:spPr>
              <a:xfrm rot="10800000" flipH="1">
                <a:off x="8171098" y="-234440"/>
                <a:ext cx="233103" cy="224985"/>
              </a:xfrm>
              <a:custGeom>
                <a:avLst/>
                <a:gdLst/>
                <a:ahLst/>
                <a:cxnLst/>
                <a:rect l="l" t="t" r="r" b="b"/>
                <a:pathLst>
                  <a:path w="8385" h="8093" extrusionOk="0">
                    <a:moveTo>
                      <a:pt x="5901" y="0"/>
                    </a:moveTo>
                    <a:cubicBezTo>
                      <a:pt x="4493" y="0"/>
                      <a:pt x="3125" y="285"/>
                      <a:pt x="1995" y="1311"/>
                    </a:cubicBezTo>
                    <a:cubicBezTo>
                      <a:pt x="141" y="2997"/>
                      <a:pt x="1" y="5667"/>
                      <a:pt x="48" y="8002"/>
                    </a:cubicBezTo>
                    <a:cubicBezTo>
                      <a:pt x="710" y="8046"/>
                      <a:pt x="1387" y="8093"/>
                      <a:pt x="2058" y="8093"/>
                    </a:cubicBezTo>
                    <a:cubicBezTo>
                      <a:pt x="3650" y="8093"/>
                      <a:pt x="5203" y="7827"/>
                      <a:pt x="6417" y="6617"/>
                    </a:cubicBezTo>
                    <a:cubicBezTo>
                      <a:pt x="8103" y="4938"/>
                      <a:pt x="8384" y="2469"/>
                      <a:pt x="8150" y="214"/>
                    </a:cubicBezTo>
                    <a:cubicBezTo>
                      <a:pt x="8150" y="194"/>
                      <a:pt x="8150" y="187"/>
                      <a:pt x="8157" y="174"/>
                    </a:cubicBezTo>
                    <a:cubicBezTo>
                      <a:pt x="7413" y="81"/>
                      <a:pt x="6651" y="0"/>
                      <a:pt x="5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 name="Google Shape;628;p6"/>
            <p:cNvGrpSpPr/>
            <p:nvPr/>
          </p:nvGrpSpPr>
          <p:grpSpPr>
            <a:xfrm>
              <a:off x="9529055" y="3164000"/>
              <a:ext cx="195323" cy="232436"/>
              <a:chOff x="8309880" y="3164000"/>
              <a:chExt cx="195323" cy="232436"/>
            </a:xfrm>
          </p:grpSpPr>
          <p:sp>
            <p:nvSpPr>
              <p:cNvPr id="629" name="Google Shape;629;p6"/>
              <p:cNvSpPr/>
              <p:nvPr/>
            </p:nvSpPr>
            <p:spPr>
              <a:xfrm rot="10800000" flipH="1">
                <a:off x="8309880" y="3164000"/>
                <a:ext cx="195323" cy="232436"/>
              </a:xfrm>
              <a:custGeom>
                <a:avLst/>
                <a:gdLst/>
                <a:ahLst/>
                <a:cxnLst/>
                <a:rect l="l" t="t" r="r" b="b"/>
                <a:pathLst>
                  <a:path w="7026" h="8361" extrusionOk="0">
                    <a:moveTo>
                      <a:pt x="3493" y="284"/>
                    </a:moveTo>
                    <a:cubicBezTo>
                      <a:pt x="3499" y="304"/>
                      <a:pt x="3506" y="318"/>
                      <a:pt x="3519" y="331"/>
                    </a:cubicBezTo>
                    <a:cubicBezTo>
                      <a:pt x="4523" y="1616"/>
                      <a:pt x="5627" y="2827"/>
                      <a:pt x="6657" y="4091"/>
                    </a:cubicBezTo>
                    <a:cubicBezTo>
                      <a:pt x="5420" y="4091"/>
                      <a:pt x="4181" y="4075"/>
                      <a:pt x="2941" y="4075"/>
                    </a:cubicBezTo>
                    <a:cubicBezTo>
                      <a:pt x="2056" y="4075"/>
                      <a:pt x="1171" y="4083"/>
                      <a:pt x="288" y="4111"/>
                    </a:cubicBezTo>
                    <a:cubicBezTo>
                      <a:pt x="1372" y="2847"/>
                      <a:pt x="2382" y="1529"/>
                      <a:pt x="3493" y="284"/>
                    </a:cubicBezTo>
                    <a:close/>
                    <a:moveTo>
                      <a:pt x="301" y="4272"/>
                    </a:moveTo>
                    <a:lnTo>
                      <a:pt x="301" y="4272"/>
                    </a:lnTo>
                    <a:cubicBezTo>
                      <a:pt x="1449" y="4313"/>
                      <a:pt x="2602" y="4320"/>
                      <a:pt x="3754" y="4320"/>
                    </a:cubicBezTo>
                    <a:cubicBezTo>
                      <a:pt x="4457" y="4320"/>
                      <a:pt x="5160" y="4318"/>
                      <a:pt x="5862" y="4318"/>
                    </a:cubicBezTo>
                    <a:cubicBezTo>
                      <a:pt x="6073" y="4318"/>
                      <a:pt x="6285" y="4318"/>
                      <a:pt x="6497" y="4319"/>
                    </a:cubicBezTo>
                    <a:cubicBezTo>
                      <a:pt x="5567" y="5590"/>
                      <a:pt x="4583" y="6814"/>
                      <a:pt x="3593" y="8038"/>
                    </a:cubicBezTo>
                    <a:cubicBezTo>
                      <a:pt x="2576" y="6720"/>
                      <a:pt x="1499" y="5436"/>
                      <a:pt x="301" y="4272"/>
                    </a:cubicBezTo>
                    <a:close/>
                    <a:moveTo>
                      <a:pt x="3430" y="1"/>
                    </a:moveTo>
                    <a:cubicBezTo>
                      <a:pt x="3395" y="1"/>
                      <a:pt x="3363" y="12"/>
                      <a:pt x="3332" y="43"/>
                    </a:cubicBezTo>
                    <a:cubicBezTo>
                      <a:pt x="2175" y="1328"/>
                      <a:pt x="977" y="2659"/>
                      <a:pt x="20" y="4104"/>
                    </a:cubicBezTo>
                    <a:cubicBezTo>
                      <a:pt x="0" y="4124"/>
                      <a:pt x="0" y="4151"/>
                      <a:pt x="7" y="4171"/>
                    </a:cubicBezTo>
                    <a:cubicBezTo>
                      <a:pt x="7" y="4185"/>
                      <a:pt x="0" y="4198"/>
                      <a:pt x="7" y="4218"/>
                    </a:cubicBezTo>
                    <a:cubicBezTo>
                      <a:pt x="7" y="4238"/>
                      <a:pt x="13" y="4258"/>
                      <a:pt x="34" y="4285"/>
                    </a:cubicBezTo>
                    <a:cubicBezTo>
                      <a:pt x="1184" y="5596"/>
                      <a:pt x="2335" y="6908"/>
                      <a:pt x="3406" y="8293"/>
                    </a:cubicBezTo>
                    <a:cubicBezTo>
                      <a:pt x="3445" y="8338"/>
                      <a:pt x="3494" y="8355"/>
                      <a:pt x="3545" y="8355"/>
                    </a:cubicBezTo>
                    <a:cubicBezTo>
                      <a:pt x="3554" y="8355"/>
                      <a:pt x="3564" y="8354"/>
                      <a:pt x="3573" y="8353"/>
                    </a:cubicBezTo>
                    <a:cubicBezTo>
                      <a:pt x="3587" y="8358"/>
                      <a:pt x="3602" y="8361"/>
                      <a:pt x="3617" y="8361"/>
                    </a:cubicBezTo>
                    <a:cubicBezTo>
                      <a:pt x="3646" y="8361"/>
                      <a:pt x="3676" y="8350"/>
                      <a:pt x="3707" y="8320"/>
                    </a:cubicBezTo>
                    <a:cubicBezTo>
                      <a:pt x="4871" y="7008"/>
                      <a:pt x="5941" y="5616"/>
                      <a:pt x="6972" y="4198"/>
                    </a:cubicBezTo>
                    <a:cubicBezTo>
                      <a:pt x="7025" y="4124"/>
                      <a:pt x="6992" y="4051"/>
                      <a:pt x="6932" y="4011"/>
                    </a:cubicBezTo>
                    <a:cubicBezTo>
                      <a:pt x="6932" y="3984"/>
                      <a:pt x="6918" y="3964"/>
                      <a:pt x="6905" y="3937"/>
                    </a:cubicBezTo>
                    <a:cubicBezTo>
                      <a:pt x="5861" y="2666"/>
                      <a:pt x="4831" y="1348"/>
                      <a:pt x="3680" y="170"/>
                    </a:cubicBezTo>
                    <a:cubicBezTo>
                      <a:pt x="3660" y="150"/>
                      <a:pt x="3633" y="137"/>
                      <a:pt x="3606" y="137"/>
                    </a:cubicBezTo>
                    <a:cubicBezTo>
                      <a:pt x="3600" y="130"/>
                      <a:pt x="3593" y="117"/>
                      <a:pt x="3586" y="110"/>
                    </a:cubicBezTo>
                    <a:cubicBezTo>
                      <a:pt x="3559" y="77"/>
                      <a:pt x="3526" y="50"/>
                      <a:pt x="3499" y="16"/>
                    </a:cubicBezTo>
                    <a:cubicBezTo>
                      <a:pt x="3486" y="3"/>
                      <a:pt x="3472" y="3"/>
                      <a:pt x="3459" y="3"/>
                    </a:cubicBezTo>
                    <a:cubicBezTo>
                      <a:pt x="3449" y="2"/>
                      <a:pt x="3439" y="1"/>
                      <a:pt x="3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6"/>
              <p:cNvSpPr/>
              <p:nvPr/>
            </p:nvSpPr>
            <p:spPr>
              <a:xfrm rot="10800000" flipH="1">
                <a:off x="8318249" y="3172948"/>
                <a:ext cx="172249" cy="104750"/>
              </a:xfrm>
              <a:custGeom>
                <a:avLst/>
                <a:gdLst/>
                <a:ahLst/>
                <a:cxnLst/>
                <a:rect l="l" t="t" r="r" b="b"/>
                <a:pathLst>
                  <a:path w="6196" h="3768" extrusionOk="0">
                    <a:moveTo>
                      <a:pt x="0" y="1"/>
                    </a:moveTo>
                    <a:lnTo>
                      <a:pt x="0" y="1"/>
                    </a:lnTo>
                    <a:cubicBezTo>
                      <a:pt x="1198" y="1165"/>
                      <a:pt x="2275" y="2449"/>
                      <a:pt x="3292" y="3767"/>
                    </a:cubicBezTo>
                    <a:cubicBezTo>
                      <a:pt x="4282" y="2543"/>
                      <a:pt x="5266" y="1319"/>
                      <a:pt x="6196" y="48"/>
                    </a:cubicBezTo>
                    <a:cubicBezTo>
                      <a:pt x="5984" y="47"/>
                      <a:pt x="5772" y="47"/>
                      <a:pt x="5561" y="47"/>
                    </a:cubicBezTo>
                    <a:cubicBezTo>
                      <a:pt x="4859" y="47"/>
                      <a:pt x="4156" y="49"/>
                      <a:pt x="3453" y="49"/>
                    </a:cubicBezTo>
                    <a:cubicBezTo>
                      <a:pt x="2301" y="49"/>
                      <a:pt x="1148"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6"/>
              <p:cNvSpPr/>
              <p:nvPr/>
            </p:nvSpPr>
            <p:spPr>
              <a:xfrm rot="10800000" flipH="1">
                <a:off x="8317859" y="3282122"/>
                <a:ext cx="177114" cy="106418"/>
              </a:xfrm>
              <a:custGeom>
                <a:avLst/>
                <a:gdLst/>
                <a:ahLst/>
                <a:cxnLst/>
                <a:rect l="l" t="t" r="r" b="b"/>
                <a:pathLst>
                  <a:path w="6371" h="3828" extrusionOk="0">
                    <a:moveTo>
                      <a:pt x="3206" y="0"/>
                    </a:moveTo>
                    <a:cubicBezTo>
                      <a:pt x="2095" y="1245"/>
                      <a:pt x="1085" y="2563"/>
                      <a:pt x="1" y="3827"/>
                    </a:cubicBezTo>
                    <a:cubicBezTo>
                      <a:pt x="884" y="3799"/>
                      <a:pt x="1769" y="3791"/>
                      <a:pt x="2654" y="3791"/>
                    </a:cubicBezTo>
                    <a:cubicBezTo>
                      <a:pt x="3894" y="3791"/>
                      <a:pt x="5133" y="3807"/>
                      <a:pt x="6370" y="3807"/>
                    </a:cubicBezTo>
                    <a:cubicBezTo>
                      <a:pt x="5340" y="2543"/>
                      <a:pt x="4236" y="1332"/>
                      <a:pt x="3232" y="47"/>
                    </a:cubicBezTo>
                    <a:cubicBezTo>
                      <a:pt x="3219" y="34"/>
                      <a:pt x="3212" y="20"/>
                      <a:pt x="3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32"/>
        <p:cNvGrpSpPr/>
        <p:nvPr/>
      </p:nvGrpSpPr>
      <p:grpSpPr>
        <a:xfrm>
          <a:off x="0" y="0"/>
          <a:ext cx="0" cy="0"/>
          <a:chOff x="0" y="0"/>
          <a:chExt cx="0" cy="0"/>
        </a:xfrm>
      </p:grpSpPr>
      <p:sp>
        <p:nvSpPr>
          <p:cNvPr id="633" name="Google Shape;633;p7"/>
          <p:cNvSpPr txBox="1">
            <a:spLocks noGrp="1"/>
          </p:cNvSpPr>
          <p:nvPr>
            <p:ph type="subTitle" idx="1"/>
          </p:nvPr>
        </p:nvSpPr>
        <p:spPr>
          <a:xfrm>
            <a:off x="720000" y="1700300"/>
            <a:ext cx="4294800" cy="2298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634" name="Google Shape;634;p7"/>
          <p:cNvSpPr txBox="1">
            <a:spLocks noGrp="1"/>
          </p:cNvSpPr>
          <p:nvPr>
            <p:ph type="title"/>
          </p:nvPr>
        </p:nvSpPr>
        <p:spPr>
          <a:xfrm>
            <a:off x="720000" y="445025"/>
            <a:ext cx="718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35" name="Google Shape;635;p7"/>
          <p:cNvSpPr>
            <a:spLocks noGrp="1"/>
          </p:cNvSpPr>
          <p:nvPr>
            <p:ph type="pic" idx="2"/>
          </p:nvPr>
        </p:nvSpPr>
        <p:spPr>
          <a:xfrm>
            <a:off x="5759830" y="1697130"/>
            <a:ext cx="1884300" cy="18843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36"/>
        <p:cNvGrpSpPr/>
        <p:nvPr/>
      </p:nvGrpSpPr>
      <p:grpSpPr>
        <a:xfrm>
          <a:off x="0" y="0"/>
          <a:ext cx="0" cy="0"/>
          <a:chOff x="0" y="0"/>
          <a:chExt cx="0" cy="0"/>
        </a:xfrm>
      </p:grpSpPr>
      <p:sp>
        <p:nvSpPr>
          <p:cNvPr id="637" name="Google Shape;637;p8"/>
          <p:cNvSpPr txBox="1">
            <a:spLocks noGrp="1"/>
          </p:cNvSpPr>
          <p:nvPr>
            <p:ph type="title"/>
          </p:nvPr>
        </p:nvSpPr>
        <p:spPr>
          <a:xfrm>
            <a:off x="713225" y="1307147"/>
            <a:ext cx="41514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38" name="Google Shape;638;p8"/>
          <p:cNvSpPr>
            <a:spLocks noGrp="1"/>
          </p:cNvSpPr>
          <p:nvPr>
            <p:ph type="pic" idx="2"/>
          </p:nvPr>
        </p:nvSpPr>
        <p:spPr>
          <a:xfrm>
            <a:off x="5603534" y="1229109"/>
            <a:ext cx="2685300" cy="26853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39"/>
        <p:cNvGrpSpPr/>
        <p:nvPr/>
      </p:nvGrpSpPr>
      <p:grpSpPr>
        <a:xfrm>
          <a:off x="0" y="0"/>
          <a:ext cx="0" cy="0"/>
          <a:chOff x="0" y="0"/>
          <a:chExt cx="0" cy="0"/>
        </a:xfrm>
      </p:grpSpPr>
      <p:sp>
        <p:nvSpPr>
          <p:cNvPr id="640" name="Google Shape;640;p9"/>
          <p:cNvSpPr txBox="1">
            <a:spLocks noGrp="1"/>
          </p:cNvSpPr>
          <p:nvPr>
            <p:ph type="title"/>
          </p:nvPr>
        </p:nvSpPr>
        <p:spPr>
          <a:xfrm>
            <a:off x="3943350" y="1655500"/>
            <a:ext cx="4487400" cy="1161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6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41" name="Google Shape;641;p9"/>
          <p:cNvSpPr txBox="1">
            <a:spLocks noGrp="1"/>
          </p:cNvSpPr>
          <p:nvPr>
            <p:ph type="subTitle" idx="1"/>
          </p:nvPr>
        </p:nvSpPr>
        <p:spPr>
          <a:xfrm>
            <a:off x="3943350" y="2816925"/>
            <a:ext cx="4487400" cy="671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2" name="Google Shape;642;p9"/>
          <p:cNvSpPr>
            <a:spLocks noGrp="1"/>
          </p:cNvSpPr>
          <p:nvPr>
            <p:ph type="pic" idx="2"/>
          </p:nvPr>
        </p:nvSpPr>
        <p:spPr>
          <a:xfrm>
            <a:off x="605984" y="1229109"/>
            <a:ext cx="2685300" cy="26853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43"/>
        <p:cNvGrpSpPr/>
        <p:nvPr/>
      </p:nvGrpSpPr>
      <p:grpSpPr>
        <a:xfrm>
          <a:off x="0" y="0"/>
          <a:ext cx="0" cy="0"/>
          <a:chOff x="0" y="0"/>
          <a:chExt cx="0" cy="0"/>
        </a:xfrm>
      </p:grpSpPr>
      <p:sp>
        <p:nvSpPr>
          <p:cNvPr id="644" name="Google Shape;644;p10"/>
          <p:cNvSpPr>
            <a:spLocks noGrp="1"/>
          </p:cNvSpPr>
          <p:nvPr>
            <p:ph type="pic" idx="2"/>
          </p:nvPr>
        </p:nvSpPr>
        <p:spPr>
          <a:xfrm>
            <a:off x="-25" y="-13725"/>
            <a:ext cx="9144000" cy="5157300"/>
          </a:xfrm>
          <a:prstGeom prst="rect">
            <a:avLst/>
          </a:prstGeom>
          <a:noFill/>
          <a:ln>
            <a:noFill/>
          </a:ln>
        </p:spPr>
      </p:sp>
      <p:sp>
        <p:nvSpPr>
          <p:cNvPr id="645" name="Google Shape;645;p10"/>
          <p:cNvSpPr txBox="1">
            <a:spLocks noGrp="1"/>
          </p:cNvSpPr>
          <p:nvPr>
            <p:ph type="title"/>
          </p:nvPr>
        </p:nvSpPr>
        <p:spPr>
          <a:xfrm>
            <a:off x="3706050" y="451500"/>
            <a:ext cx="4835100" cy="1279200"/>
          </a:xfrm>
          <a:prstGeom prst="rect">
            <a:avLst/>
          </a:prstGeom>
          <a:solidFill>
            <a:schemeClr val="lt1"/>
          </a:solidFill>
          <a:ln w="9525" cap="flat" cmpd="sng">
            <a:solidFill>
              <a:schemeClr val="dk1"/>
            </a:solidFill>
            <a:prstDash val="solid"/>
            <a:miter lim="8000"/>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46"/>
        <p:cNvGrpSpPr/>
        <p:nvPr/>
      </p:nvGrpSpPr>
      <p:grpSpPr>
        <a:xfrm>
          <a:off x="0" y="0"/>
          <a:ext cx="0" cy="0"/>
          <a:chOff x="0" y="0"/>
          <a:chExt cx="0" cy="0"/>
        </a:xfrm>
      </p:grpSpPr>
      <p:sp>
        <p:nvSpPr>
          <p:cNvPr id="647" name="Google Shape;647;p11"/>
          <p:cNvSpPr txBox="1">
            <a:spLocks noGrp="1"/>
          </p:cNvSpPr>
          <p:nvPr>
            <p:ph type="title" hasCustomPrompt="1"/>
          </p:nvPr>
        </p:nvSpPr>
        <p:spPr>
          <a:xfrm>
            <a:off x="713225" y="1752650"/>
            <a:ext cx="4430400" cy="1140900"/>
          </a:xfrm>
          <a:prstGeom prst="rect">
            <a:avLst/>
          </a:prstGeom>
        </p:spPr>
        <p:txBody>
          <a:bodyPr spcFirstLastPara="1" wrap="square" lIns="91425" tIns="91425" rIns="91425" bIns="91425" anchor="b" anchorCtr="0">
            <a:noAutofit/>
          </a:bodyPr>
          <a:lstStyle>
            <a:lvl1pPr lvl="0" algn="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48" name="Google Shape;648;p11"/>
          <p:cNvSpPr txBox="1">
            <a:spLocks noGrp="1"/>
          </p:cNvSpPr>
          <p:nvPr>
            <p:ph type="subTitle" idx="1"/>
          </p:nvPr>
        </p:nvSpPr>
        <p:spPr>
          <a:xfrm>
            <a:off x="713225" y="2893750"/>
            <a:ext cx="4430400" cy="497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49" name="Google Shape;649;p11"/>
          <p:cNvSpPr>
            <a:spLocks noGrp="1"/>
          </p:cNvSpPr>
          <p:nvPr>
            <p:ph type="pic" idx="2"/>
          </p:nvPr>
        </p:nvSpPr>
        <p:spPr>
          <a:xfrm>
            <a:off x="5679734" y="1229100"/>
            <a:ext cx="2685300" cy="2685300"/>
          </a:xfrm>
          <a:prstGeom prst="ellipse">
            <a:avLst/>
          </a:prstGeom>
          <a:noFill/>
          <a:ln w="9525" cap="flat" cmpd="sng">
            <a:solidFill>
              <a:schemeClr val="dk1"/>
            </a:solidFill>
            <a:prstDash val="solid"/>
            <a:round/>
            <a:headEnd type="none" w="sm" len="sm"/>
            <a:tailEnd type="none" w="sm" len="sm"/>
          </a:ln>
        </p:spPr>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 /><Relationship Id="rId13" Type="http://schemas.openxmlformats.org/officeDocument/2006/relationships/slideLayout" Target="../slideLayouts/slideLayout13.xml" /><Relationship Id="rId18" Type="http://schemas.openxmlformats.org/officeDocument/2006/relationships/slideLayout" Target="../slideLayouts/slideLayout18.xml" /><Relationship Id="rId26" Type="http://schemas.openxmlformats.org/officeDocument/2006/relationships/slideLayout" Target="../slideLayouts/slideLayout26.xml" /><Relationship Id="rId3" Type="http://schemas.openxmlformats.org/officeDocument/2006/relationships/slideLayout" Target="../slideLayouts/slideLayout3.xml" /><Relationship Id="rId21" Type="http://schemas.openxmlformats.org/officeDocument/2006/relationships/slideLayout" Target="../slideLayouts/slideLayout21.xml" /><Relationship Id="rId7" Type="http://schemas.openxmlformats.org/officeDocument/2006/relationships/slideLayout" Target="../slideLayouts/slideLayout7.xml" /><Relationship Id="rId12" Type="http://schemas.openxmlformats.org/officeDocument/2006/relationships/slideLayout" Target="../slideLayouts/slideLayout12.xml" /><Relationship Id="rId17" Type="http://schemas.openxmlformats.org/officeDocument/2006/relationships/slideLayout" Target="../slideLayouts/slideLayout17.xml" /><Relationship Id="rId25" Type="http://schemas.openxmlformats.org/officeDocument/2006/relationships/slideLayout" Target="../slideLayouts/slideLayout25.xml" /><Relationship Id="rId33" Type="http://schemas.openxmlformats.org/officeDocument/2006/relationships/theme" Target="../theme/theme1.xml" /><Relationship Id="rId2" Type="http://schemas.openxmlformats.org/officeDocument/2006/relationships/slideLayout" Target="../slideLayouts/slideLayout2.xml" /><Relationship Id="rId16" Type="http://schemas.openxmlformats.org/officeDocument/2006/relationships/slideLayout" Target="../slideLayouts/slideLayout16.xml" /><Relationship Id="rId20" Type="http://schemas.openxmlformats.org/officeDocument/2006/relationships/slideLayout" Target="../slideLayouts/slideLayout20.xml" /><Relationship Id="rId29" Type="http://schemas.openxmlformats.org/officeDocument/2006/relationships/slideLayout" Target="../slideLayouts/slideLayout29.xml" /><Relationship Id="rId1" Type="http://schemas.openxmlformats.org/officeDocument/2006/relationships/slideLayout" Target="../slideLayouts/slideLayout1.xml" /><Relationship Id="rId6" Type="http://schemas.openxmlformats.org/officeDocument/2006/relationships/slideLayout" Target="../slideLayouts/slideLayout6.xml" /><Relationship Id="rId11" Type="http://schemas.openxmlformats.org/officeDocument/2006/relationships/slideLayout" Target="../slideLayouts/slideLayout11.xml" /><Relationship Id="rId24" Type="http://schemas.openxmlformats.org/officeDocument/2006/relationships/slideLayout" Target="../slideLayouts/slideLayout24.xml" /><Relationship Id="rId32" Type="http://schemas.openxmlformats.org/officeDocument/2006/relationships/slideLayout" Target="../slideLayouts/slideLayout32.xml" /><Relationship Id="rId5" Type="http://schemas.openxmlformats.org/officeDocument/2006/relationships/slideLayout" Target="../slideLayouts/slideLayout5.xml" /><Relationship Id="rId15" Type="http://schemas.openxmlformats.org/officeDocument/2006/relationships/slideLayout" Target="../slideLayouts/slideLayout15.xml" /><Relationship Id="rId23" Type="http://schemas.openxmlformats.org/officeDocument/2006/relationships/slideLayout" Target="../slideLayouts/slideLayout23.xml" /><Relationship Id="rId28" Type="http://schemas.openxmlformats.org/officeDocument/2006/relationships/slideLayout" Target="../slideLayouts/slideLayout28.xml" /><Relationship Id="rId10" Type="http://schemas.openxmlformats.org/officeDocument/2006/relationships/slideLayout" Target="../slideLayouts/slideLayout10.xml" /><Relationship Id="rId19" Type="http://schemas.openxmlformats.org/officeDocument/2006/relationships/slideLayout" Target="../slideLayouts/slideLayout19.xml" /><Relationship Id="rId31" Type="http://schemas.openxmlformats.org/officeDocument/2006/relationships/slideLayout" Target="../slideLayouts/slideLayout31.xml" /><Relationship Id="rId4" Type="http://schemas.openxmlformats.org/officeDocument/2006/relationships/slideLayout" Target="../slideLayouts/slideLayout4.xml" /><Relationship Id="rId9" Type="http://schemas.openxmlformats.org/officeDocument/2006/relationships/slideLayout" Target="../slideLayouts/slideLayout9.xml" /><Relationship Id="rId14" Type="http://schemas.openxmlformats.org/officeDocument/2006/relationships/slideLayout" Target="../slideLayouts/slideLayout14.xml" /><Relationship Id="rId22" Type="http://schemas.openxmlformats.org/officeDocument/2006/relationships/slideLayout" Target="../slideLayouts/slideLayout22.xml" /><Relationship Id="rId27" Type="http://schemas.openxmlformats.org/officeDocument/2006/relationships/slideLayout" Target="../slideLayouts/slideLayout27.xml" /><Relationship Id="rId30" Type="http://schemas.openxmlformats.org/officeDocument/2006/relationships/slideLayout" Target="../slideLayouts/slideLayout30.xml" /></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Shippori Antique B1"/>
              <a:buNone/>
              <a:defRPr sz="3500" b="1">
                <a:solidFill>
                  <a:schemeClr val="dk1"/>
                </a:solidFill>
                <a:latin typeface="Shippori Antique B1"/>
                <a:ea typeface="Shippori Antique B1"/>
                <a:cs typeface="Shippori Antique B1"/>
                <a:sym typeface="Shippori Antique B1"/>
              </a:defRPr>
            </a:lvl1pPr>
            <a:lvl2pPr lvl="1"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2pPr>
            <a:lvl3pPr lvl="2"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3pPr>
            <a:lvl4pPr lvl="3"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4pPr>
            <a:lvl5pPr lvl="4"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5pPr>
            <a:lvl6pPr lvl="5"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6pPr>
            <a:lvl7pPr lvl="6"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7pPr>
            <a:lvl8pPr lvl="7"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8pPr>
            <a:lvl9pPr lvl="8" rtl="0">
              <a:spcBef>
                <a:spcPts val="0"/>
              </a:spcBef>
              <a:spcAft>
                <a:spcPts val="0"/>
              </a:spcAft>
              <a:buClr>
                <a:schemeClr val="dk1"/>
              </a:buClr>
              <a:buSzPts val="3500"/>
              <a:buFont typeface="DM Sans"/>
              <a:buNone/>
              <a:defRPr sz="3500" b="1">
                <a:solidFill>
                  <a:schemeClr val="dk1"/>
                </a:solidFill>
                <a:latin typeface="DM Sans"/>
                <a:ea typeface="DM Sans"/>
                <a:cs typeface="DM Sans"/>
                <a:sym typeface="DM Sans"/>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1pPr>
            <a:lvl2pPr marL="914400" lvl="1"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2pPr>
            <a:lvl3pPr marL="1371600" lvl="2"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3pPr>
            <a:lvl4pPr marL="1828800" lvl="3"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4pPr>
            <a:lvl5pPr marL="2286000" lvl="4"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5pPr>
            <a:lvl6pPr marL="2743200" lvl="5"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6pPr>
            <a:lvl7pPr marL="3200400" lvl="6"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7pPr>
            <a:lvl8pPr marL="3657600" lvl="7"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8pPr>
            <a:lvl9pPr marL="4114800" lvl="8"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Lst>
  <mc:AlternateContent xmlns:mc="http://schemas.openxmlformats.org/markup-compatibility/2006" xmlns:p14="http://schemas.microsoft.com/office/powerpoint/2010/main">
    <mc:Choice Requires="p14">
      <p:transition spd="med">
        <p14:flip dir="l"/>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med">
        <p:fade/>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 /><Relationship Id="rId2" Type="http://schemas.openxmlformats.org/officeDocument/2006/relationships/notesSlide" Target="../notesSlides/notesSlide1.xml" /><Relationship Id="rId1" Type="http://schemas.openxmlformats.org/officeDocument/2006/relationships/slideLayout" Target="../slideLayouts/slideLayout1.xml" /><Relationship Id="rId4" Type="http://schemas.openxmlformats.org/officeDocument/2006/relationships/image" Target="../media/image2.png" /></Relationships>
</file>

<file path=ppt/slides/_rels/slide10.xml.rels><?xml version="1.0" encoding="UTF-8" standalone="yes"?>
<Relationships xmlns="http://schemas.openxmlformats.org/package/2006/relationships"><Relationship Id="rId3" Type="http://schemas.openxmlformats.org/officeDocument/2006/relationships/image" Target="../media/image2.png" /><Relationship Id="rId2" Type="http://schemas.openxmlformats.org/officeDocument/2006/relationships/notesSlide" Target="../notesSlides/notesSlide10.xml" /><Relationship Id="rId1" Type="http://schemas.openxmlformats.org/officeDocument/2006/relationships/slideLayout" Target="../slideLayouts/slideLayout22.xml" /><Relationship Id="rId6" Type="http://schemas.openxmlformats.org/officeDocument/2006/relationships/image" Target="../media/image16.jpg" /><Relationship Id="rId5" Type="http://schemas.openxmlformats.org/officeDocument/2006/relationships/image" Target="../media/image1.png" /><Relationship Id="rId4" Type="http://schemas.openxmlformats.org/officeDocument/2006/relationships/image" Target="../media/image15.jpg" /></Relationships>
</file>

<file path=ppt/slides/_rels/slide11.xml.rels><?xml version="1.0" encoding="UTF-8" standalone="yes"?>
<Relationships xmlns="http://schemas.openxmlformats.org/package/2006/relationships"><Relationship Id="rId3" Type="http://schemas.openxmlformats.org/officeDocument/2006/relationships/image" Target="../media/image17.jpg" /><Relationship Id="rId2" Type="http://schemas.openxmlformats.org/officeDocument/2006/relationships/notesSlide" Target="../notesSlides/notesSlide11.xml" /><Relationship Id="rId1" Type="http://schemas.openxmlformats.org/officeDocument/2006/relationships/slideLayout" Target="../slideLayouts/slideLayout20.xml" /><Relationship Id="rId5" Type="http://schemas.openxmlformats.org/officeDocument/2006/relationships/image" Target="../media/image1.png" /><Relationship Id="rId4" Type="http://schemas.openxmlformats.org/officeDocument/2006/relationships/image" Target="../media/image2.png" /></Relationships>
</file>

<file path=ppt/slides/_rels/slide12.xml.rels><?xml version="1.0" encoding="UTF-8" standalone="yes"?>
<Relationships xmlns="http://schemas.openxmlformats.org/package/2006/relationships"><Relationship Id="rId8" Type="http://schemas.openxmlformats.org/officeDocument/2006/relationships/hyperlink" Target="https://www.youtube.com/watch?v=mn84GOy8HWI&amp;ab_channel=SalamancaRTVALD%C3%8DA" TargetMode="External" /><Relationship Id="rId13" Type="http://schemas.openxmlformats.org/officeDocument/2006/relationships/image" Target="../media/image1.png" /><Relationship Id="rId3" Type="http://schemas.openxmlformats.org/officeDocument/2006/relationships/hyperlink" Target="https://www.carnifest.com/the-bull-carnival-carnaval-del-toro-2026/" TargetMode="External" /><Relationship Id="rId7" Type="http://schemas.openxmlformats.org/officeDocument/2006/relationships/hyperlink" Target="https://www.whatsalamanca.com/salamanca-festival.html" TargetMode="External" /><Relationship Id="rId12" Type="http://schemas.openxmlformats.org/officeDocument/2006/relationships/image" Target="../media/image2.png" /><Relationship Id="rId2" Type="http://schemas.openxmlformats.org/officeDocument/2006/relationships/notesSlide" Target="../notesSlides/notesSlide12.xml" /><Relationship Id="rId1" Type="http://schemas.openxmlformats.org/officeDocument/2006/relationships/slideLayout" Target="../slideLayouts/slideLayout2.xml" /><Relationship Id="rId6" Type="http://schemas.openxmlformats.org/officeDocument/2006/relationships/hyperlink" Target="https://www.enforex.com/culture/santa-maria-vega-salamanca.html" TargetMode="External" /><Relationship Id="rId11" Type="http://schemas.openxmlformats.org/officeDocument/2006/relationships/hyperlink" Target="https://www.whatsalamanca.com/semana-santa-salamanca.html" TargetMode="External" /><Relationship Id="rId5" Type="http://schemas.openxmlformats.org/officeDocument/2006/relationships/hyperlink" Target="https://visitasguiadascastillayleon.es/virgen-vega-salamanca/" TargetMode="External" /><Relationship Id="rId10" Type="http://schemas.openxmlformats.org/officeDocument/2006/relationships/hyperlink" Target="https://slidesgo.com/theme/cultural-heritage-and-traditions-spanish-foreign-language-12th-grade#search-Spanish&amp;position-33&amp;results-847" TargetMode="External" /><Relationship Id="rId4" Type="http://schemas.openxmlformats.org/officeDocument/2006/relationships/hyperlink" Target="https://spanishinspain.blogspot.com/2014/03/ciudad-rodrigo-carnival-of-bull.html?m=1" TargetMode="External" /><Relationship Id="rId9" Type="http://schemas.openxmlformats.org/officeDocument/2006/relationships/hyperlink" Target="https://www.youtube.com/shorts/dfGJPIaUDNA" TargetMode="External" /></Relationships>
</file>

<file path=ppt/slides/_rels/slide2.xml.rels><?xml version="1.0" encoding="UTF-8" standalone="yes"?>
<Relationships xmlns="http://schemas.openxmlformats.org/package/2006/relationships"><Relationship Id="rId3" Type="http://schemas.openxmlformats.org/officeDocument/2006/relationships/image" Target="../media/image2.png" /><Relationship Id="rId2" Type="http://schemas.openxmlformats.org/officeDocument/2006/relationships/notesSlide" Target="../notesSlides/notesSlide2.xml" /><Relationship Id="rId1" Type="http://schemas.openxmlformats.org/officeDocument/2006/relationships/slideLayout" Target="../slideLayouts/slideLayout2.xml" /><Relationship Id="rId6" Type="http://schemas.openxmlformats.org/officeDocument/2006/relationships/image" Target="../media/image4.png" /><Relationship Id="rId5" Type="http://schemas.openxmlformats.org/officeDocument/2006/relationships/image" Target="../media/image3.png" /><Relationship Id="rId4" Type="http://schemas.openxmlformats.org/officeDocument/2006/relationships/image" Target="../media/image1.png" /></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7.xml" /><Relationship Id="rId7" Type="http://schemas.openxmlformats.org/officeDocument/2006/relationships/image" Target="../media/image5.png" /><Relationship Id="rId2" Type="http://schemas.openxmlformats.org/officeDocument/2006/relationships/video" Target="../media/media1.mp4" /><Relationship Id="rId1" Type="http://schemas.microsoft.com/office/2007/relationships/media" Target="../media/media1.mp4" /><Relationship Id="rId6" Type="http://schemas.openxmlformats.org/officeDocument/2006/relationships/image" Target="../media/image1.png" /><Relationship Id="rId5" Type="http://schemas.openxmlformats.org/officeDocument/2006/relationships/image" Target="../media/image2.png" /><Relationship Id="rId4" Type="http://schemas.openxmlformats.org/officeDocument/2006/relationships/notesSlide" Target="../notesSlides/notesSlide3.xml" /></Relationships>
</file>

<file path=ppt/slides/_rels/slide4.xml.rels><?xml version="1.0" encoding="UTF-8" standalone="yes"?>
<Relationships xmlns="http://schemas.openxmlformats.org/package/2006/relationships"><Relationship Id="rId3" Type="http://schemas.openxmlformats.org/officeDocument/2006/relationships/image" Target="../media/image6.png" /><Relationship Id="rId2" Type="http://schemas.openxmlformats.org/officeDocument/2006/relationships/notesSlide" Target="../notesSlides/notesSlide4.xml" /><Relationship Id="rId1" Type="http://schemas.openxmlformats.org/officeDocument/2006/relationships/slideLayout" Target="../slideLayouts/slideLayout18.xml" /><Relationship Id="rId6" Type="http://schemas.openxmlformats.org/officeDocument/2006/relationships/image" Target="../media/image7.png" /><Relationship Id="rId5" Type="http://schemas.openxmlformats.org/officeDocument/2006/relationships/image" Target="../media/image1.png" /><Relationship Id="rId4" Type="http://schemas.openxmlformats.org/officeDocument/2006/relationships/image" Target="../media/image2.png" /></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1.xml" /><Relationship Id="rId7" Type="http://schemas.openxmlformats.org/officeDocument/2006/relationships/image" Target="../media/image8.png" /><Relationship Id="rId2" Type="http://schemas.openxmlformats.org/officeDocument/2006/relationships/video" Target="../media/media2.mp4" /><Relationship Id="rId1" Type="http://schemas.microsoft.com/office/2007/relationships/media" Target="../media/media2.mp4" /><Relationship Id="rId6" Type="http://schemas.openxmlformats.org/officeDocument/2006/relationships/image" Target="../media/image2.png" /><Relationship Id="rId5" Type="http://schemas.openxmlformats.org/officeDocument/2006/relationships/image" Target="../media/image1.png" /><Relationship Id="rId4" Type="http://schemas.openxmlformats.org/officeDocument/2006/relationships/notesSlide" Target="../notesSlides/notesSlide5.xml" /></Relationships>
</file>

<file path=ppt/slides/_rels/slide6.xml.rels><?xml version="1.0" encoding="UTF-8" standalone="yes"?>
<Relationships xmlns="http://schemas.openxmlformats.org/package/2006/relationships"><Relationship Id="rId3" Type="http://schemas.openxmlformats.org/officeDocument/2006/relationships/image" Target="../media/image9.png" /><Relationship Id="rId2" Type="http://schemas.openxmlformats.org/officeDocument/2006/relationships/notesSlide" Target="../notesSlides/notesSlide6.xml" /><Relationship Id="rId1" Type="http://schemas.openxmlformats.org/officeDocument/2006/relationships/slideLayout" Target="../slideLayouts/slideLayout4.xml" /><Relationship Id="rId6" Type="http://schemas.openxmlformats.org/officeDocument/2006/relationships/image" Target="../media/image2.png" /><Relationship Id="rId5" Type="http://schemas.openxmlformats.org/officeDocument/2006/relationships/image" Target="../media/image1.png" /><Relationship Id="rId4" Type="http://schemas.openxmlformats.org/officeDocument/2006/relationships/image" Target="../media/image10.png" /></Relationships>
</file>

<file path=ppt/slides/_rels/slide7.xml.rels><?xml version="1.0" encoding="UTF-8" standalone="yes"?>
<Relationships xmlns="http://schemas.openxmlformats.org/package/2006/relationships"><Relationship Id="rId3" Type="http://schemas.openxmlformats.org/officeDocument/2006/relationships/image" Target="../media/image11.png" /><Relationship Id="rId2" Type="http://schemas.openxmlformats.org/officeDocument/2006/relationships/notesSlide" Target="../notesSlides/notesSlide7.xml" /><Relationship Id="rId1" Type="http://schemas.openxmlformats.org/officeDocument/2006/relationships/slideLayout" Target="../slideLayouts/slideLayout18.xml" /><Relationship Id="rId5" Type="http://schemas.openxmlformats.org/officeDocument/2006/relationships/image" Target="../media/image1.png" /><Relationship Id="rId4" Type="http://schemas.openxmlformats.org/officeDocument/2006/relationships/image" Target="../media/image2.png" /></Relationships>
</file>

<file path=ppt/slides/_rels/slide8.xml.rels><?xml version="1.0" encoding="UTF-8" standalone="yes"?>
<Relationships xmlns="http://schemas.openxmlformats.org/package/2006/relationships"><Relationship Id="rId3" Type="http://schemas.openxmlformats.org/officeDocument/2006/relationships/image" Target="../media/image12.png" /><Relationship Id="rId2" Type="http://schemas.openxmlformats.org/officeDocument/2006/relationships/notesSlide" Target="../notesSlides/notesSlide8.xml" /><Relationship Id="rId1" Type="http://schemas.openxmlformats.org/officeDocument/2006/relationships/slideLayout" Target="../slideLayouts/slideLayout22.xml" /><Relationship Id="rId6" Type="http://schemas.openxmlformats.org/officeDocument/2006/relationships/image" Target="../media/image1.png" /><Relationship Id="rId5" Type="http://schemas.openxmlformats.org/officeDocument/2006/relationships/image" Target="../media/image2.png" /><Relationship Id="rId4" Type="http://schemas.openxmlformats.org/officeDocument/2006/relationships/image" Target="../media/image13.png" /></Relationships>
</file>

<file path=ppt/slides/_rels/slide9.xml.rels><?xml version="1.0" encoding="UTF-8" standalone="yes"?>
<Relationships xmlns="http://schemas.openxmlformats.org/package/2006/relationships"><Relationship Id="rId3" Type="http://schemas.openxmlformats.org/officeDocument/2006/relationships/image" Target="../media/image2.png" /><Relationship Id="rId2" Type="http://schemas.openxmlformats.org/officeDocument/2006/relationships/notesSlide" Target="../notesSlides/notesSlide9.xml" /><Relationship Id="rId1" Type="http://schemas.openxmlformats.org/officeDocument/2006/relationships/slideLayout" Target="../slideLayouts/slideLayout27.xml" /><Relationship Id="rId5" Type="http://schemas.openxmlformats.org/officeDocument/2006/relationships/image" Target="../media/image14.png" /><Relationship Id="rId4" Type="http://schemas.openxmlformats.org/officeDocument/2006/relationships/image" Target="../media/image1.png" /></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253"/>
        <p:cNvGrpSpPr/>
        <p:nvPr/>
      </p:nvGrpSpPr>
      <p:grpSpPr>
        <a:xfrm>
          <a:off x="0" y="0"/>
          <a:ext cx="0" cy="0"/>
          <a:chOff x="0" y="0"/>
          <a:chExt cx="0" cy="0"/>
        </a:xfrm>
      </p:grpSpPr>
      <p:sp>
        <p:nvSpPr>
          <p:cNvPr id="6254" name="Google Shape;6254;p35"/>
          <p:cNvSpPr/>
          <p:nvPr/>
        </p:nvSpPr>
        <p:spPr>
          <a:xfrm>
            <a:off x="954425" y="2814150"/>
            <a:ext cx="1669200" cy="1669200"/>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missioner"/>
              <a:ea typeface="Commissioner"/>
              <a:cs typeface="Commissioner"/>
              <a:sym typeface="Commissioner"/>
            </a:endParaRPr>
          </a:p>
        </p:txBody>
      </p:sp>
      <p:sp>
        <p:nvSpPr>
          <p:cNvPr id="6255" name="Google Shape;6255;p35"/>
          <p:cNvSpPr/>
          <p:nvPr/>
        </p:nvSpPr>
        <p:spPr>
          <a:xfrm>
            <a:off x="108975" y="425350"/>
            <a:ext cx="2013600" cy="2013600"/>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missioner"/>
              <a:ea typeface="Commissioner"/>
              <a:cs typeface="Commissioner"/>
              <a:sym typeface="Commissioner"/>
            </a:endParaRPr>
          </a:p>
        </p:txBody>
      </p:sp>
      <p:sp>
        <p:nvSpPr>
          <p:cNvPr id="6256" name="Google Shape;6256;p35"/>
          <p:cNvSpPr txBox="1">
            <a:spLocks noGrp="1"/>
          </p:cNvSpPr>
          <p:nvPr>
            <p:ph type="ctrTitle"/>
          </p:nvPr>
        </p:nvSpPr>
        <p:spPr>
          <a:xfrm>
            <a:off x="3255550" y="1263313"/>
            <a:ext cx="5383200" cy="2221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latin typeface="DM Sans"/>
                <a:ea typeface="DM Sans"/>
                <a:cs typeface="DM Sans"/>
                <a:sym typeface="DM Sans"/>
              </a:rPr>
              <a:t>Obiceiuri și tradiții ale zonei Salamanca, Spania</a:t>
            </a:r>
            <a:endParaRPr>
              <a:latin typeface="DM Sans"/>
              <a:ea typeface="DM Sans"/>
              <a:cs typeface="DM Sans"/>
              <a:sym typeface="DM Sans"/>
            </a:endParaRPr>
          </a:p>
        </p:txBody>
      </p:sp>
      <p:sp>
        <p:nvSpPr>
          <p:cNvPr id="6257" name="Google Shape;6257;p35"/>
          <p:cNvSpPr txBox="1">
            <a:spLocks noGrp="1"/>
          </p:cNvSpPr>
          <p:nvPr>
            <p:ph type="subTitle" idx="1"/>
          </p:nvPr>
        </p:nvSpPr>
        <p:spPr>
          <a:xfrm>
            <a:off x="3255550" y="3636875"/>
            <a:ext cx="5383200" cy="69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Prezentare realizată de Luca Ana Maria, Neagu Ioana Ștefania și Toma Andrada Ioana</a:t>
            </a:r>
            <a:endParaRPr/>
          </a:p>
        </p:txBody>
      </p:sp>
      <p:grpSp>
        <p:nvGrpSpPr>
          <p:cNvPr id="6258" name="Google Shape;6258;p35"/>
          <p:cNvGrpSpPr/>
          <p:nvPr/>
        </p:nvGrpSpPr>
        <p:grpSpPr>
          <a:xfrm>
            <a:off x="-415089" y="914400"/>
            <a:ext cx="3329690" cy="4319445"/>
            <a:chOff x="-776960" y="-58312"/>
            <a:chExt cx="4206810" cy="5249052"/>
          </a:xfrm>
        </p:grpSpPr>
        <p:grpSp>
          <p:nvGrpSpPr>
            <p:cNvPr id="6259" name="Google Shape;6259;p35"/>
            <p:cNvGrpSpPr/>
            <p:nvPr/>
          </p:nvGrpSpPr>
          <p:grpSpPr>
            <a:xfrm>
              <a:off x="1777556" y="3268743"/>
              <a:ext cx="147453" cy="583615"/>
              <a:chOff x="1701356" y="1283743"/>
              <a:chExt cx="147453" cy="583615"/>
            </a:xfrm>
          </p:grpSpPr>
          <p:sp>
            <p:nvSpPr>
              <p:cNvPr id="6260" name="Google Shape;6260;p35"/>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5"/>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5"/>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3" name="Google Shape;6263;p35"/>
            <p:cNvGrpSpPr/>
            <p:nvPr/>
          </p:nvGrpSpPr>
          <p:grpSpPr>
            <a:xfrm>
              <a:off x="1777556" y="1283743"/>
              <a:ext cx="147453" cy="583615"/>
              <a:chOff x="1701356" y="1283743"/>
              <a:chExt cx="147453" cy="583615"/>
            </a:xfrm>
          </p:grpSpPr>
          <p:sp>
            <p:nvSpPr>
              <p:cNvPr id="6264" name="Google Shape;6264;p35"/>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5"/>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5"/>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35"/>
            <p:cNvGrpSpPr/>
            <p:nvPr/>
          </p:nvGrpSpPr>
          <p:grpSpPr>
            <a:xfrm>
              <a:off x="1235315" y="-58312"/>
              <a:ext cx="1234059" cy="1275390"/>
              <a:chOff x="1159115" y="-58312"/>
              <a:chExt cx="1234059" cy="1275390"/>
            </a:xfrm>
          </p:grpSpPr>
          <p:sp>
            <p:nvSpPr>
              <p:cNvPr id="6268" name="Google Shape;6268;p35"/>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35"/>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5"/>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5"/>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5"/>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5"/>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5"/>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5"/>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5"/>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5"/>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5"/>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35"/>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35"/>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5"/>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35"/>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35"/>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5"/>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5"/>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5"/>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5"/>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5"/>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35"/>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35"/>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35"/>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35"/>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35"/>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35"/>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5"/>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35"/>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35"/>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35"/>
            <p:cNvGrpSpPr/>
            <p:nvPr/>
          </p:nvGrpSpPr>
          <p:grpSpPr>
            <a:xfrm>
              <a:off x="227973" y="930036"/>
              <a:ext cx="1234326" cy="1275479"/>
              <a:chOff x="152298" y="930036"/>
              <a:chExt cx="1234326" cy="1275479"/>
            </a:xfrm>
          </p:grpSpPr>
          <p:sp>
            <p:nvSpPr>
              <p:cNvPr id="6299" name="Google Shape;6299;p35"/>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35"/>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5"/>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35"/>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35"/>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35"/>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35"/>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35"/>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5"/>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5"/>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5"/>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35"/>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35"/>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35"/>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35"/>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35"/>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35"/>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5"/>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35"/>
            <p:cNvGrpSpPr/>
            <p:nvPr/>
          </p:nvGrpSpPr>
          <p:grpSpPr>
            <a:xfrm>
              <a:off x="1235315" y="1930350"/>
              <a:ext cx="1234059" cy="1275390"/>
              <a:chOff x="1159115" y="-58312"/>
              <a:chExt cx="1234059" cy="1275390"/>
            </a:xfrm>
          </p:grpSpPr>
          <p:sp>
            <p:nvSpPr>
              <p:cNvPr id="6318" name="Google Shape;6318;p35"/>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5"/>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5"/>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5"/>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5"/>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5"/>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35"/>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35"/>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5"/>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5"/>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5"/>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5"/>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5"/>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5"/>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5"/>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5"/>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5"/>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5"/>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5"/>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5"/>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35"/>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35"/>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5"/>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5"/>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5"/>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5"/>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5"/>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35"/>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5"/>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5"/>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35"/>
            <p:cNvGrpSpPr/>
            <p:nvPr/>
          </p:nvGrpSpPr>
          <p:grpSpPr>
            <a:xfrm>
              <a:off x="1235315" y="3915350"/>
              <a:ext cx="1234059" cy="1275390"/>
              <a:chOff x="1159115" y="-58312"/>
              <a:chExt cx="1234059" cy="1275390"/>
            </a:xfrm>
          </p:grpSpPr>
          <p:sp>
            <p:nvSpPr>
              <p:cNvPr id="6349" name="Google Shape;6349;p35"/>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5"/>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5"/>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5"/>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5"/>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5"/>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5"/>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5"/>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5"/>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5"/>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5"/>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5"/>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5"/>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5"/>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5"/>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5"/>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5"/>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5"/>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5"/>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5"/>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5"/>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5"/>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5"/>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5"/>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5"/>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5"/>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5"/>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5"/>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5"/>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5"/>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35"/>
            <p:cNvGrpSpPr/>
            <p:nvPr/>
          </p:nvGrpSpPr>
          <p:grpSpPr>
            <a:xfrm>
              <a:off x="227973" y="2907149"/>
              <a:ext cx="1234326" cy="1275479"/>
              <a:chOff x="152298" y="930036"/>
              <a:chExt cx="1234326" cy="1275479"/>
            </a:xfrm>
          </p:grpSpPr>
          <p:sp>
            <p:nvSpPr>
              <p:cNvPr id="6380" name="Google Shape;6380;p35"/>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5"/>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5"/>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5"/>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5"/>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5"/>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5"/>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5"/>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5"/>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5"/>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5"/>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5"/>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5"/>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5"/>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5"/>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5"/>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5"/>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5"/>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35"/>
            <p:cNvGrpSpPr/>
            <p:nvPr/>
          </p:nvGrpSpPr>
          <p:grpSpPr>
            <a:xfrm>
              <a:off x="770231" y="4259843"/>
              <a:ext cx="147453" cy="583615"/>
              <a:chOff x="1701356" y="1283743"/>
              <a:chExt cx="147453" cy="583615"/>
            </a:xfrm>
          </p:grpSpPr>
          <p:sp>
            <p:nvSpPr>
              <p:cNvPr id="6399" name="Google Shape;6399;p35"/>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5"/>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5"/>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35"/>
            <p:cNvGrpSpPr/>
            <p:nvPr/>
          </p:nvGrpSpPr>
          <p:grpSpPr>
            <a:xfrm>
              <a:off x="770231" y="2264518"/>
              <a:ext cx="147453" cy="583615"/>
              <a:chOff x="1701356" y="1283743"/>
              <a:chExt cx="147453" cy="583615"/>
            </a:xfrm>
          </p:grpSpPr>
          <p:sp>
            <p:nvSpPr>
              <p:cNvPr id="6403" name="Google Shape;6403;p35"/>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5"/>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35"/>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35"/>
            <p:cNvGrpSpPr/>
            <p:nvPr/>
          </p:nvGrpSpPr>
          <p:grpSpPr>
            <a:xfrm>
              <a:off x="770231" y="287393"/>
              <a:ext cx="147453" cy="583615"/>
              <a:chOff x="1701356" y="1283743"/>
              <a:chExt cx="147453" cy="583615"/>
            </a:xfrm>
          </p:grpSpPr>
          <p:sp>
            <p:nvSpPr>
              <p:cNvPr id="6407" name="Google Shape;6407;p35"/>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35"/>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5"/>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35"/>
            <p:cNvGrpSpPr/>
            <p:nvPr/>
          </p:nvGrpSpPr>
          <p:grpSpPr>
            <a:xfrm>
              <a:off x="-234719" y="3268743"/>
              <a:ext cx="147453" cy="583615"/>
              <a:chOff x="1701356" y="1283743"/>
              <a:chExt cx="147453" cy="583615"/>
            </a:xfrm>
          </p:grpSpPr>
          <p:sp>
            <p:nvSpPr>
              <p:cNvPr id="6411" name="Google Shape;6411;p35"/>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35"/>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35"/>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35"/>
            <p:cNvGrpSpPr/>
            <p:nvPr/>
          </p:nvGrpSpPr>
          <p:grpSpPr>
            <a:xfrm>
              <a:off x="-234719" y="1283743"/>
              <a:ext cx="147453" cy="583615"/>
              <a:chOff x="1701356" y="1283743"/>
              <a:chExt cx="147453" cy="583615"/>
            </a:xfrm>
          </p:grpSpPr>
          <p:sp>
            <p:nvSpPr>
              <p:cNvPr id="6415" name="Google Shape;6415;p35"/>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35"/>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5"/>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8" name="Google Shape;6418;p35"/>
            <p:cNvGrpSpPr/>
            <p:nvPr/>
          </p:nvGrpSpPr>
          <p:grpSpPr>
            <a:xfrm>
              <a:off x="-776960" y="-58312"/>
              <a:ext cx="1234059" cy="1275390"/>
              <a:chOff x="1159115" y="-58312"/>
              <a:chExt cx="1234059" cy="1275390"/>
            </a:xfrm>
          </p:grpSpPr>
          <p:sp>
            <p:nvSpPr>
              <p:cNvPr id="6419" name="Google Shape;6419;p35"/>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5"/>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5"/>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5"/>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5"/>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5"/>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5"/>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5"/>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5"/>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5"/>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5"/>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5"/>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5"/>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5"/>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5"/>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5"/>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5"/>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35"/>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35"/>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35"/>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35"/>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5"/>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5"/>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5"/>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5"/>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5"/>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5"/>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5"/>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5"/>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5"/>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35"/>
            <p:cNvGrpSpPr/>
            <p:nvPr/>
          </p:nvGrpSpPr>
          <p:grpSpPr>
            <a:xfrm>
              <a:off x="-776960" y="1930350"/>
              <a:ext cx="1234059" cy="1275390"/>
              <a:chOff x="1159115" y="-58312"/>
              <a:chExt cx="1234059" cy="1275390"/>
            </a:xfrm>
          </p:grpSpPr>
          <p:sp>
            <p:nvSpPr>
              <p:cNvPr id="6450" name="Google Shape;6450;p35"/>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35"/>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5"/>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5"/>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5"/>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5"/>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5"/>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5"/>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35"/>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35"/>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35"/>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5"/>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5"/>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35"/>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35"/>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5"/>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5"/>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5"/>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5"/>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5"/>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5"/>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5"/>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5"/>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5"/>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5"/>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5"/>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5"/>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5"/>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5"/>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5"/>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35"/>
            <p:cNvGrpSpPr/>
            <p:nvPr/>
          </p:nvGrpSpPr>
          <p:grpSpPr>
            <a:xfrm>
              <a:off x="-776960" y="3915350"/>
              <a:ext cx="1234059" cy="1275390"/>
              <a:chOff x="1159115" y="-58312"/>
              <a:chExt cx="1234059" cy="1275390"/>
            </a:xfrm>
          </p:grpSpPr>
          <p:sp>
            <p:nvSpPr>
              <p:cNvPr id="6481" name="Google Shape;6481;p35"/>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5"/>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5"/>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5"/>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5"/>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35"/>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5"/>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5"/>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5"/>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5"/>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5"/>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5"/>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5"/>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5"/>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5"/>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5"/>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35"/>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5"/>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5"/>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35"/>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35"/>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5"/>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5"/>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5"/>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5"/>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5"/>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5"/>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5"/>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35"/>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35"/>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35"/>
            <p:cNvGrpSpPr/>
            <p:nvPr/>
          </p:nvGrpSpPr>
          <p:grpSpPr>
            <a:xfrm>
              <a:off x="2195523" y="930036"/>
              <a:ext cx="1234326" cy="1275479"/>
              <a:chOff x="152298" y="930036"/>
              <a:chExt cx="1234326" cy="1275479"/>
            </a:xfrm>
          </p:grpSpPr>
          <p:sp>
            <p:nvSpPr>
              <p:cNvPr id="6512" name="Google Shape;6512;p35"/>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5"/>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35"/>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35"/>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5"/>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5"/>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5"/>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5"/>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5"/>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5"/>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5"/>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5"/>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5"/>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5"/>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5"/>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5"/>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35"/>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35"/>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35"/>
            <p:cNvGrpSpPr/>
            <p:nvPr/>
          </p:nvGrpSpPr>
          <p:grpSpPr>
            <a:xfrm>
              <a:off x="2195523" y="2907149"/>
              <a:ext cx="1234326" cy="1275479"/>
              <a:chOff x="152298" y="930036"/>
              <a:chExt cx="1234326" cy="1275479"/>
            </a:xfrm>
          </p:grpSpPr>
          <p:sp>
            <p:nvSpPr>
              <p:cNvPr id="6531" name="Google Shape;6531;p35"/>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35"/>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35"/>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5"/>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5"/>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5"/>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5"/>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35"/>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35"/>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35"/>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35"/>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35"/>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35"/>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35"/>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35"/>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35"/>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35"/>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35"/>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35"/>
            <p:cNvGrpSpPr/>
            <p:nvPr/>
          </p:nvGrpSpPr>
          <p:grpSpPr>
            <a:xfrm>
              <a:off x="2737781" y="4259843"/>
              <a:ext cx="147453" cy="583615"/>
              <a:chOff x="1701356" y="1283743"/>
              <a:chExt cx="147453" cy="583615"/>
            </a:xfrm>
          </p:grpSpPr>
          <p:sp>
            <p:nvSpPr>
              <p:cNvPr id="6550" name="Google Shape;6550;p35"/>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35"/>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35"/>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35"/>
            <p:cNvGrpSpPr/>
            <p:nvPr/>
          </p:nvGrpSpPr>
          <p:grpSpPr>
            <a:xfrm>
              <a:off x="2737781" y="2264518"/>
              <a:ext cx="147453" cy="583615"/>
              <a:chOff x="1701356" y="1283743"/>
              <a:chExt cx="147453" cy="583615"/>
            </a:xfrm>
          </p:grpSpPr>
          <p:sp>
            <p:nvSpPr>
              <p:cNvPr id="6554" name="Google Shape;6554;p35"/>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35"/>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35"/>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35"/>
            <p:cNvGrpSpPr/>
            <p:nvPr/>
          </p:nvGrpSpPr>
          <p:grpSpPr>
            <a:xfrm>
              <a:off x="2737781" y="287393"/>
              <a:ext cx="147453" cy="583615"/>
              <a:chOff x="1701356" y="1283743"/>
              <a:chExt cx="147453" cy="583615"/>
            </a:xfrm>
          </p:grpSpPr>
          <p:sp>
            <p:nvSpPr>
              <p:cNvPr id="6558" name="Google Shape;6558;p35"/>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35"/>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35"/>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561" name="Google Shape;6561;p35"/>
          <p:cNvPicPr preferRelativeResize="0"/>
          <p:nvPr/>
        </p:nvPicPr>
        <p:blipFill>
          <a:blip r:embed="rId3">
            <a:alphaModFix/>
          </a:blip>
          <a:stretch>
            <a:fillRect/>
          </a:stretch>
        </p:blipFill>
        <p:spPr>
          <a:xfrm>
            <a:off x="8040050" y="54125"/>
            <a:ext cx="1040775" cy="1057157"/>
          </a:xfrm>
          <a:prstGeom prst="rect">
            <a:avLst/>
          </a:prstGeom>
          <a:noFill/>
          <a:ln>
            <a:noFill/>
          </a:ln>
        </p:spPr>
      </p:pic>
      <p:pic>
        <p:nvPicPr>
          <p:cNvPr id="6562" name="Google Shape;6562;p35"/>
          <p:cNvPicPr preferRelativeResize="0"/>
          <p:nvPr/>
        </p:nvPicPr>
        <p:blipFill>
          <a:blip r:embed="rId4">
            <a:alphaModFix/>
          </a:blip>
          <a:stretch>
            <a:fillRect/>
          </a:stretch>
        </p:blipFill>
        <p:spPr>
          <a:xfrm>
            <a:off x="0" y="0"/>
            <a:ext cx="2914650" cy="9144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561"/>
                                        </p:tgtEl>
                                        <p:attrNameLst>
                                          <p:attrName>style.visibility</p:attrName>
                                        </p:attrNameLst>
                                      </p:cBhvr>
                                      <p:to>
                                        <p:strVal val="visible"/>
                                      </p:to>
                                    </p:set>
                                    <p:anim calcmode="lin" valueType="num">
                                      <p:cBhvr additive="base">
                                        <p:cTn id="7" dur="300"/>
                                        <p:tgtEl>
                                          <p:spTgt spid="6561"/>
                                        </p:tgtEl>
                                        <p:attrNameLst>
                                          <p:attrName>ppt_x</p:attrName>
                                        </p:attrNameLst>
                                      </p:cBhvr>
                                      <p:tavLst>
                                        <p:tav tm="0">
                                          <p:val>
                                            <p:strVal val="#ppt_x-1"/>
                                          </p:val>
                                        </p:tav>
                                        <p:tav tm="100000">
                                          <p:val>
                                            <p:strVal val="#ppt_x"/>
                                          </p:val>
                                        </p:tav>
                                      </p:tavLst>
                                    </p:anim>
                                  </p:childTnLst>
                                </p:cTn>
                              </p:par>
                            </p:childTnLst>
                          </p:cTn>
                        </p:par>
                        <p:par>
                          <p:cTn id="8" fill="hold">
                            <p:stCondLst>
                              <p:cond delay="300"/>
                            </p:stCondLst>
                            <p:childTnLst>
                              <p:par>
                                <p:cTn id="9" presetID="2" presetClass="entr" presetSubtype="8" fill="hold" nodeType="afterEffect">
                                  <p:stCondLst>
                                    <p:cond delay="0"/>
                                  </p:stCondLst>
                                  <p:childTnLst>
                                    <p:set>
                                      <p:cBhvr>
                                        <p:cTn id="10" dur="1" fill="hold">
                                          <p:stCondLst>
                                            <p:cond delay="0"/>
                                          </p:stCondLst>
                                        </p:cTn>
                                        <p:tgtEl>
                                          <p:spTgt spid="6256"/>
                                        </p:tgtEl>
                                        <p:attrNameLst>
                                          <p:attrName>style.visibility</p:attrName>
                                        </p:attrNameLst>
                                      </p:cBhvr>
                                      <p:to>
                                        <p:strVal val="visible"/>
                                      </p:to>
                                    </p:set>
                                    <p:anim calcmode="lin" valueType="num">
                                      <p:cBhvr additive="base">
                                        <p:cTn id="11" dur="200"/>
                                        <p:tgtEl>
                                          <p:spTgt spid="6256"/>
                                        </p:tgtEl>
                                        <p:attrNameLst>
                                          <p:attrName>ppt_x</p:attrName>
                                        </p:attrNameLst>
                                      </p:cBhvr>
                                      <p:tavLst>
                                        <p:tav tm="0">
                                          <p:val>
                                            <p:strVal val="#ppt_x-1"/>
                                          </p:val>
                                        </p:tav>
                                        <p:tav tm="100000">
                                          <p:val>
                                            <p:strVal val="#ppt_x"/>
                                          </p:val>
                                        </p:tav>
                                      </p:tavLst>
                                    </p:anim>
                                  </p:childTnLst>
                                </p:cTn>
                              </p:par>
                            </p:childTnLst>
                          </p:cTn>
                        </p:par>
                        <p:par>
                          <p:cTn id="12" fill="hold">
                            <p:stCondLst>
                              <p:cond delay="500"/>
                            </p:stCondLst>
                            <p:childTnLst>
                              <p:par>
                                <p:cTn id="13" presetID="2" presetClass="entr" presetSubtype="8" fill="hold" nodeType="afterEffect">
                                  <p:stCondLst>
                                    <p:cond delay="0"/>
                                  </p:stCondLst>
                                  <p:childTnLst>
                                    <p:set>
                                      <p:cBhvr>
                                        <p:cTn id="14" dur="1" fill="hold">
                                          <p:stCondLst>
                                            <p:cond delay="0"/>
                                          </p:stCondLst>
                                        </p:cTn>
                                        <p:tgtEl>
                                          <p:spTgt spid="6257"/>
                                        </p:tgtEl>
                                        <p:attrNameLst>
                                          <p:attrName>style.visibility</p:attrName>
                                        </p:attrNameLst>
                                      </p:cBhvr>
                                      <p:to>
                                        <p:strVal val="visible"/>
                                      </p:to>
                                    </p:set>
                                    <p:anim calcmode="lin" valueType="num">
                                      <p:cBhvr additive="base">
                                        <p:cTn id="15" dur="200"/>
                                        <p:tgtEl>
                                          <p:spTgt spid="6257"/>
                                        </p:tgtEl>
                                        <p:attrNameLst>
                                          <p:attrName>ppt_x</p:attrName>
                                        </p:attrNameLst>
                                      </p:cBhvr>
                                      <p:tavLst>
                                        <p:tav tm="0">
                                          <p:val>
                                            <p:strVal val="#ppt_x-1"/>
                                          </p:val>
                                        </p:tav>
                                        <p:tav tm="100000">
                                          <p:val>
                                            <p:strVal val="#ppt_x"/>
                                          </p:val>
                                        </p:tav>
                                      </p:tavLst>
                                    </p:anim>
                                  </p:childTnLst>
                                </p:cTn>
                              </p:par>
                            </p:childTnLst>
                          </p:cTn>
                        </p:par>
                        <p:par>
                          <p:cTn id="16" fill="hold">
                            <p:stCondLst>
                              <p:cond delay="700"/>
                            </p:stCondLst>
                            <p:childTnLst>
                              <p:par>
                                <p:cTn id="17" presetID="2" presetClass="entr" presetSubtype="8" fill="hold" nodeType="afterEffect">
                                  <p:stCondLst>
                                    <p:cond delay="0"/>
                                  </p:stCondLst>
                                  <p:childTnLst>
                                    <p:set>
                                      <p:cBhvr>
                                        <p:cTn id="18" dur="1" fill="hold">
                                          <p:stCondLst>
                                            <p:cond delay="0"/>
                                          </p:stCondLst>
                                        </p:cTn>
                                        <p:tgtEl>
                                          <p:spTgt spid="6562"/>
                                        </p:tgtEl>
                                        <p:attrNameLst>
                                          <p:attrName>style.visibility</p:attrName>
                                        </p:attrNameLst>
                                      </p:cBhvr>
                                      <p:to>
                                        <p:strVal val="visible"/>
                                      </p:to>
                                    </p:set>
                                    <p:anim calcmode="lin" valueType="num">
                                      <p:cBhvr additive="base">
                                        <p:cTn id="19" dur="100"/>
                                        <p:tgtEl>
                                          <p:spTgt spid="6562"/>
                                        </p:tgtEl>
                                        <p:attrNameLst>
                                          <p:attrName>ppt_x</p:attrName>
                                        </p:attrNameLst>
                                      </p:cBhvr>
                                      <p:tavLst>
                                        <p:tav tm="0">
                                          <p:val>
                                            <p:strVal val="#ppt_x-1"/>
                                          </p:val>
                                        </p:tav>
                                        <p:tav tm="100000">
                                          <p:val>
                                            <p:strVal val="#ppt_x"/>
                                          </p:val>
                                        </p:tav>
                                      </p:tavLst>
                                    </p:anim>
                                  </p:childTnLst>
                                </p:cTn>
                              </p:par>
                            </p:childTnLst>
                          </p:cTn>
                        </p:par>
                        <p:par>
                          <p:cTn id="20" fill="hold">
                            <p:stCondLst>
                              <p:cond delay="800"/>
                            </p:stCondLst>
                            <p:childTnLst>
                              <p:par>
                                <p:cTn id="21" presetID="2" presetClass="entr" presetSubtype="8" fill="hold" nodeType="afterEffect">
                                  <p:stCondLst>
                                    <p:cond delay="0"/>
                                  </p:stCondLst>
                                  <p:childTnLst>
                                    <p:set>
                                      <p:cBhvr>
                                        <p:cTn id="22" dur="1" fill="hold">
                                          <p:stCondLst>
                                            <p:cond delay="0"/>
                                          </p:stCondLst>
                                        </p:cTn>
                                        <p:tgtEl>
                                          <p:spTgt spid="6258"/>
                                        </p:tgtEl>
                                        <p:attrNameLst>
                                          <p:attrName>style.visibility</p:attrName>
                                        </p:attrNameLst>
                                      </p:cBhvr>
                                      <p:to>
                                        <p:strVal val="visible"/>
                                      </p:to>
                                    </p:set>
                                    <p:anim calcmode="lin" valueType="num">
                                      <p:cBhvr additive="base">
                                        <p:cTn id="23" dur="100"/>
                                        <p:tgtEl>
                                          <p:spTgt spid="6258"/>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546"/>
        <p:cNvGrpSpPr/>
        <p:nvPr/>
      </p:nvGrpSpPr>
      <p:grpSpPr>
        <a:xfrm>
          <a:off x="0" y="0"/>
          <a:ext cx="0" cy="0"/>
          <a:chOff x="0" y="0"/>
          <a:chExt cx="0" cy="0"/>
        </a:xfrm>
      </p:grpSpPr>
      <p:sp>
        <p:nvSpPr>
          <p:cNvPr id="7547" name="Google Shape;7547;p44"/>
          <p:cNvSpPr/>
          <p:nvPr/>
        </p:nvSpPr>
        <p:spPr>
          <a:xfrm>
            <a:off x="7109750" y="1609625"/>
            <a:ext cx="1924200" cy="1924200"/>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missioner"/>
              <a:ea typeface="Commissioner"/>
              <a:cs typeface="Commissioner"/>
              <a:sym typeface="Commissioner"/>
            </a:endParaRPr>
          </a:p>
        </p:txBody>
      </p:sp>
      <p:sp>
        <p:nvSpPr>
          <p:cNvPr id="7548" name="Google Shape;7548;p44"/>
          <p:cNvSpPr txBox="1">
            <a:spLocks noGrp="1"/>
          </p:cNvSpPr>
          <p:nvPr>
            <p:ph type="subTitle" idx="1"/>
          </p:nvPr>
        </p:nvSpPr>
        <p:spPr>
          <a:xfrm>
            <a:off x="80250" y="1211950"/>
            <a:ext cx="5374800" cy="349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700">
                <a:latin typeface="Times New Roman"/>
                <a:ea typeface="Times New Roman"/>
                <a:cs typeface="Times New Roman"/>
                <a:sym typeface="Times New Roman"/>
              </a:rPr>
              <a:t>Revelionul universitar a apărut spontan în 1999, când un grup de studenți din Salamanca a decis să  se adune în Plaza Mayor pentru a sărbători un Revelion deosebit în compania colegilor de clasă, a colegilor de cămin cu două săptămâni înainte de sărbătoarea propriu-zisă.Scopul era ca ei să poată petrece acea noapte împreună, întrucât după școală fiecare dintre ei urma să se întoarcă în orașele natale pentru a petrece Crăciunul.</a:t>
            </a:r>
            <a:endParaRPr sz="1700">
              <a:latin typeface="Times New Roman"/>
              <a:ea typeface="Times New Roman"/>
              <a:cs typeface="Times New Roman"/>
              <a:sym typeface="Times New Roman"/>
            </a:endParaRPr>
          </a:p>
          <a:p>
            <a:pPr marL="0" lvl="0" indent="0" algn="l" rtl="0">
              <a:spcBef>
                <a:spcPts val="0"/>
              </a:spcBef>
              <a:spcAft>
                <a:spcPts val="0"/>
              </a:spcAft>
              <a:buNone/>
            </a:pPr>
            <a:r>
              <a:rPr lang="en" sz="1700">
                <a:latin typeface="Times New Roman"/>
                <a:ea typeface="Times New Roman"/>
                <a:cs typeface="Times New Roman"/>
                <a:sym typeface="Times New Roman"/>
              </a:rPr>
              <a:t>Această sărbătoare păstrează vie o altă tradiție universitară, care a fost, ulterior, interzisă: Petrecerea de Crăciun cu șampanie a facultății de Jurnalism.</a:t>
            </a:r>
            <a:endParaRPr sz="1700">
              <a:latin typeface="Times New Roman"/>
              <a:ea typeface="Times New Roman"/>
              <a:cs typeface="Times New Roman"/>
              <a:sym typeface="Times New Roman"/>
            </a:endParaRPr>
          </a:p>
        </p:txBody>
      </p:sp>
      <p:pic>
        <p:nvPicPr>
          <p:cNvPr id="7549" name="Google Shape;7549;p44"/>
          <p:cNvPicPr preferRelativeResize="0"/>
          <p:nvPr/>
        </p:nvPicPr>
        <p:blipFill>
          <a:blip r:embed="rId3">
            <a:alphaModFix/>
          </a:blip>
          <a:stretch>
            <a:fillRect/>
          </a:stretch>
        </p:blipFill>
        <p:spPr>
          <a:xfrm>
            <a:off x="0" y="0"/>
            <a:ext cx="2914650" cy="914400"/>
          </a:xfrm>
          <a:prstGeom prst="rect">
            <a:avLst/>
          </a:prstGeom>
          <a:noFill/>
          <a:ln>
            <a:noFill/>
          </a:ln>
        </p:spPr>
      </p:pic>
      <p:pic>
        <p:nvPicPr>
          <p:cNvPr id="7550" name="Google Shape;7550;p44" title="nochevieja-universitaria-2024-plaza-mayor-salamanca_69.jpg"/>
          <p:cNvPicPr preferRelativeResize="0"/>
          <p:nvPr/>
        </p:nvPicPr>
        <p:blipFill>
          <a:blip r:embed="rId4">
            <a:alphaModFix/>
          </a:blip>
          <a:stretch>
            <a:fillRect/>
          </a:stretch>
        </p:blipFill>
        <p:spPr>
          <a:xfrm>
            <a:off x="5659582" y="702814"/>
            <a:ext cx="3286405" cy="2030101"/>
          </a:xfrm>
          <a:prstGeom prst="rect">
            <a:avLst/>
          </a:prstGeom>
          <a:noFill/>
          <a:ln>
            <a:noFill/>
          </a:ln>
        </p:spPr>
      </p:pic>
      <p:pic>
        <p:nvPicPr>
          <p:cNvPr id="7551" name="Google Shape;7551;p44"/>
          <p:cNvPicPr preferRelativeResize="0"/>
          <p:nvPr/>
        </p:nvPicPr>
        <p:blipFill>
          <a:blip r:embed="rId5">
            <a:alphaModFix/>
          </a:blip>
          <a:stretch>
            <a:fillRect/>
          </a:stretch>
        </p:blipFill>
        <p:spPr>
          <a:xfrm>
            <a:off x="7993175" y="101650"/>
            <a:ext cx="1040775" cy="1057157"/>
          </a:xfrm>
          <a:prstGeom prst="rect">
            <a:avLst/>
          </a:prstGeom>
          <a:noFill/>
          <a:ln>
            <a:noFill/>
          </a:ln>
        </p:spPr>
      </p:pic>
      <p:pic>
        <p:nvPicPr>
          <p:cNvPr id="7552" name="Google Shape;7552;p44" title="Gominolas-Osos-Duros-Roypas-1-Kg-500x500.jpg"/>
          <p:cNvPicPr preferRelativeResize="0"/>
          <p:nvPr/>
        </p:nvPicPr>
        <p:blipFill>
          <a:blip r:embed="rId6">
            <a:alphaModFix/>
          </a:blip>
          <a:stretch>
            <a:fillRect/>
          </a:stretch>
        </p:blipFill>
        <p:spPr>
          <a:xfrm>
            <a:off x="6414655" y="2958324"/>
            <a:ext cx="2034243" cy="2030101"/>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556"/>
        <p:cNvGrpSpPr/>
        <p:nvPr/>
      </p:nvGrpSpPr>
      <p:grpSpPr>
        <a:xfrm>
          <a:off x="0" y="0"/>
          <a:ext cx="0" cy="0"/>
          <a:chOff x="0" y="0"/>
          <a:chExt cx="0" cy="0"/>
        </a:xfrm>
      </p:grpSpPr>
      <p:sp>
        <p:nvSpPr>
          <p:cNvPr id="7557" name="Google Shape;7557;p45"/>
          <p:cNvSpPr txBox="1"/>
          <p:nvPr/>
        </p:nvSpPr>
        <p:spPr>
          <a:xfrm>
            <a:off x="332675" y="845975"/>
            <a:ext cx="5779200" cy="403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700" b="1" i="1">
                <a:solidFill>
                  <a:schemeClr val="accent1"/>
                </a:solidFill>
                <a:latin typeface="Times New Roman"/>
                <a:ea typeface="Times New Roman"/>
                <a:cs typeface="Times New Roman"/>
                <a:sym typeface="Times New Roman"/>
              </a:rPr>
              <a:t>Rana de Salamanca </a:t>
            </a:r>
            <a:r>
              <a:rPr lang="en" sz="1700">
                <a:solidFill>
                  <a:schemeClr val="dk1"/>
                </a:solidFill>
                <a:latin typeface="Times New Roman"/>
                <a:ea typeface="Times New Roman"/>
                <a:cs typeface="Times New Roman"/>
                <a:sym typeface="Times New Roman"/>
              </a:rPr>
              <a:t>(broasca din Salamanca) este un detaliu ornamental sculptat în fațada clădirii Escuelas Mayores a Universității din Salamanca, care a crescut în importanță în timp. Este reprezentată o broască râioasă situată deasupra unui craniu. Acest ornament este foarte căutat , existând numeroase legende în privința sorții celui care vede broasca dintr-un grup. </a:t>
            </a:r>
            <a:endParaRPr sz="1700">
              <a:solidFill>
                <a:schemeClr val="dk1"/>
              </a:solidFill>
              <a:latin typeface="Times New Roman"/>
              <a:ea typeface="Times New Roman"/>
              <a:cs typeface="Times New Roman"/>
              <a:sym typeface="Times New Roman"/>
            </a:endParaRPr>
          </a:p>
          <a:p>
            <a:pPr marL="0" lvl="0" indent="0" algn="l" rtl="0">
              <a:spcBef>
                <a:spcPts val="0"/>
              </a:spcBef>
              <a:spcAft>
                <a:spcPts val="0"/>
              </a:spcAft>
              <a:buNone/>
            </a:pPr>
            <a:r>
              <a:rPr lang="en" sz="1700">
                <a:solidFill>
                  <a:schemeClr val="dk1"/>
                </a:solidFill>
                <a:latin typeface="Times New Roman"/>
                <a:ea typeface="Times New Roman"/>
                <a:cs typeface="Times New Roman"/>
                <a:sym typeface="Times New Roman"/>
              </a:rPr>
              <a:t>Având în vedere că detaliul decorativ este amplasat în portalul unei universități medievale, broasca și craniul se înscriu în tradiția „Carpe diem”, care se manifestă și în imnul universitar al vremii: </a:t>
            </a:r>
            <a:r>
              <a:rPr lang="en" sz="1700" i="1">
                <a:solidFill>
                  <a:schemeClr val="dk1"/>
                </a:solidFill>
                <a:latin typeface="Times New Roman"/>
                <a:ea typeface="Times New Roman"/>
                <a:cs typeface="Times New Roman"/>
                <a:sym typeface="Times New Roman"/>
              </a:rPr>
              <a:t>„ Gaudeamus igitur juvenes dum sumus”</a:t>
            </a:r>
            <a:r>
              <a:rPr lang="en" sz="1700">
                <a:solidFill>
                  <a:schemeClr val="dk1"/>
                </a:solidFill>
                <a:latin typeface="Times New Roman"/>
                <a:ea typeface="Times New Roman"/>
                <a:cs typeface="Times New Roman"/>
                <a:sym typeface="Times New Roman"/>
              </a:rPr>
              <a:t>(„Să ne bucurăm cât suntem tineri.)Acest imn are originea într-un manuscris latin din anul 1287 și al cărui verset apare asociat și cu un craniu în unele iconografii.</a:t>
            </a:r>
            <a:endParaRPr sz="1700">
              <a:solidFill>
                <a:schemeClr val="dk1"/>
              </a:solidFill>
              <a:latin typeface="Times New Roman"/>
              <a:ea typeface="Times New Roman"/>
              <a:cs typeface="Times New Roman"/>
              <a:sym typeface="Times New Roman"/>
            </a:endParaRPr>
          </a:p>
          <a:p>
            <a:pPr marL="0" lvl="0" indent="0" algn="l" rtl="0">
              <a:spcBef>
                <a:spcPts val="0"/>
              </a:spcBef>
              <a:spcAft>
                <a:spcPts val="0"/>
              </a:spcAft>
              <a:buNone/>
            </a:pPr>
            <a:r>
              <a:rPr lang="en" sz="1700">
                <a:solidFill>
                  <a:schemeClr val="dk1"/>
                </a:solidFill>
                <a:latin typeface="Times New Roman"/>
                <a:ea typeface="Times New Roman"/>
                <a:cs typeface="Times New Roman"/>
                <a:sym typeface="Times New Roman"/>
              </a:rPr>
              <a:t>Broasca poate fi încadrată și ca o tradiție a turiștilor, acest fenomen fiind amplificat de căutarea broaștei printre numeroasele detalii ale fațadei.</a:t>
            </a:r>
            <a:endParaRPr sz="1700">
              <a:solidFill>
                <a:schemeClr val="dk1"/>
              </a:solidFill>
              <a:latin typeface="Times New Roman"/>
              <a:ea typeface="Times New Roman"/>
              <a:cs typeface="Times New Roman"/>
              <a:sym typeface="Times New Roman"/>
            </a:endParaRPr>
          </a:p>
        </p:txBody>
      </p:sp>
      <p:pic>
        <p:nvPicPr>
          <p:cNvPr id="7558" name="Google Shape;7558;p45" title="Ranita_fachada-Universidad.JPG"/>
          <p:cNvPicPr preferRelativeResize="0"/>
          <p:nvPr/>
        </p:nvPicPr>
        <p:blipFill rotWithShape="1">
          <a:blip r:embed="rId3">
            <a:alphaModFix/>
          </a:blip>
          <a:srcRect l="21267" r="17371"/>
          <a:stretch/>
        </p:blipFill>
        <p:spPr>
          <a:xfrm>
            <a:off x="6007325" y="1159950"/>
            <a:ext cx="2740200" cy="2974800"/>
          </a:xfrm>
          <a:prstGeom prst="ellipse">
            <a:avLst/>
          </a:prstGeom>
          <a:noFill/>
          <a:ln w="28575" cap="flat" cmpd="sng">
            <a:solidFill>
              <a:schemeClr val="dk2"/>
            </a:solidFill>
            <a:prstDash val="solid"/>
            <a:round/>
            <a:headEnd type="none" w="sm" len="sm"/>
            <a:tailEnd type="none" w="sm" len="sm"/>
          </a:ln>
        </p:spPr>
      </p:pic>
      <p:pic>
        <p:nvPicPr>
          <p:cNvPr id="7559" name="Google Shape;7559;p45"/>
          <p:cNvPicPr preferRelativeResize="0"/>
          <p:nvPr/>
        </p:nvPicPr>
        <p:blipFill>
          <a:blip r:embed="rId4">
            <a:alphaModFix/>
          </a:blip>
          <a:stretch>
            <a:fillRect/>
          </a:stretch>
        </p:blipFill>
        <p:spPr>
          <a:xfrm>
            <a:off x="0" y="0"/>
            <a:ext cx="2914650" cy="914400"/>
          </a:xfrm>
          <a:prstGeom prst="rect">
            <a:avLst/>
          </a:prstGeom>
          <a:noFill/>
          <a:ln>
            <a:noFill/>
          </a:ln>
        </p:spPr>
      </p:pic>
      <p:pic>
        <p:nvPicPr>
          <p:cNvPr id="7560" name="Google Shape;7560;p45"/>
          <p:cNvPicPr preferRelativeResize="0"/>
          <p:nvPr/>
        </p:nvPicPr>
        <p:blipFill>
          <a:blip r:embed="rId5">
            <a:alphaModFix/>
          </a:blip>
          <a:stretch>
            <a:fillRect/>
          </a:stretch>
        </p:blipFill>
        <p:spPr>
          <a:xfrm>
            <a:off x="8040050" y="54125"/>
            <a:ext cx="1040775" cy="1057157"/>
          </a:xfrm>
          <a:prstGeom prst="rect">
            <a:avLst/>
          </a:prstGeom>
          <a:noFill/>
          <a:ln>
            <a:noFill/>
          </a:ln>
        </p:spPr>
      </p:pic>
    </p:spTree>
  </p:cSld>
  <p:clrMapOvr>
    <a:masterClrMapping/>
  </p:clrMapOvr>
  <p:transition spd="med">
    <p:push/>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564"/>
        <p:cNvGrpSpPr/>
        <p:nvPr/>
      </p:nvGrpSpPr>
      <p:grpSpPr>
        <a:xfrm>
          <a:off x="0" y="0"/>
          <a:ext cx="0" cy="0"/>
          <a:chOff x="0" y="0"/>
          <a:chExt cx="0" cy="0"/>
        </a:xfrm>
      </p:grpSpPr>
      <p:sp>
        <p:nvSpPr>
          <p:cNvPr id="7565" name="Google Shape;7565;p46"/>
          <p:cNvSpPr txBox="1">
            <a:spLocks noGrp="1"/>
          </p:cNvSpPr>
          <p:nvPr>
            <p:ph type="title"/>
          </p:nvPr>
        </p:nvSpPr>
        <p:spPr>
          <a:xfrm>
            <a:off x="729025" y="914400"/>
            <a:ext cx="7185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DM Sans"/>
                <a:ea typeface="DM Sans"/>
                <a:cs typeface="DM Sans"/>
                <a:sym typeface="DM Sans"/>
              </a:rPr>
              <a:t>Webografie</a:t>
            </a:r>
            <a:endParaRPr>
              <a:latin typeface="DM Sans"/>
              <a:ea typeface="DM Sans"/>
              <a:cs typeface="DM Sans"/>
              <a:sym typeface="DM Sans"/>
            </a:endParaRPr>
          </a:p>
        </p:txBody>
      </p:sp>
      <p:sp>
        <p:nvSpPr>
          <p:cNvPr id="7566" name="Google Shape;7566;p46"/>
          <p:cNvSpPr txBox="1">
            <a:spLocks noGrp="1"/>
          </p:cNvSpPr>
          <p:nvPr>
            <p:ph type="body" idx="1"/>
          </p:nvPr>
        </p:nvSpPr>
        <p:spPr>
          <a:xfrm>
            <a:off x="729025" y="1416725"/>
            <a:ext cx="6345600" cy="34923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100" u="sng">
                <a:solidFill>
                  <a:schemeClr val="hlink"/>
                </a:solidFill>
                <a:latin typeface="Arial"/>
                <a:ea typeface="Arial"/>
                <a:cs typeface="Arial"/>
                <a:sym typeface="Arial"/>
                <a:hlinkClick r:id="rId3"/>
              </a:rPr>
              <a:t>https://www.carnifest.com/the-bull-carnival-carnaval-del-toro-2026/</a:t>
            </a:r>
            <a:r>
              <a:rPr lang="en"/>
              <a:t> </a:t>
            </a:r>
            <a:r>
              <a:rPr lang="en" sz="1100" u="sng">
                <a:solidFill>
                  <a:schemeClr val="hlink"/>
                </a:solidFill>
                <a:latin typeface="Arial"/>
                <a:ea typeface="Arial"/>
                <a:cs typeface="Arial"/>
                <a:sym typeface="Arial"/>
                <a:hlinkClick r:id="rId4"/>
              </a:rPr>
              <a:t>https://spanishinspain.blogspot.com/2014/03/ciudad-rodrigo-carnival-of-bull.html?m=1</a:t>
            </a:r>
            <a:r>
              <a:rPr lang="en"/>
              <a:t> </a:t>
            </a:r>
            <a:r>
              <a:rPr lang="en" sz="1100" u="sng">
                <a:solidFill>
                  <a:schemeClr val="hlink"/>
                </a:solidFill>
                <a:latin typeface="Arial"/>
                <a:ea typeface="Arial"/>
                <a:cs typeface="Arial"/>
                <a:sym typeface="Arial"/>
                <a:hlinkClick r:id="rId5"/>
              </a:rPr>
              <a:t>https://visitasguiadascastillayleon.es/virgen-vega-salamanca/</a:t>
            </a:r>
            <a:r>
              <a:rPr lang="en"/>
              <a:t>     </a:t>
            </a:r>
            <a:r>
              <a:rPr lang="en" sz="1100" u="sng">
                <a:solidFill>
                  <a:schemeClr val="hlink"/>
                </a:solidFill>
                <a:latin typeface="Arial"/>
                <a:ea typeface="Arial"/>
                <a:cs typeface="Arial"/>
                <a:sym typeface="Arial"/>
                <a:hlinkClick r:id="rId6"/>
              </a:rPr>
              <a:t>https://www.enforex.com/culture/santa-maria-vega-salamanca.html</a:t>
            </a:r>
            <a:r>
              <a:rPr lang="en"/>
              <a:t> </a:t>
            </a:r>
            <a:r>
              <a:rPr lang="en" sz="1100" u="sng">
                <a:solidFill>
                  <a:schemeClr val="hlink"/>
                </a:solidFill>
                <a:latin typeface="Arial"/>
                <a:ea typeface="Arial"/>
                <a:cs typeface="Arial"/>
                <a:sym typeface="Arial"/>
                <a:hlinkClick r:id="rId7"/>
              </a:rPr>
              <a:t>https://www.whatsalamanca.com/salamanca-festival.html</a:t>
            </a:r>
            <a:r>
              <a:rPr lang="en"/>
              <a:t> </a:t>
            </a:r>
            <a:r>
              <a:rPr lang="en" sz="1100" u="sng">
                <a:solidFill>
                  <a:schemeClr val="hlink"/>
                </a:solidFill>
                <a:latin typeface="Arial"/>
                <a:ea typeface="Arial"/>
                <a:cs typeface="Arial"/>
                <a:sym typeface="Arial"/>
                <a:hlinkClick r:id="rId8"/>
              </a:rPr>
              <a:t>https://www.youtube.com/watch?v=mn84GOy8HWI&amp;ab_channel=SalamancaRTVALD%C3%8DA</a:t>
            </a:r>
            <a:r>
              <a:rPr lang="en" sz="1100" u="sng">
                <a:solidFill>
                  <a:schemeClr val="hlink"/>
                </a:solidFill>
                <a:latin typeface="Arial"/>
                <a:ea typeface="Arial"/>
                <a:cs typeface="Arial"/>
                <a:sym typeface="Arial"/>
              </a:rPr>
              <a:t>                                                                                     </a:t>
            </a:r>
            <a:r>
              <a:rPr lang="en" sz="1100" u="sng">
                <a:solidFill>
                  <a:schemeClr val="hlink"/>
                </a:solidFill>
                <a:latin typeface="Arial"/>
                <a:ea typeface="Arial"/>
                <a:cs typeface="Arial"/>
                <a:sym typeface="Arial"/>
                <a:hlinkClick r:id="rId9"/>
              </a:rPr>
              <a:t>https://www.youtube.com/shorts/dfGJPIaUDNA</a:t>
            </a:r>
            <a:r>
              <a:rPr lang="en"/>
              <a:t> </a:t>
            </a:r>
            <a:r>
              <a:rPr lang="en" sz="1100" u="sng">
                <a:solidFill>
                  <a:schemeClr val="hlink"/>
                </a:solidFill>
                <a:latin typeface="Arial"/>
                <a:ea typeface="Arial"/>
                <a:cs typeface="Arial"/>
                <a:sym typeface="Arial"/>
                <a:hlinkClick r:id="rId10"/>
              </a:rPr>
              <a:t>https://slidesgo.com/theme/cultural-heritage-and-traditions-spanish-foreign-language-12th-grade#search-Spanish&amp;position-33&amp;results-847</a:t>
            </a:r>
            <a:r>
              <a:rPr lang="en"/>
              <a:t> </a:t>
            </a:r>
            <a:r>
              <a:rPr lang="en" sz="1100" u="sng">
                <a:solidFill>
                  <a:schemeClr val="hlink"/>
                </a:solidFill>
                <a:latin typeface="Arial"/>
                <a:ea typeface="Arial"/>
                <a:cs typeface="Arial"/>
                <a:sym typeface="Arial"/>
                <a:hlinkClick r:id="rId11"/>
              </a:rPr>
              <a:t>https://www.whatsalamanca.com/semana-santa-salamanca.html</a:t>
            </a:r>
            <a:r>
              <a:rPr lang="en" sz="1100" u="sng">
                <a:solidFill>
                  <a:schemeClr val="hlink"/>
                </a:solidFill>
                <a:latin typeface="Arial"/>
                <a:ea typeface="Arial"/>
                <a:cs typeface="Arial"/>
                <a:sym typeface="Arial"/>
              </a:rPr>
              <a:t> https://en.wikipedia.org/wiki/Holy_Week_in_Spain</a:t>
            </a:r>
            <a:endParaRPr sz="1100" u="sng">
              <a:solidFill>
                <a:schemeClr val="hlink"/>
              </a:solidFill>
              <a:latin typeface="Arial"/>
              <a:ea typeface="Arial"/>
              <a:cs typeface="Arial"/>
              <a:sym typeface="Arial"/>
            </a:endParaRPr>
          </a:p>
          <a:p>
            <a:pPr marL="0" lvl="0" indent="0" algn="l" rtl="0">
              <a:spcBef>
                <a:spcPts val="1200"/>
              </a:spcBef>
              <a:spcAft>
                <a:spcPts val="0"/>
              </a:spcAft>
              <a:buNone/>
            </a:pPr>
            <a:endParaRPr sz="1100" u="sng">
              <a:solidFill>
                <a:schemeClr val="hlink"/>
              </a:solidFill>
              <a:latin typeface="Arial"/>
              <a:ea typeface="Arial"/>
              <a:cs typeface="Arial"/>
              <a:sym typeface="Arial"/>
            </a:endParaRPr>
          </a:p>
          <a:p>
            <a:pPr marL="0" lvl="0" indent="0" algn="l" rtl="0">
              <a:spcBef>
                <a:spcPts val="1200"/>
              </a:spcBef>
              <a:spcAft>
                <a:spcPts val="0"/>
              </a:spcAft>
              <a:buNone/>
            </a:pPr>
            <a:endParaRPr b="1"/>
          </a:p>
          <a:p>
            <a:pPr marL="0" lvl="0" indent="0" algn="l" rtl="0">
              <a:spcBef>
                <a:spcPts val="1000"/>
              </a:spcBef>
              <a:spcAft>
                <a:spcPts val="0"/>
              </a:spcAft>
              <a:buNone/>
            </a:pPr>
            <a:endParaRPr/>
          </a:p>
        </p:txBody>
      </p:sp>
      <p:pic>
        <p:nvPicPr>
          <p:cNvPr id="7567" name="Google Shape;7567;p46"/>
          <p:cNvPicPr preferRelativeResize="0"/>
          <p:nvPr/>
        </p:nvPicPr>
        <p:blipFill>
          <a:blip r:embed="rId12">
            <a:alphaModFix/>
          </a:blip>
          <a:stretch>
            <a:fillRect/>
          </a:stretch>
        </p:blipFill>
        <p:spPr>
          <a:xfrm>
            <a:off x="0" y="0"/>
            <a:ext cx="2914650" cy="914400"/>
          </a:xfrm>
          <a:prstGeom prst="rect">
            <a:avLst/>
          </a:prstGeom>
          <a:noFill/>
          <a:ln>
            <a:noFill/>
          </a:ln>
        </p:spPr>
      </p:pic>
      <p:pic>
        <p:nvPicPr>
          <p:cNvPr id="7568" name="Google Shape;7568;p46"/>
          <p:cNvPicPr preferRelativeResize="0"/>
          <p:nvPr/>
        </p:nvPicPr>
        <p:blipFill>
          <a:blip r:embed="rId13">
            <a:alphaModFix/>
          </a:blip>
          <a:stretch>
            <a:fillRect/>
          </a:stretch>
        </p:blipFill>
        <p:spPr>
          <a:xfrm>
            <a:off x="8040050" y="54125"/>
            <a:ext cx="1040775" cy="1057157"/>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566"/>
        <p:cNvGrpSpPr/>
        <p:nvPr/>
      </p:nvGrpSpPr>
      <p:grpSpPr>
        <a:xfrm>
          <a:off x="0" y="0"/>
          <a:ext cx="0" cy="0"/>
          <a:chOff x="0" y="0"/>
          <a:chExt cx="0" cy="0"/>
        </a:xfrm>
      </p:grpSpPr>
      <p:sp>
        <p:nvSpPr>
          <p:cNvPr id="6567" name="Google Shape;6567;p36"/>
          <p:cNvSpPr txBox="1">
            <a:spLocks noGrp="1"/>
          </p:cNvSpPr>
          <p:nvPr>
            <p:ph type="body" idx="1"/>
          </p:nvPr>
        </p:nvSpPr>
        <p:spPr>
          <a:xfrm>
            <a:off x="431250" y="914400"/>
            <a:ext cx="4748400" cy="37869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800" b="1">
                <a:solidFill>
                  <a:srgbClr val="000000"/>
                </a:solidFill>
              </a:rPr>
              <a:t>Carnaval del Toro</a:t>
            </a:r>
            <a:r>
              <a:rPr lang="en" sz="1800">
                <a:solidFill>
                  <a:srgbClr val="000000"/>
                </a:solidFill>
              </a:rPr>
              <a:t> (Carnavalul taurului) are loc anual în orașul Ciudad Rodrigo din provincia Salamanca, și este o sărbătoare care celebrează lunga istorie a luptelor cu tauri din Spania . Evenimentul se desfășoară la sfârșitul lunii februarie sau începutul lunii martie, în ultima vineri înainte de postul Paștelui, și atrage mii de vizitatori de pe întregul continent. Carnavalul datează din anul 1418, ceea ce îl face cel mai vechi carnaval de acest gen din Spania.</a:t>
            </a:r>
            <a:endParaRPr sz="1800">
              <a:solidFill>
                <a:srgbClr val="000000"/>
              </a:solidFill>
            </a:endParaRPr>
          </a:p>
          <a:p>
            <a:pPr marL="457200" lvl="0" indent="0" algn="l" rtl="0">
              <a:spcBef>
                <a:spcPts val="1200"/>
              </a:spcBef>
              <a:spcAft>
                <a:spcPts val="0"/>
              </a:spcAft>
              <a:buNone/>
            </a:pPr>
            <a:endParaRPr sz="1500"/>
          </a:p>
        </p:txBody>
      </p:sp>
      <p:pic>
        <p:nvPicPr>
          <p:cNvPr id="6568" name="Google Shape;6568;p36"/>
          <p:cNvPicPr preferRelativeResize="0"/>
          <p:nvPr/>
        </p:nvPicPr>
        <p:blipFill>
          <a:blip r:embed="rId3">
            <a:alphaModFix/>
          </a:blip>
          <a:stretch>
            <a:fillRect/>
          </a:stretch>
        </p:blipFill>
        <p:spPr>
          <a:xfrm>
            <a:off x="0" y="0"/>
            <a:ext cx="2914650" cy="914400"/>
          </a:xfrm>
          <a:prstGeom prst="rect">
            <a:avLst/>
          </a:prstGeom>
          <a:noFill/>
          <a:ln>
            <a:noFill/>
          </a:ln>
        </p:spPr>
      </p:pic>
      <p:pic>
        <p:nvPicPr>
          <p:cNvPr id="6569" name="Google Shape;6569;p36"/>
          <p:cNvPicPr preferRelativeResize="0"/>
          <p:nvPr/>
        </p:nvPicPr>
        <p:blipFill>
          <a:blip r:embed="rId4">
            <a:alphaModFix/>
          </a:blip>
          <a:stretch>
            <a:fillRect/>
          </a:stretch>
        </p:blipFill>
        <p:spPr>
          <a:xfrm>
            <a:off x="8040050" y="54125"/>
            <a:ext cx="1040775" cy="1057157"/>
          </a:xfrm>
          <a:prstGeom prst="rect">
            <a:avLst/>
          </a:prstGeom>
          <a:noFill/>
          <a:ln>
            <a:noFill/>
          </a:ln>
        </p:spPr>
      </p:pic>
      <p:pic>
        <p:nvPicPr>
          <p:cNvPr id="6570" name="Google Shape;6570;p36"/>
          <p:cNvPicPr preferRelativeResize="0"/>
          <p:nvPr/>
        </p:nvPicPr>
        <p:blipFill>
          <a:blip r:embed="rId5">
            <a:alphaModFix/>
          </a:blip>
          <a:stretch>
            <a:fillRect/>
          </a:stretch>
        </p:blipFill>
        <p:spPr>
          <a:xfrm>
            <a:off x="5337350" y="491825"/>
            <a:ext cx="2545007" cy="1909501"/>
          </a:xfrm>
          <a:prstGeom prst="rect">
            <a:avLst/>
          </a:prstGeom>
          <a:noFill/>
          <a:ln w="38100" cap="flat" cmpd="sng">
            <a:solidFill>
              <a:schemeClr val="accent2"/>
            </a:solidFill>
            <a:prstDash val="solid"/>
            <a:round/>
            <a:headEnd type="none" w="sm" len="sm"/>
            <a:tailEnd type="none" w="sm" len="sm"/>
          </a:ln>
        </p:spPr>
      </p:pic>
      <p:pic>
        <p:nvPicPr>
          <p:cNvPr id="6571" name="Google Shape;6571;p36"/>
          <p:cNvPicPr preferRelativeResize="0"/>
          <p:nvPr/>
        </p:nvPicPr>
        <p:blipFill>
          <a:blip r:embed="rId6">
            <a:alphaModFix/>
          </a:blip>
          <a:stretch>
            <a:fillRect/>
          </a:stretch>
        </p:blipFill>
        <p:spPr>
          <a:xfrm>
            <a:off x="5734750" y="2696600"/>
            <a:ext cx="3120500" cy="2080325"/>
          </a:xfrm>
          <a:prstGeom prst="rect">
            <a:avLst/>
          </a:prstGeom>
          <a:noFill/>
          <a:ln w="38100" cap="flat" cmpd="sng">
            <a:solidFill>
              <a:schemeClr val="accent2"/>
            </a:solidFill>
            <a:prstDash val="solid"/>
            <a:round/>
            <a:headEnd type="none" w="sm" len="sm"/>
            <a:tailEnd type="none" w="sm" len="sm"/>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575"/>
        <p:cNvGrpSpPr/>
        <p:nvPr/>
      </p:nvGrpSpPr>
      <p:grpSpPr>
        <a:xfrm>
          <a:off x="0" y="0"/>
          <a:ext cx="0" cy="0"/>
          <a:chOff x="0" y="0"/>
          <a:chExt cx="0" cy="0"/>
        </a:xfrm>
      </p:grpSpPr>
      <p:grpSp>
        <p:nvGrpSpPr>
          <p:cNvPr id="6576" name="Google Shape;6576;p37"/>
          <p:cNvGrpSpPr/>
          <p:nvPr/>
        </p:nvGrpSpPr>
        <p:grpSpPr>
          <a:xfrm>
            <a:off x="8215640" y="-52787"/>
            <a:ext cx="4206810" cy="5249052"/>
            <a:chOff x="-776960" y="-58312"/>
            <a:chExt cx="4206810" cy="5249052"/>
          </a:xfrm>
        </p:grpSpPr>
        <p:grpSp>
          <p:nvGrpSpPr>
            <p:cNvPr id="6577" name="Google Shape;6577;p37"/>
            <p:cNvGrpSpPr/>
            <p:nvPr/>
          </p:nvGrpSpPr>
          <p:grpSpPr>
            <a:xfrm>
              <a:off x="1777556" y="3268743"/>
              <a:ext cx="147453" cy="583615"/>
              <a:chOff x="1701356" y="1283743"/>
              <a:chExt cx="147453" cy="583615"/>
            </a:xfrm>
          </p:grpSpPr>
          <p:sp>
            <p:nvSpPr>
              <p:cNvPr id="6578" name="Google Shape;6578;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37"/>
            <p:cNvGrpSpPr/>
            <p:nvPr/>
          </p:nvGrpSpPr>
          <p:grpSpPr>
            <a:xfrm>
              <a:off x="1777556" y="1283743"/>
              <a:ext cx="147453" cy="583615"/>
              <a:chOff x="1701356" y="1283743"/>
              <a:chExt cx="147453" cy="583615"/>
            </a:xfrm>
          </p:grpSpPr>
          <p:sp>
            <p:nvSpPr>
              <p:cNvPr id="6582" name="Google Shape;6582;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37"/>
            <p:cNvGrpSpPr/>
            <p:nvPr/>
          </p:nvGrpSpPr>
          <p:grpSpPr>
            <a:xfrm>
              <a:off x="1235315" y="-58312"/>
              <a:ext cx="1234059" cy="1275390"/>
              <a:chOff x="1159115" y="-58312"/>
              <a:chExt cx="1234059" cy="1275390"/>
            </a:xfrm>
          </p:grpSpPr>
          <p:sp>
            <p:nvSpPr>
              <p:cNvPr id="6586" name="Google Shape;6586;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37"/>
            <p:cNvGrpSpPr/>
            <p:nvPr/>
          </p:nvGrpSpPr>
          <p:grpSpPr>
            <a:xfrm>
              <a:off x="227973" y="930036"/>
              <a:ext cx="1234326" cy="1275479"/>
              <a:chOff x="152298" y="930036"/>
              <a:chExt cx="1234326" cy="1275479"/>
            </a:xfrm>
          </p:grpSpPr>
          <p:sp>
            <p:nvSpPr>
              <p:cNvPr id="6617" name="Google Shape;6617;p37"/>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37"/>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37"/>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37"/>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37"/>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37"/>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37"/>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37"/>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37"/>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37"/>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37"/>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37"/>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37"/>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37"/>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37"/>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37"/>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37"/>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37"/>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37"/>
            <p:cNvGrpSpPr/>
            <p:nvPr/>
          </p:nvGrpSpPr>
          <p:grpSpPr>
            <a:xfrm>
              <a:off x="1235315" y="1930350"/>
              <a:ext cx="1234059" cy="1275390"/>
              <a:chOff x="1159115" y="-58312"/>
              <a:chExt cx="1234059" cy="1275390"/>
            </a:xfrm>
          </p:grpSpPr>
          <p:sp>
            <p:nvSpPr>
              <p:cNvPr id="6636" name="Google Shape;6636;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37"/>
            <p:cNvGrpSpPr/>
            <p:nvPr/>
          </p:nvGrpSpPr>
          <p:grpSpPr>
            <a:xfrm>
              <a:off x="1235315" y="3915350"/>
              <a:ext cx="1234059" cy="1275390"/>
              <a:chOff x="1159115" y="-58312"/>
              <a:chExt cx="1234059" cy="1275390"/>
            </a:xfrm>
          </p:grpSpPr>
          <p:sp>
            <p:nvSpPr>
              <p:cNvPr id="6667" name="Google Shape;6667;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7" name="Google Shape;6697;p37"/>
            <p:cNvGrpSpPr/>
            <p:nvPr/>
          </p:nvGrpSpPr>
          <p:grpSpPr>
            <a:xfrm>
              <a:off x="227973" y="2907149"/>
              <a:ext cx="1234326" cy="1275479"/>
              <a:chOff x="152298" y="930036"/>
              <a:chExt cx="1234326" cy="1275479"/>
            </a:xfrm>
          </p:grpSpPr>
          <p:sp>
            <p:nvSpPr>
              <p:cNvPr id="6698" name="Google Shape;6698;p37"/>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37"/>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37"/>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37"/>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37"/>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37"/>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37"/>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37"/>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37"/>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37"/>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37"/>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37"/>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37"/>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37"/>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37"/>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37"/>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37"/>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37"/>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37"/>
            <p:cNvGrpSpPr/>
            <p:nvPr/>
          </p:nvGrpSpPr>
          <p:grpSpPr>
            <a:xfrm>
              <a:off x="770231" y="4259843"/>
              <a:ext cx="147453" cy="583615"/>
              <a:chOff x="1701356" y="1283743"/>
              <a:chExt cx="147453" cy="583615"/>
            </a:xfrm>
          </p:grpSpPr>
          <p:sp>
            <p:nvSpPr>
              <p:cNvPr id="6717" name="Google Shape;6717;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37"/>
            <p:cNvGrpSpPr/>
            <p:nvPr/>
          </p:nvGrpSpPr>
          <p:grpSpPr>
            <a:xfrm>
              <a:off x="770231" y="2264518"/>
              <a:ext cx="147453" cy="583615"/>
              <a:chOff x="1701356" y="1283743"/>
              <a:chExt cx="147453" cy="583615"/>
            </a:xfrm>
          </p:grpSpPr>
          <p:sp>
            <p:nvSpPr>
              <p:cNvPr id="6721" name="Google Shape;6721;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37"/>
            <p:cNvGrpSpPr/>
            <p:nvPr/>
          </p:nvGrpSpPr>
          <p:grpSpPr>
            <a:xfrm>
              <a:off x="770231" y="287393"/>
              <a:ext cx="147453" cy="583615"/>
              <a:chOff x="1701356" y="1283743"/>
              <a:chExt cx="147453" cy="583615"/>
            </a:xfrm>
          </p:grpSpPr>
          <p:sp>
            <p:nvSpPr>
              <p:cNvPr id="6725" name="Google Shape;6725;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8" name="Google Shape;6728;p37"/>
            <p:cNvGrpSpPr/>
            <p:nvPr/>
          </p:nvGrpSpPr>
          <p:grpSpPr>
            <a:xfrm>
              <a:off x="-234719" y="3268743"/>
              <a:ext cx="147453" cy="583615"/>
              <a:chOff x="1701356" y="1283743"/>
              <a:chExt cx="147453" cy="583615"/>
            </a:xfrm>
          </p:grpSpPr>
          <p:sp>
            <p:nvSpPr>
              <p:cNvPr id="6729" name="Google Shape;6729;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37"/>
            <p:cNvGrpSpPr/>
            <p:nvPr/>
          </p:nvGrpSpPr>
          <p:grpSpPr>
            <a:xfrm>
              <a:off x="-234719" y="1283743"/>
              <a:ext cx="147453" cy="583615"/>
              <a:chOff x="1701356" y="1283743"/>
              <a:chExt cx="147453" cy="583615"/>
            </a:xfrm>
          </p:grpSpPr>
          <p:sp>
            <p:nvSpPr>
              <p:cNvPr id="6733" name="Google Shape;6733;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37"/>
            <p:cNvGrpSpPr/>
            <p:nvPr/>
          </p:nvGrpSpPr>
          <p:grpSpPr>
            <a:xfrm>
              <a:off x="-776960" y="-58312"/>
              <a:ext cx="1234059" cy="1275390"/>
              <a:chOff x="1159115" y="-58312"/>
              <a:chExt cx="1234059" cy="1275390"/>
            </a:xfrm>
          </p:grpSpPr>
          <p:sp>
            <p:nvSpPr>
              <p:cNvPr id="6737" name="Google Shape;6737;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37"/>
            <p:cNvGrpSpPr/>
            <p:nvPr/>
          </p:nvGrpSpPr>
          <p:grpSpPr>
            <a:xfrm>
              <a:off x="-776960" y="1930350"/>
              <a:ext cx="1234059" cy="1275390"/>
              <a:chOff x="1159115" y="-58312"/>
              <a:chExt cx="1234059" cy="1275390"/>
            </a:xfrm>
          </p:grpSpPr>
          <p:sp>
            <p:nvSpPr>
              <p:cNvPr id="6768" name="Google Shape;6768;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37"/>
            <p:cNvGrpSpPr/>
            <p:nvPr/>
          </p:nvGrpSpPr>
          <p:grpSpPr>
            <a:xfrm>
              <a:off x="-776960" y="3915350"/>
              <a:ext cx="1234059" cy="1275390"/>
              <a:chOff x="1159115" y="-58312"/>
              <a:chExt cx="1234059" cy="1275390"/>
            </a:xfrm>
          </p:grpSpPr>
          <p:sp>
            <p:nvSpPr>
              <p:cNvPr id="6799" name="Google Shape;6799;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37"/>
            <p:cNvGrpSpPr/>
            <p:nvPr/>
          </p:nvGrpSpPr>
          <p:grpSpPr>
            <a:xfrm>
              <a:off x="2195523" y="930036"/>
              <a:ext cx="1234326" cy="1275479"/>
              <a:chOff x="152298" y="930036"/>
              <a:chExt cx="1234326" cy="1275479"/>
            </a:xfrm>
          </p:grpSpPr>
          <p:sp>
            <p:nvSpPr>
              <p:cNvPr id="6830" name="Google Shape;6830;p37"/>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7"/>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7"/>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7"/>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7"/>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7"/>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7"/>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7"/>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7"/>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7"/>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7"/>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7"/>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7"/>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7"/>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7"/>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7"/>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7"/>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7"/>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37"/>
            <p:cNvGrpSpPr/>
            <p:nvPr/>
          </p:nvGrpSpPr>
          <p:grpSpPr>
            <a:xfrm>
              <a:off x="2195523" y="2907149"/>
              <a:ext cx="1234326" cy="1275479"/>
              <a:chOff x="152298" y="930036"/>
              <a:chExt cx="1234326" cy="1275479"/>
            </a:xfrm>
          </p:grpSpPr>
          <p:sp>
            <p:nvSpPr>
              <p:cNvPr id="6849" name="Google Shape;6849;p37"/>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7"/>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7"/>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7"/>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7"/>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7"/>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7"/>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7"/>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7"/>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7"/>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7"/>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7"/>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7"/>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7"/>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7"/>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7"/>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7"/>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7"/>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37"/>
            <p:cNvGrpSpPr/>
            <p:nvPr/>
          </p:nvGrpSpPr>
          <p:grpSpPr>
            <a:xfrm>
              <a:off x="2737781" y="4259843"/>
              <a:ext cx="147453" cy="583615"/>
              <a:chOff x="1701356" y="1283743"/>
              <a:chExt cx="147453" cy="583615"/>
            </a:xfrm>
          </p:grpSpPr>
          <p:sp>
            <p:nvSpPr>
              <p:cNvPr id="6868" name="Google Shape;6868;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1" name="Google Shape;6871;p37"/>
            <p:cNvGrpSpPr/>
            <p:nvPr/>
          </p:nvGrpSpPr>
          <p:grpSpPr>
            <a:xfrm>
              <a:off x="2737781" y="2264518"/>
              <a:ext cx="147453" cy="583615"/>
              <a:chOff x="1701356" y="1283743"/>
              <a:chExt cx="147453" cy="583615"/>
            </a:xfrm>
          </p:grpSpPr>
          <p:sp>
            <p:nvSpPr>
              <p:cNvPr id="6872" name="Google Shape;6872;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37"/>
            <p:cNvGrpSpPr/>
            <p:nvPr/>
          </p:nvGrpSpPr>
          <p:grpSpPr>
            <a:xfrm>
              <a:off x="2737781" y="287393"/>
              <a:ext cx="147453" cy="583615"/>
              <a:chOff x="1701356" y="1283743"/>
              <a:chExt cx="147453" cy="583615"/>
            </a:xfrm>
          </p:grpSpPr>
          <p:sp>
            <p:nvSpPr>
              <p:cNvPr id="6876" name="Google Shape;6876;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79" name="Google Shape;6879;p37"/>
          <p:cNvSpPr txBox="1">
            <a:spLocks noGrp="1"/>
          </p:cNvSpPr>
          <p:nvPr>
            <p:ph type="subTitle" idx="1"/>
          </p:nvPr>
        </p:nvSpPr>
        <p:spPr>
          <a:xfrm>
            <a:off x="3618500" y="914400"/>
            <a:ext cx="4250100" cy="3642600"/>
          </a:xfrm>
          <a:prstGeom prst="rect">
            <a:avLst/>
          </a:prstGeom>
        </p:spPr>
        <p:txBody>
          <a:bodyPr spcFirstLastPara="1" wrap="square" lIns="91425" tIns="91425" rIns="91425" bIns="91425" anchor="t" anchorCtr="0">
            <a:noAutofit/>
          </a:bodyPr>
          <a:lstStyle/>
          <a:p>
            <a:pPr marL="0" lvl="0" indent="0" algn="ctr" rtl="0">
              <a:spcBef>
                <a:spcPts val="1200"/>
              </a:spcBef>
              <a:spcAft>
                <a:spcPts val="0"/>
              </a:spcAft>
              <a:buNone/>
            </a:pPr>
            <a:r>
              <a:rPr lang="en" dirty="0"/>
              <a:t>Printre cele mai spectaculoase momente se numără capeas, evenimente în care tauri sunt eliberați în Plaza Mayor pentru a fi înfruntați de localnici. Înainte de întreceri, participanții primesc băuturi spirtoase pentru a prinde curaj. Cu ocazia carnavalului se organizează și parade cu costume. Atât toreadori cât și interpreți se plimbă pe străzile orașului și distrează mulțimea. Atmosfera este una de sărbătoare totală, cu muzică, petreceri de stradă și o implicare intensă a comunității locale.</a:t>
            </a:r>
            <a:endParaRPr dirty="0"/>
          </a:p>
          <a:p>
            <a:pPr marL="0" lvl="0" indent="0" algn="ctr" rtl="0">
              <a:spcBef>
                <a:spcPts val="1200"/>
              </a:spcBef>
              <a:spcAft>
                <a:spcPts val="0"/>
              </a:spcAft>
              <a:buNone/>
            </a:pPr>
            <a:endParaRPr dirty="0"/>
          </a:p>
        </p:txBody>
      </p:sp>
      <p:grpSp>
        <p:nvGrpSpPr>
          <p:cNvPr id="6880" name="Google Shape;6880;p37"/>
          <p:cNvGrpSpPr/>
          <p:nvPr/>
        </p:nvGrpSpPr>
        <p:grpSpPr>
          <a:xfrm rot="10800000">
            <a:off x="-3272510" y="-52800"/>
            <a:ext cx="4206810" cy="5249052"/>
            <a:chOff x="-776960" y="-58312"/>
            <a:chExt cx="4206810" cy="5249052"/>
          </a:xfrm>
        </p:grpSpPr>
        <p:grpSp>
          <p:nvGrpSpPr>
            <p:cNvPr id="6881" name="Google Shape;6881;p37"/>
            <p:cNvGrpSpPr/>
            <p:nvPr/>
          </p:nvGrpSpPr>
          <p:grpSpPr>
            <a:xfrm>
              <a:off x="1777556" y="3268743"/>
              <a:ext cx="147453" cy="583615"/>
              <a:chOff x="1701356" y="1283743"/>
              <a:chExt cx="147453" cy="583615"/>
            </a:xfrm>
          </p:grpSpPr>
          <p:sp>
            <p:nvSpPr>
              <p:cNvPr id="6882" name="Google Shape;6882;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37"/>
            <p:cNvGrpSpPr/>
            <p:nvPr/>
          </p:nvGrpSpPr>
          <p:grpSpPr>
            <a:xfrm>
              <a:off x="1777556" y="1283743"/>
              <a:ext cx="147453" cy="583615"/>
              <a:chOff x="1701356" y="1283743"/>
              <a:chExt cx="147453" cy="583615"/>
            </a:xfrm>
          </p:grpSpPr>
          <p:sp>
            <p:nvSpPr>
              <p:cNvPr id="6886" name="Google Shape;6886;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9" name="Google Shape;6889;p37"/>
            <p:cNvGrpSpPr/>
            <p:nvPr/>
          </p:nvGrpSpPr>
          <p:grpSpPr>
            <a:xfrm>
              <a:off x="1235315" y="-58312"/>
              <a:ext cx="1234059" cy="1275390"/>
              <a:chOff x="1159115" y="-58312"/>
              <a:chExt cx="1234059" cy="1275390"/>
            </a:xfrm>
          </p:grpSpPr>
          <p:sp>
            <p:nvSpPr>
              <p:cNvPr id="6890" name="Google Shape;6890;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37"/>
            <p:cNvGrpSpPr/>
            <p:nvPr/>
          </p:nvGrpSpPr>
          <p:grpSpPr>
            <a:xfrm>
              <a:off x="227973" y="930036"/>
              <a:ext cx="1234326" cy="1275479"/>
              <a:chOff x="152298" y="930036"/>
              <a:chExt cx="1234326" cy="1275479"/>
            </a:xfrm>
          </p:grpSpPr>
          <p:sp>
            <p:nvSpPr>
              <p:cNvPr id="6921" name="Google Shape;6921;p37"/>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7"/>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7"/>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37"/>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37"/>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7"/>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7"/>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7"/>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37"/>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37"/>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7"/>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7"/>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7"/>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7"/>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7"/>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7"/>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7"/>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7"/>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37"/>
            <p:cNvGrpSpPr/>
            <p:nvPr/>
          </p:nvGrpSpPr>
          <p:grpSpPr>
            <a:xfrm>
              <a:off x="1235315" y="1930350"/>
              <a:ext cx="1234059" cy="1275390"/>
              <a:chOff x="1159115" y="-58312"/>
              <a:chExt cx="1234059" cy="1275390"/>
            </a:xfrm>
          </p:grpSpPr>
          <p:sp>
            <p:nvSpPr>
              <p:cNvPr id="6940" name="Google Shape;6940;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37"/>
            <p:cNvGrpSpPr/>
            <p:nvPr/>
          </p:nvGrpSpPr>
          <p:grpSpPr>
            <a:xfrm>
              <a:off x="1235315" y="3915350"/>
              <a:ext cx="1234059" cy="1275390"/>
              <a:chOff x="1159115" y="-58312"/>
              <a:chExt cx="1234059" cy="1275390"/>
            </a:xfrm>
          </p:grpSpPr>
          <p:sp>
            <p:nvSpPr>
              <p:cNvPr id="6971" name="Google Shape;6971;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37"/>
            <p:cNvGrpSpPr/>
            <p:nvPr/>
          </p:nvGrpSpPr>
          <p:grpSpPr>
            <a:xfrm>
              <a:off x="227973" y="2907149"/>
              <a:ext cx="1234326" cy="1275479"/>
              <a:chOff x="152298" y="930036"/>
              <a:chExt cx="1234326" cy="1275479"/>
            </a:xfrm>
          </p:grpSpPr>
          <p:sp>
            <p:nvSpPr>
              <p:cNvPr id="7002" name="Google Shape;7002;p37"/>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7"/>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7"/>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7"/>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7"/>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7"/>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37"/>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7"/>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7"/>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37"/>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37"/>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37"/>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7"/>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7"/>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7"/>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7"/>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7"/>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7"/>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37"/>
            <p:cNvGrpSpPr/>
            <p:nvPr/>
          </p:nvGrpSpPr>
          <p:grpSpPr>
            <a:xfrm>
              <a:off x="770231" y="4259843"/>
              <a:ext cx="147453" cy="583615"/>
              <a:chOff x="1701356" y="1283743"/>
              <a:chExt cx="147453" cy="583615"/>
            </a:xfrm>
          </p:grpSpPr>
          <p:sp>
            <p:nvSpPr>
              <p:cNvPr id="7021" name="Google Shape;7021;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4" name="Google Shape;7024;p37"/>
            <p:cNvGrpSpPr/>
            <p:nvPr/>
          </p:nvGrpSpPr>
          <p:grpSpPr>
            <a:xfrm>
              <a:off x="770231" y="2264518"/>
              <a:ext cx="147453" cy="583615"/>
              <a:chOff x="1701356" y="1283743"/>
              <a:chExt cx="147453" cy="583615"/>
            </a:xfrm>
          </p:grpSpPr>
          <p:sp>
            <p:nvSpPr>
              <p:cNvPr id="7025" name="Google Shape;7025;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37"/>
            <p:cNvGrpSpPr/>
            <p:nvPr/>
          </p:nvGrpSpPr>
          <p:grpSpPr>
            <a:xfrm>
              <a:off x="770231" y="287393"/>
              <a:ext cx="147453" cy="583615"/>
              <a:chOff x="1701356" y="1283743"/>
              <a:chExt cx="147453" cy="583615"/>
            </a:xfrm>
          </p:grpSpPr>
          <p:sp>
            <p:nvSpPr>
              <p:cNvPr id="7029" name="Google Shape;7029;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37"/>
            <p:cNvGrpSpPr/>
            <p:nvPr/>
          </p:nvGrpSpPr>
          <p:grpSpPr>
            <a:xfrm>
              <a:off x="-234719" y="3268743"/>
              <a:ext cx="147453" cy="583615"/>
              <a:chOff x="1701356" y="1283743"/>
              <a:chExt cx="147453" cy="583615"/>
            </a:xfrm>
          </p:grpSpPr>
          <p:sp>
            <p:nvSpPr>
              <p:cNvPr id="7033" name="Google Shape;7033;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37"/>
            <p:cNvGrpSpPr/>
            <p:nvPr/>
          </p:nvGrpSpPr>
          <p:grpSpPr>
            <a:xfrm>
              <a:off x="-234719" y="1283743"/>
              <a:ext cx="147453" cy="583615"/>
              <a:chOff x="1701356" y="1283743"/>
              <a:chExt cx="147453" cy="583615"/>
            </a:xfrm>
          </p:grpSpPr>
          <p:sp>
            <p:nvSpPr>
              <p:cNvPr id="7037" name="Google Shape;7037;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37"/>
            <p:cNvGrpSpPr/>
            <p:nvPr/>
          </p:nvGrpSpPr>
          <p:grpSpPr>
            <a:xfrm>
              <a:off x="-776960" y="-58312"/>
              <a:ext cx="1234059" cy="1275390"/>
              <a:chOff x="1159115" y="-58312"/>
              <a:chExt cx="1234059" cy="1275390"/>
            </a:xfrm>
          </p:grpSpPr>
          <p:sp>
            <p:nvSpPr>
              <p:cNvPr id="7041" name="Google Shape;7041;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37"/>
            <p:cNvGrpSpPr/>
            <p:nvPr/>
          </p:nvGrpSpPr>
          <p:grpSpPr>
            <a:xfrm>
              <a:off x="-776960" y="1930350"/>
              <a:ext cx="1234059" cy="1275390"/>
              <a:chOff x="1159115" y="-58312"/>
              <a:chExt cx="1234059" cy="1275390"/>
            </a:xfrm>
          </p:grpSpPr>
          <p:sp>
            <p:nvSpPr>
              <p:cNvPr id="7072" name="Google Shape;7072;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37"/>
            <p:cNvGrpSpPr/>
            <p:nvPr/>
          </p:nvGrpSpPr>
          <p:grpSpPr>
            <a:xfrm>
              <a:off x="-776960" y="3915350"/>
              <a:ext cx="1234059" cy="1275390"/>
              <a:chOff x="1159115" y="-58312"/>
              <a:chExt cx="1234059" cy="1275390"/>
            </a:xfrm>
          </p:grpSpPr>
          <p:sp>
            <p:nvSpPr>
              <p:cNvPr id="7103" name="Google Shape;7103;p37"/>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37"/>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37"/>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37"/>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37"/>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37"/>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37"/>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37"/>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37"/>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37"/>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37"/>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37"/>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37"/>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37"/>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37"/>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37"/>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37"/>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37"/>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37"/>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37"/>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37"/>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37"/>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37"/>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37"/>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37"/>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37"/>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37"/>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37"/>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37"/>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37"/>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37"/>
            <p:cNvGrpSpPr/>
            <p:nvPr/>
          </p:nvGrpSpPr>
          <p:grpSpPr>
            <a:xfrm>
              <a:off x="2195523" y="930036"/>
              <a:ext cx="1234326" cy="1275479"/>
              <a:chOff x="152298" y="930036"/>
              <a:chExt cx="1234326" cy="1275479"/>
            </a:xfrm>
          </p:grpSpPr>
          <p:sp>
            <p:nvSpPr>
              <p:cNvPr id="7134" name="Google Shape;7134;p37"/>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37"/>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37"/>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37"/>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7"/>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7"/>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7"/>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7"/>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37"/>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37"/>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37"/>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37"/>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37"/>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37"/>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37"/>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37"/>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37"/>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37"/>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37"/>
            <p:cNvGrpSpPr/>
            <p:nvPr/>
          </p:nvGrpSpPr>
          <p:grpSpPr>
            <a:xfrm>
              <a:off x="2195523" y="2907149"/>
              <a:ext cx="1234326" cy="1275479"/>
              <a:chOff x="152298" y="930036"/>
              <a:chExt cx="1234326" cy="1275479"/>
            </a:xfrm>
          </p:grpSpPr>
          <p:sp>
            <p:nvSpPr>
              <p:cNvPr id="7153" name="Google Shape;7153;p37"/>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37"/>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37"/>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37"/>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37"/>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37"/>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37"/>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37"/>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37"/>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37"/>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37"/>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37"/>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37"/>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37"/>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37"/>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37"/>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37"/>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37"/>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37"/>
            <p:cNvGrpSpPr/>
            <p:nvPr/>
          </p:nvGrpSpPr>
          <p:grpSpPr>
            <a:xfrm>
              <a:off x="2737781" y="4259843"/>
              <a:ext cx="147453" cy="583615"/>
              <a:chOff x="1701356" y="1283743"/>
              <a:chExt cx="147453" cy="583615"/>
            </a:xfrm>
          </p:grpSpPr>
          <p:sp>
            <p:nvSpPr>
              <p:cNvPr id="7172" name="Google Shape;7172;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37"/>
            <p:cNvGrpSpPr/>
            <p:nvPr/>
          </p:nvGrpSpPr>
          <p:grpSpPr>
            <a:xfrm>
              <a:off x="2737781" y="2264518"/>
              <a:ext cx="147453" cy="583615"/>
              <a:chOff x="1701356" y="1283743"/>
              <a:chExt cx="147453" cy="583615"/>
            </a:xfrm>
          </p:grpSpPr>
          <p:sp>
            <p:nvSpPr>
              <p:cNvPr id="7176" name="Google Shape;7176;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37"/>
            <p:cNvGrpSpPr/>
            <p:nvPr/>
          </p:nvGrpSpPr>
          <p:grpSpPr>
            <a:xfrm>
              <a:off x="2737781" y="287393"/>
              <a:ext cx="147453" cy="583615"/>
              <a:chOff x="1701356" y="1283743"/>
              <a:chExt cx="147453" cy="583615"/>
            </a:xfrm>
          </p:grpSpPr>
          <p:sp>
            <p:nvSpPr>
              <p:cNvPr id="7180" name="Google Shape;7180;p37"/>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37"/>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37"/>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7183" name="Google Shape;7183;p37"/>
          <p:cNvPicPr preferRelativeResize="0"/>
          <p:nvPr/>
        </p:nvPicPr>
        <p:blipFill>
          <a:blip r:embed="rId5">
            <a:alphaModFix/>
          </a:blip>
          <a:stretch>
            <a:fillRect/>
          </a:stretch>
        </p:blipFill>
        <p:spPr>
          <a:xfrm>
            <a:off x="0" y="0"/>
            <a:ext cx="2914650" cy="914400"/>
          </a:xfrm>
          <a:prstGeom prst="rect">
            <a:avLst/>
          </a:prstGeom>
          <a:noFill/>
          <a:ln>
            <a:noFill/>
          </a:ln>
        </p:spPr>
      </p:pic>
      <p:pic>
        <p:nvPicPr>
          <p:cNvPr id="7184" name="Google Shape;7184;p37"/>
          <p:cNvPicPr preferRelativeResize="0"/>
          <p:nvPr/>
        </p:nvPicPr>
        <p:blipFill>
          <a:blip r:embed="rId6">
            <a:alphaModFix/>
          </a:blip>
          <a:stretch>
            <a:fillRect/>
          </a:stretch>
        </p:blipFill>
        <p:spPr>
          <a:xfrm>
            <a:off x="8040050" y="54125"/>
            <a:ext cx="1040775" cy="1057157"/>
          </a:xfrm>
          <a:prstGeom prst="rect">
            <a:avLst/>
          </a:prstGeom>
          <a:noFill/>
          <a:ln>
            <a:noFill/>
          </a:ln>
        </p:spPr>
      </p:pic>
      <p:pic>
        <p:nvPicPr>
          <p:cNvPr id="2" name="videoplayback">
            <a:hlinkClick r:id="" action="ppaction://media"/>
            <a:extLst>
              <a:ext uri="{FF2B5EF4-FFF2-40B4-BE49-F238E27FC236}">
                <a16:creationId xmlns:a16="http://schemas.microsoft.com/office/drawing/2014/main" id="{53811400-D341-5C1C-F171-8BEE89EDADAA}"/>
              </a:ext>
            </a:extLst>
          </p:cNvPr>
          <p:cNvPicPr>
            <a:picLocks noChangeAspect="1"/>
          </p:cNvPicPr>
          <p:nvPr>
            <a:videoFile r:link="rId2"/>
            <p:extLst>
              <p:ext uri="{DAA4B4D4-6D71-4841-9C94-3DE7FCFB9230}">
                <p14:media xmlns:p14="http://schemas.microsoft.com/office/powerpoint/2010/main" r:embed="rId1"/>
              </p:ext>
            </p:extLst>
          </p:nvPr>
        </p:nvPicPr>
        <p:blipFill>
          <a:blip r:embed="rId7"/>
          <a:stretch>
            <a:fillRect/>
          </a:stretch>
        </p:blipFill>
        <p:spPr>
          <a:xfrm>
            <a:off x="865070" y="978196"/>
            <a:ext cx="2667705" cy="3955312"/>
          </a:xfrm>
          <a:prstGeom prst="rect">
            <a:avLst/>
          </a:prstGeom>
          <a:ln w="57150">
            <a:solidFill>
              <a:schemeClr val="accent2"/>
            </a:solidFill>
          </a:ln>
        </p:spPr>
      </p:pic>
    </p:spTree>
  </p:cSld>
  <p:clrMapOvr>
    <a:masterClrMapping/>
  </p:clrMapOvr>
  <p:transition spd="med">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0267"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189"/>
        <p:cNvGrpSpPr/>
        <p:nvPr/>
      </p:nvGrpSpPr>
      <p:grpSpPr>
        <a:xfrm>
          <a:off x="0" y="0"/>
          <a:ext cx="0" cy="0"/>
          <a:chOff x="0" y="0"/>
          <a:chExt cx="0" cy="0"/>
        </a:xfrm>
      </p:grpSpPr>
      <p:sp>
        <p:nvSpPr>
          <p:cNvPr id="7190" name="Google Shape;7190;p38"/>
          <p:cNvSpPr txBox="1">
            <a:spLocks noGrp="1"/>
          </p:cNvSpPr>
          <p:nvPr>
            <p:ph type="subTitle" idx="1"/>
          </p:nvPr>
        </p:nvSpPr>
        <p:spPr>
          <a:xfrm>
            <a:off x="241750" y="968550"/>
            <a:ext cx="4901700" cy="3824100"/>
          </a:xfrm>
          <a:prstGeom prst="rect">
            <a:avLst/>
          </a:prstGeom>
        </p:spPr>
        <p:txBody>
          <a:bodyPr spcFirstLastPara="1" wrap="square" lIns="91425" tIns="91425" rIns="91425" bIns="91425" anchor="t" anchorCtr="0">
            <a:noAutofit/>
          </a:bodyPr>
          <a:lstStyle/>
          <a:p>
            <a:pPr marL="0" lvl="0" indent="0" algn="l" rtl="0">
              <a:spcBef>
                <a:spcPts val="1200"/>
              </a:spcBef>
              <a:spcAft>
                <a:spcPts val="0"/>
              </a:spcAft>
              <a:buNone/>
            </a:pPr>
            <a:r>
              <a:rPr lang="en" sz="1500" b="1">
                <a:solidFill>
                  <a:srgbClr val="000000"/>
                </a:solidFill>
              </a:rPr>
              <a:t>Virgen de la Vega</a:t>
            </a:r>
            <a:r>
              <a:rPr lang="en" sz="1500">
                <a:solidFill>
                  <a:srgbClr val="000000"/>
                </a:solidFill>
              </a:rPr>
              <a:t> (Fecioara de la Vega) este sărbătoarea religioasă dedicată patroanei orașului Salamanca. Aceasta se desfășoară anual între 7 și 15 septembrie, cu punctul culminant pe 8 septembrie, care coincide cu Nașterea Fecioarei Maria. Procesiunea solemnă din 8 septembrie este momentul central, în care statuia Fecioarei de la Vega este purtată prin oraș, însoțită de cler, autorități locale, fanfare și credincioși. Legenda spune că Fecioara Maria i-a ajutat pe locuitorii din Salamanca și i-a apărat de asaltul trupelor care doreau să-i invadeze în 1706, în timpul Războiului Civil Spaniol. Nu se știe cine este autorul sculpturii, spunându-se că a fost găsită pe malurile râului Tormes. </a:t>
            </a:r>
            <a:endParaRPr sz="1500">
              <a:solidFill>
                <a:srgbClr val="000000"/>
              </a:solidFill>
            </a:endParaRPr>
          </a:p>
          <a:p>
            <a:pPr marL="0" lvl="0" indent="0" algn="l" rtl="0">
              <a:spcBef>
                <a:spcPts val="1200"/>
              </a:spcBef>
              <a:spcAft>
                <a:spcPts val="0"/>
              </a:spcAft>
              <a:buNone/>
            </a:pPr>
            <a:endParaRPr sz="1500"/>
          </a:p>
        </p:txBody>
      </p:sp>
      <p:pic>
        <p:nvPicPr>
          <p:cNvPr id="7191" name="Google Shape;7191;p38"/>
          <p:cNvPicPr preferRelativeResize="0"/>
          <p:nvPr/>
        </p:nvPicPr>
        <p:blipFill rotWithShape="1">
          <a:blip r:embed="rId3">
            <a:alphaModFix/>
          </a:blip>
          <a:srcRect l="21311" t="21740" r="14421" b="26789"/>
          <a:stretch/>
        </p:blipFill>
        <p:spPr>
          <a:xfrm flipH="1">
            <a:off x="5621749" y="270700"/>
            <a:ext cx="1876901" cy="2264949"/>
          </a:xfrm>
          <a:prstGeom prst="rect">
            <a:avLst/>
          </a:prstGeom>
          <a:noFill/>
          <a:ln w="38100" cap="flat" cmpd="sng">
            <a:solidFill>
              <a:schemeClr val="accent2"/>
            </a:solidFill>
            <a:prstDash val="solid"/>
            <a:round/>
            <a:headEnd type="none" w="sm" len="sm"/>
            <a:tailEnd type="none" w="sm" len="sm"/>
          </a:ln>
        </p:spPr>
      </p:pic>
      <p:pic>
        <p:nvPicPr>
          <p:cNvPr id="7192" name="Google Shape;7192;p38"/>
          <p:cNvPicPr preferRelativeResize="0"/>
          <p:nvPr/>
        </p:nvPicPr>
        <p:blipFill>
          <a:blip r:embed="rId4">
            <a:alphaModFix/>
          </a:blip>
          <a:stretch>
            <a:fillRect/>
          </a:stretch>
        </p:blipFill>
        <p:spPr>
          <a:xfrm>
            <a:off x="0" y="0"/>
            <a:ext cx="2914650" cy="914400"/>
          </a:xfrm>
          <a:prstGeom prst="rect">
            <a:avLst/>
          </a:prstGeom>
          <a:noFill/>
          <a:ln>
            <a:noFill/>
          </a:ln>
        </p:spPr>
      </p:pic>
      <p:pic>
        <p:nvPicPr>
          <p:cNvPr id="7193" name="Google Shape;7193;p38"/>
          <p:cNvPicPr preferRelativeResize="0"/>
          <p:nvPr/>
        </p:nvPicPr>
        <p:blipFill>
          <a:blip r:embed="rId5">
            <a:alphaModFix/>
          </a:blip>
          <a:stretch>
            <a:fillRect/>
          </a:stretch>
        </p:blipFill>
        <p:spPr>
          <a:xfrm>
            <a:off x="8040050" y="54125"/>
            <a:ext cx="1040775" cy="1057157"/>
          </a:xfrm>
          <a:prstGeom prst="rect">
            <a:avLst/>
          </a:prstGeom>
          <a:noFill/>
          <a:ln>
            <a:noFill/>
          </a:ln>
        </p:spPr>
      </p:pic>
      <p:pic>
        <p:nvPicPr>
          <p:cNvPr id="7194" name="Google Shape;7194;p38"/>
          <p:cNvPicPr preferRelativeResize="0"/>
          <p:nvPr/>
        </p:nvPicPr>
        <p:blipFill>
          <a:blip r:embed="rId6">
            <a:alphaModFix/>
          </a:blip>
          <a:stretch>
            <a:fillRect/>
          </a:stretch>
        </p:blipFill>
        <p:spPr>
          <a:xfrm>
            <a:off x="5621752" y="2893900"/>
            <a:ext cx="3275301" cy="1898650"/>
          </a:xfrm>
          <a:prstGeom prst="rect">
            <a:avLst/>
          </a:prstGeom>
          <a:noFill/>
          <a:ln w="38100" cap="flat" cmpd="sng">
            <a:solidFill>
              <a:schemeClr val="accent2"/>
            </a:solidFill>
            <a:prstDash val="solid"/>
            <a:round/>
            <a:headEnd type="none" w="sm" len="sm"/>
            <a:tailEnd type="none" w="sm" len="sm"/>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198"/>
        <p:cNvGrpSpPr/>
        <p:nvPr/>
      </p:nvGrpSpPr>
      <p:grpSpPr>
        <a:xfrm>
          <a:off x="0" y="0"/>
          <a:ext cx="0" cy="0"/>
          <a:chOff x="0" y="0"/>
          <a:chExt cx="0" cy="0"/>
        </a:xfrm>
      </p:grpSpPr>
      <p:sp>
        <p:nvSpPr>
          <p:cNvPr id="7199" name="Google Shape;7199;p39"/>
          <p:cNvSpPr txBox="1">
            <a:spLocks noGrp="1"/>
          </p:cNvSpPr>
          <p:nvPr>
            <p:ph type="ctrTitle"/>
          </p:nvPr>
        </p:nvSpPr>
        <p:spPr>
          <a:xfrm>
            <a:off x="4990075" y="1300138"/>
            <a:ext cx="3961500" cy="3059100"/>
          </a:xfrm>
          <a:prstGeom prst="rect">
            <a:avLst/>
          </a:prstGeom>
        </p:spPr>
        <p:txBody>
          <a:bodyPr spcFirstLastPara="1" wrap="square" lIns="91425" tIns="91425" rIns="91425" bIns="91425" anchor="b" anchorCtr="0">
            <a:noAutofit/>
          </a:bodyPr>
          <a:lstStyle/>
          <a:p>
            <a:pPr marL="0" lvl="0" indent="0" algn="ctr" rtl="0">
              <a:spcBef>
                <a:spcPts val="1200"/>
              </a:spcBef>
              <a:spcAft>
                <a:spcPts val="1200"/>
              </a:spcAft>
              <a:buNone/>
            </a:pPr>
            <a:r>
              <a:rPr lang="en" sz="1000" b="0">
                <a:latin typeface="Commissioner"/>
                <a:ea typeface="Commissioner"/>
                <a:cs typeface="Commissioner"/>
                <a:sym typeface="Commissioner"/>
              </a:rPr>
              <a:t> </a:t>
            </a:r>
            <a:r>
              <a:rPr lang="en" sz="1400" b="0">
                <a:latin typeface="Commissioner"/>
                <a:ea typeface="Commissioner"/>
                <a:cs typeface="Commissioner"/>
                <a:sym typeface="Commissioner"/>
              </a:rPr>
              <a:t>Festivitățile religioase sunt dublate de o atmosferă festivă generală în oraș. Adevărata atracție pentru mulți sunt târgurile din timpul zilei, în care baruri și restaurante din tot orașul instalează standuri cu mâncare și băutură pe străzi. Fiecare are propria sa specialitate, oferind vizitatorilor șansa perfectă de a gusta diferitele preparate din Salamanca. De-a lungul festivalului sunt organizate de asemenea dansuri, concerte, spectacole de artificii, care atrag turiști din afara orașului și țării.</a:t>
            </a:r>
            <a:endParaRPr sz="1200" b="0">
              <a:latin typeface="Commissioner"/>
              <a:ea typeface="Commissioner"/>
              <a:cs typeface="Commissioner"/>
              <a:sym typeface="Commissioner"/>
            </a:endParaRPr>
          </a:p>
        </p:txBody>
      </p:sp>
      <p:grpSp>
        <p:nvGrpSpPr>
          <p:cNvPr id="7200" name="Google Shape;7200;p39"/>
          <p:cNvGrpSpPr/>
          <p:nvPr/>
        </p:nvGrpSpPr>
        <p:grpSpPr>
          <a:xfrm rot="10800000">
            <a:off x="-1877031" y="878408"/>
            <a:ext cx="3320856" cy="4337292"/>
            <a:chOff x="-776960" y="-58312"/>
            <a:chExt cx="4206810" cy="5249052"/>
          </a:xfrm>
        </p:grpSpPr>
        <p:grpSp>
          <p:nvGrpSpPr>
            <p:cNvPr id="7201" name="Google Shape;7201;p39"/>
            <p:cNvGrpSpPr/>
            <p:nvPr/>
          </p:nvGrpSpPr>
          <p:grpSpPr>
            <a:xfrm>
              <a:off x="1777556" y="3268743"/>
              <a:ext cx="147453" cy="583615"/>
              <a:chOff x="1701356" y="1283743"/>
              <a:chExt cx="147453" cy="583615"/>
            </a:xfrm>
          </p:grpSpPr>
          <p:sp>
            <p:nvSpPr>
              <p:cNvPr id="7202" name="Google Shape;7202;p39"/>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39"/>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39"/>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39"/>
            <p:cNvGrpSpPr/>
            <p:nvPr/>
          </p:nvGrpSpPr>
          <p:grpSpPr>
            <a:xfrm>
              <a:off x="1777556" y="1283743"/>
              <a:ext cx="147453" cy="583615"/>
              <a:chOff x="1701356" y="1283743"/>
              <a:chExt cx="147453" cy="583615"/>
            </a:xfrm>
          </p:grpSpPr>
          <p:sp>
            <p:nvSpPr>
              <p:cNvPr id="7206" name="Google Shape;7206;p39"/>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39"/>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39"/>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39"/>
            <p:cNvGrpSpPr/>
            <p:nvPr/>
          </p:nvGrpSpPr>
          <p:grpSpPr>
            <a:xfrm>
              <a:off x="1235315" y="-58312"/>
              <a:ext cx="1234059" cy="1275390"/>
              <a:chOff x="1159115" y="-58312"/>
              <a:chExt cx="1234059" cy="1275390"/>
            </a:xfrm>
          </p:grpSpPr>
          <p:sp>
            <p:nvSpPr>
              <p:cNvPr id="7210" name="Google Shape;7210;p39"/>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39"/>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39"/>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39"/>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39"/>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39"/>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39"/>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39"/>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39"/>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39"/>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39"/>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39"/>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39"/>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39"/>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39"/>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39"/>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39"/>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39"/>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39"/>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39"/>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39"/>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39"/>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39"/>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39"/>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39"/>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39"/>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39"/>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39"/>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39"/>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39"/>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39"/>
            <p:cNvGrpSpPr/>
            <p:nvPr/>
          </p:nvGrpSpPr>
          <p:grpSpPr>
            <a:xfrm>
              <a:off x="227973" y="930036"/>
              <a:ext cx="1234326" cy="1275479"/>
              <a:chOff x="152298" y="930036"/>
              <a:chExt cx="1234326" cy="1275479"/>
            </a:xfrm>
          </p:grpSpPr>
          <p:sp>
            <p:nvSpPr>
              <p:cNvPr id="7241" name="Google Shape;7241;p39"/>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39"/>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39"/>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39"/>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39"/>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39"/>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39"/>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39"/>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39"/>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39"/>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39"/>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39"/>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39"/>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39"/>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39"/>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39"/>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39"/>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39"/>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39"/>
            <p:cNvGrpSpPr/>
            <p:nvPr/>
          </p:nvGrpSpPr>
          <p:grpSpPr>
            <a:xfrm>
              <a:off x="1235315" y="1930350"/>
              <a:ext cx="1234059" cy="1275390"/>
              <a:chOff x="1159115" y="-58312"/>
              <a:chExt cx="1234059" cy="1275390"/>
            </a:xfrm>
          </p:grpSpPr>
          <p:sp>
            <p:nvSpPr>
              <p:cNvPr id="7260" name="Google Shape;7260;p39"/>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39"/>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39"/>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39"/>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39"/>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39"/>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39"/>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39"/>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39"/>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39"/>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39"/>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39"/>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39"/>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39"/>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39"/>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39"/>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39"/>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39"/>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39"/>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39"/>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39"/>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39"/>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39"/>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39"/>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39"/>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39"/>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39"/>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9"/>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39"/>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39"/>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39"/>
            <p:cNvGrpSpPr/>
            <p:nvPr/>
          </p:nvGrpSpPr>
          <p:grpSpPr>
            <a:xfrm>
              <a:off x="1235315" y="3915350"/>
              <a:ext cx="1234059" cy="1275390"/>
              <a:chOff x="1159115" y="-58312"/>
              <a:chExt cx="1234059" cy="1275390"/>
            </a:xfrm>
          </p:grpSpPr>
          <p:sp>
            <p:nvSpPr>
              <p:cNvPr id="7291" name="Google Shape;7291;p39"/>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39"/>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9"/>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9"/>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9"/>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39"/>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9"/>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39"/>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39"/>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39"/>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39"/>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39"/>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39"/>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39"/>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39"/>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39"/>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39"/>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39"/>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39"/>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39"/>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39"/>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39"/>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39"/>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39"/>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39"/>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39"/>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39"/>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39"/>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39"/>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39"/>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39"/>
            <p:cNvGrpSpPr/>
            <p:nvPr/>
          </p:nvGrpSpPr>
          <p:grpSpPr>
            <a:xfrm>
              <a:off x="227973" y="2907149"/>
              <a:ext cx="1234326" cy="1275479"/>
              <a:chOff x="152298" y="930036"/>
              <a:chExt cx="1234326" cy="1275479"/>
            </a:xfrm>
          </p:grpSpPr>
          <p:sp>
            <p:nvSpPr>
              <p:cNvPr id="7322" name="Google Shape;7322;p39"/>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39"/>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39"/>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39"/>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39"/>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39"/>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39"/>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39"/>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39"/>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39"/>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39"/>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39"/>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39"/>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39"/>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39"/>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39"/>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39"/>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39"/>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39"/>
            <p:cNvGrpSpPr/>
            <p:nvPr/>
          </p:nvGrpSpPr>
          <p:grpSpPr>
            <a:xfrm>
              <a:off x="770231" y="4259843"/>
              <a:ext cx="147453" cy="583615"/>
              <a:chOff x="1701356" y="1283743"/>
              <a:chExt cx="147453" cy="583615"/>
            </a:xfrm>
          </p:grpSpPr>
          <p:sp>
            <p:nvSpPr>
              <p:cNvPr id="7341" name="Google Shape;7341;p39"/>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39"/>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39"/>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39"/>
            <p:cNvGrpSpPr/>
            <p:nvPr/>
          </p:nvGrpSpPr>
          <p:grpSpPr>
            <a:xfrm>
              <a:off x="770231" y="2264518"/>
              <a:ext cx="147453" cy="583615"/>
              <a:chOff x="1701356" y="1283743"/>
              <a:chExt cx="147453" cy="583615"/>
            </a:xfrm>
          </p:grpSpPr>
          <p:sp>
            <p:nvSpPr>
              <p:cNvPr id="7345" name="Google Shape;7345;p39"/>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39"/>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39"/>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39"/>
            <p:cNvGrpSpPr/>
            <p:nvPr/>
          </p:nvGrpSpPr>
          <p:grpSpPr>
            <a:xfrm>
              <a:off x="770231" y="287393"/>
              <a:ext cx="147453" cy="583615"/>
              <a:chOff x="1701356" y="1283743"/>
              <a:chExt cx="147453" cy="583615"/>
            </a:xfrm>
          </p:grpSpPr>
          <p:sp>
            <p:nvSpPr>
              <p:cNvPr id="7349" name="Google Shape;7349;p39"/>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39"/>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39"/>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39"/>
            <p:cNvGrpSpPr/>
            <p:nvPr/>
          </p:nvGrpSpPr>
          <p:grpSpPr>
            <a:xfrm>
              <a:off x="-234719" y="3268743"/>
              <a:ext cx="147453" cy="583615"/>
              <a:chOff x="1701356" y="1283743"/>
              <a:chExt cx="147453" cy="583615"/>
            </a:xfrm>
          </p:grpSpPr>
          <p:sp>
            <p:nvSpPr>
              <p:cNvPr id="7353" name="Google Shape;7353;p39"/>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9"/>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9"/>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39"/>
            <p:cNvGrpSpPr/>
            <p:nvPr/>
          </p:nvGrpSpPr>
          <p:grpSpPr>
            <a:xfrm>
              <a:off x="-234719" y="1283743"/>
              <a:ext cx="147453" cy="583615"/>
              <a:chOff x="1701356" y="1283743"/>
              <a:chExt cx="147453" cy="583615"/>
            </a:xfrm>
          </p:grpSpPr>
          <p:sp>
            <p:nvSpPr>
              <p:cNvPr id="7357" name="Google Shape;7357;p39"/>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9"/>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39"/>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39"/>
            <p:cNvGrpSpPr/>
            <p:nvPr/>
          </p:nvGrpSpPr>
          <p:grpSpPr>
            <a:xfrm>
              <a:off x="-776960" y="-58312"/>
              <a:ext cx="1234059" cy="1275390"/>
              <a:chOff x="1159115" y="-58312"/>
              <a:chExt cx="1234059" cy="1275390"/>
            </a:xfrm>
          </p:grpSpPr>
          <p:sp>
            <p:nvSpPr>
              <p:cNvPr id="7361" name="Google Shape;7361;p39"/>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9"/>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9"/>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39"/>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39"/>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9"/>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9"/>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9"/>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9"/>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9"/>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9"/>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9"/>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9"/>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9"/>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9"/>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9"/>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9"/>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9"/>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9"/>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9"/>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9"/>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9"/>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9"/>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9"/>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9"/>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9"/>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9"/>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9"/>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9"/>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39"/>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39"/>
            <p:cNvGrpSpPr/>
            <p:nvPr/>
          </p:nvGrpSpPr>
          <p:grpSpPr>
            <a:xfrm>
              <a:off x="-776960" y="1930350"/>
              <a:ext cx="1234059" cy="1275390"/>
              <a:chOff x="1159115" y="-58312"/>
              <a:chExt cx="1234059" cy="1275390"/>
            </a:xfrm>
          </p:grpSpPr>
          <p:sp>
            <p:nvSpPr>
              <p:cNvPr id="7392" name="Google Shape;7392;p39"/>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9"/>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9"/>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9"/>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39"/>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39"/>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9"/>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39"/>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39"/>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39"/>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9"/>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9"/>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39"/>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39"/>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39"/>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9"/>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9"/>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9"/>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9"/>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9"/>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39"/>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39"/>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39"/>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39"/>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9"/>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9"/>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9"/>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9"/>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39"/>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39"/>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39"/>
            <p:cNvGrpSpPr/>
            <p:nvPr/>
          </p:nvGrpSpPr>
          <p:grpSpPr>
            <a:xfrm>
              <a:off x="-776960" y="3915350"/>
              <a:ext cx="1234059" cy="1275390"/>
              <a:chOff x="1159115" y="-58312"/>
              <a:chExt cx="1234059" cy="1275390"/>
            </a:xfrm>
          </p:grpSpPr>
          <p:sp>
            <p:nvSpPr>
              <p:cNvPr id="7423" name="Google Shape;7423;p39"/>
              <p:cNvSpPr/>
              <p:nvPr/>
            </p:nvSpPr>
            <p:spPr>
              <a:xfrm>
                <a:off x="1159115" y="-58312"/>
                <a:ext cx="1234059" cy="1275390"/>
              </a:xfrm>
              <a:custGeom>
                <a:avLst/>
                <a:gdLst/>
                <a:ahLst/>
                <a:cxnLst/>
                <a:rect l="l" t="t" r="r" b="b"/>
                <a:pathLst>
                  <a:path w="27727" h="28654" extrusionOk="0">
                    <a:moveTo>
                      <a:pt x="13826" y="2438"/>
                    </a:moveTo>
                    <a:cubicBezTo>
                      <a:pt x="14104" y="2438"/>
                      <a:pt x="14551" y="3286"/>
                      <a:pt x="14699" y="3512"/>
                    </a:cubicBezTo>
                    <a:cubicBezTo>
                      <a:pt x="15061" y="4067"/>
                      <a:pt x="15382" y="4642"/>
                      <a:pt x="15469" y="5305"/>
                    </a:cubicBezTo>
                    <a:cubicBezTo>
                      <a:pt x="15650" y="6717"/>
                      <a:pt x="14813" y="7834"/>
                      <a:pt x="14077" y="8938"/>
                    </a:cubicBezTo>
                    <a:cubicBezTo>
                      <a:pt x="13984" y="8858"/>
                      <a:pt x="13890" y="8777"/>
                      <a:pt x="13796" y="8697"/>
                    </a:cubicBezTo>
                    <a:cubicBezTo>
                      <a:pt x="13768" y="8668"/>
                      <a:pt x="13736" y="8660"/>
                      <a:pt x="13703" y="8660"/>
                    </a:cubicBezTo>
                    <a:cubicBezTo>
                      <a:pt x="13690" y="8660"/>
                      <a:pt x="13676" y="8662"/>
                      <a:pt x="13662" y="8664"/>
                    </a:cubicBezTo>
                    <a:cubicBezTo>
                      <a:pt x="13644" y="8641"/>
                      <a:pt x="13617" y="8624"/>
                      <a:pt x="13587" y="8624"/>
                    </a:cubicBezTo>
                    <a:cubicBezTo>
                      <a:pt x="13572" y="8624"/>
                      <a:pt x="13557" y="8628"/>
                      <a:pt x="13542" y="8637"/>
                    </a:cubicBezTo>
                    <a:cubicBezTo>
                      <a:pt x="13475" y="8684"/>
                      <a:pt x="13408" y="8730"/>
                      <a:pt x="13348" y="8771"/>
                    </a:cubicBezTo>
                    <a:cubicBezTo>
                      <a:pt x="12579" y="7734"/>
                      <a:pt x="11702" y="6502"/>
                      <a:pt x="11990" y="5138"/>
                    </a:cubicBezTo>
                    <a:cubicBezTo>
                      <a:pt x="12117" y="4535"/>
                      <a:pt x="12478" y="4020"/>
                      <a:pt x="12860" y="3559"/>
                    </a:cubicBezTo>
                    <a:cubicBezTo>
                      <a:pt x="13013" y="3365"/>
                      <a:pt x="13181" y="3184"/>
                      <a:pt x="13335" y="3003"/>
                    </a:cubicBezTo>
                    <a:cubicBezTo>
                      <a:pt x="13395" y="2936"/>
                      <a:pt x="13723" y="2461"/>
                      <a:pt x="13796" y="2441"/>
                    </a:cubicBezTo>
                    <a:cubicBezTo>
                      <a:pt x="13806" y="2439"/>
                      <a:pt x="13816" y="2438"/>
                      <a:pt x="13826" y="2438"/>
                    </a:cubicBezTo>
                    <a:close/>
                    <a:moveTo>
                      <a:pt x="13729" y="387"/>
                    </a:moveTo>
                    <a:cubicBezTo>
                      <a:pt x="14960" y="2247"/>
                      <a:pt x="16914" y="3518"/>
                      <a:pt x="17382" y="5813"/>
                    </a:cubicBezTo>
                    <a:cubicBezTo>
                      <a:pt x="16098" y="6824"/>
                      <a:pt x="15335" y="8356"/>
                      <a:pt x="15255" y="9988"/>
                    </a:cubicBezTo>
                    <a:cubicBezTo>
                      <a:pt x="14900" y="9680"/>
                      <a:pt x="14552" y="9366"/>
                      <a:pt x="14204" y="9058"/>
                    </a:cubicBezTo>
                    <a:cubicBezTo>
                      <a:pt x="15047" y="8061"/>
                      <a:pt x="15823" y="6777"/>
                      <a:pt x="15723" y="5425"/>
                    </a:cubicBezTo>
                    <a:cubicBezTo>
                      <a:pt x="15629" y="4161"/>
                      <a:pt x="14706" y="3030"/>
                      <a:pt x="13943" y="2080"/>
                    </a:cubicBezTo>
                    <a:cubicBezTo>
                      <a:pt x="13923" y="2055"/>
                      <a:pt x="13898" y="2045"/>
                      <a:pt x="13872" y="2045"/>
                    </a:cubicBezTo>
                    <a:cubicBezTo>
                      <a:pt x="13827" y="2045"/>
                      <a:pt x="13781" y="2073"/>
                      <a:pt x="13756" y="2107"/>
                    </a:cubicBezTo>
                    <a:cubicBezTo>
                      <a:pt x="13007" y="3117"/>
                      <a:pt x="11863" y="4014"/>
                      <a:pt x="11709" y="5345"/>
                    </a:cubicBezTo>
                    <a:cubicBezTo>
                      <a:pt x="11548" y="6696"/>
                      <a:pt x="12378" y="7881"/>
                      <a:pt x="13141" y="8911"/>
                    </a:cubicBezTo>
                    <a:cubicBezTo>
                      <a:pt x="12632" y="9272"/>
                      <a:pt x="12144" y="9674"/>
                      <a:pt x="11675" y="10089"/>
                    </a:cubicBezTo>
                    <a:cubicBezTo>
                      <a:pt x="11742" y="8516"/>
                      <a:pt x="11575" y="6603"/>
                      <a:pt x="10197" y="5646"/>
                    </a:cubicBezTo>
                    <a:cubicBezTo>
                      <a:pt x="10698" y="3512"/>
                      <a:pt x="12686" y="2234"/>
                      <a:pt x="13729" y="387"/>
                    </a:cubicBezTo>
                    <a:close/>
                    <a:moveTo>
                      <a:pt x="6066" y="6476"/>
                    </a:moveTo>
                    <a:cubicBezTo>
                      <a:pt x="6533" y="6476"/>
                      <a:pt x="7507" y="6736"/>
                      <a:pt x="7741" y="6783"/>
                    </a:cubicBezTo>
                    <a:cubicBezTo>
                      <a:pt x="8256" y="6897"/>
                      <a:pt x="8838" y="7004"/>
                      <a:pt x="9307" y="7272"/>
                    </a:cubicBezTo>
                    <a:cubicBezTo>
                      <a:pt x="10451" y="7921"/>
                      <a:pt x="10531" y="9828"/>
                      <a:pt x="10658" y="10985"/>
                    </a:cubicBezTo>
                    <a:cubicBezTo>
                      <a:pt x="10658" y="10992"/>
                      <a:pt x="10665" y="10999"/>
                      <a:pt x="10665" y="11005"/>
                    </a:cubicBezTo>
                    <a:lnTo>
                      <a:pt x="10611" y="11052"/>
                    </a:lnTo>
                    <a:cubicBezTo>
                      <a:pt x="10464" y="11186"/>
                      <a:pt x="10317" y="11320"/>
                      <a:pt x="10170" y="11460"/>
                    </a:cubicBezTo>
                    <a:cubicBezTo>
                      <a:pt x="9140" y="10999"/>
                      <a:pt x="8029" y="10604"/>
                      <a:pt x="7032" y="10069"/>
                    </a:cubicBezTo>
                    <a:cubicBezTo>
                      <a:pt x="6336" y="9687"/>
                      <a:pt x="6176" y="9052"/>
                      <a:pt x="6022" y="8329"/>
                    </a:cubicBezTo>
                    <a:cubicBezTo>
                      <a:pt x="5935" y="7921"/>
                      <a:pt x="5587" y="6870"/>
                      <a:pt x="5828" y="6536"/>
                    </a:cubicBezTo>
                    <a:cubicBezTo>
                      <a:pt x="5859" y="6493"/>
                      <a:pt x="5946" y="6476"/>
                      <a:pt x="6066" y="6476"/>
                    </a:cubicBezTo>
                    <a:close/>
                    <a:moveTo>
                      <a:pt x="20770" y="6578"/>
                    </a:moveTo>
                    <a:cubicBezTo>
                      <a:pt x="21160" y="6578"/>
                      <a:pt x="21551" y="6603"/>
                      <a:pt x="21932" y="6636"/>
                    </a:cubicBezTo>
                    <a:cubicBezTo>
                      <a:pt x="21631" y="7807"/>
                      <a:pt x="21330" y="9145"/>
                      <a:pt x="20741" y="10196"/>
                    </a:cubicBezTo>
                    <a:cubicBezTo>
                      <a:pt x="19985" y="11547"/>
                      <a:pt x="18346" y="11507"/>
                      <a:pt x="16988" y="11540"/>
                    </a:cubicBezTo>
                    <a:cubicBezTo>
                      <a:pt x="16747" y="11326"/>
                      <a:pt x="16499" y="11106"/>
                      <a:pt x="16258" y="10885"/>
                    </a:cubicBezTo>
                    <a:cubicBezTo>
                      <a:pt x="16506" y="9694"/>
                      <a:pt x="16807" y="8383"/>
                      <a:pt x="17750" y="7533"/>
                    </a:cubicBezTo>
                    <a:cubicBezTo>
                      <a:pt x="18593" y="6774"/>
                      <a:pt x="19679" y="6578"/>
                      <a:pt x="20770" y="6578"/>
                    </a:cubicBezTo>
                    <a:close/>
                    <a:moveTo>
                      <a:pt x="3807" y="4783"/>
                    </a:moveTo>
                    <a:lnTo>
                      <a:pt x="3807" y="4783"/>
                    </a:lnTo>
                    <a:cubicBezTo>
                      <a:pt x="5553" y="4984"/>
                      <a:pt x="7427" y="5031"/>
                      <a:pt x="9119" y="5465"/>
                    </a:cubicBezTo>
                    <a:cubicBezTo>
                      <a:pt x="11314" y="6027"/>
                      <a:pt x="11414" y="8383"/>
                      <a:pt x="11495" y="10242"/>
                    </a:cubicBezTo>
                    <a:cubicBezTo>
                      <a:pt x="11260" y="10450"/>
                      <a:pt x="11040" y="10664"/>
                      <a:pt x="10812" y="10871"/>
                    </a:cubicBezTo>
                    <a:cubicBezTo>
                      <a:pt x="10785" y="9694"/>
                      <a:pt x="10632" y="7961"/>
                      <a:pt x="9635" y="7212"/>
                    </a:cubicBezTo>
                    <a:cubicBezTo>
                      <a:pt x="9153" y="6850"/>
                      <a:pt x="8517" y="6730"/>
                      <a:pt x="7942" y="6596"/>
                    </a:cubicBezTo>
                    <a:cubicBezTo>
                      <a:pt x="7172" y="6415"/>
                      <a:pt x="6396" y="6288"/>
                      <a:pt x="5607" y="6195"/>
                    </a:cubicBezTo>
                    <a:cubicBezTo>
                      <a:pt x="5604" y="6194"/>
                      <a:pt x="5601" y="6194"/>
                      <a:pt x="5598" y="6194"/>
                    </a:cubicBezTo>
                    <a:cubicBezTo>
                      <a:pt x="5541" y="6194"/>
                      <a:pt x="5486" y="6258"/>
                      <a:pt x="5486" y="6315"/>
                    </a:cubicBezTo>
                    <a:cubicBezTo>
                      <a:pt x="5553" y="7011"/>
                      <a:pt x="5647" y="7707"/>
                      <a:pt x="5788" y="8389"/>
                    </a:cubicBezTo>
                    <a:cubicBezTo>
                      <a:pt x="5895" y="8898"/>
                      <a:pt x="5988" y="9500"/>
                      <a:pt x="6350" y="9901"/>
                    </a:cubicBezTo>
                    <a:cubicBezTo>
                      <a:pt x="6738" y="10329"/>
                      <a:pt x="7407" y="10517"/>
                      <a:pt x="7922" y="10744"/>
                    </a:cubicBezTo>
                    <a:cubicBezTo>
                      <a:pt x="8598" y="11052"/>
                      <a:pt x="9280" y="11353"/>
                      <a:pt x="9962" y="11654"/>
                    </a:cubicBezTo>
                    <a:cubicBezTo>
                      <a:pt x="9728" y="11875"/>
                      <a:pt x="9487" y="12096"/>
                      <a:pt x="9260" y="12323"/>
                    </a:cubicBezTo>
                    <a:cubicBezTo>
                      <a:pt x="7607" y="11962"/>
                      <a:pt x="5440" y="11755"/>
                      <a:pt x="4858" y="9901"/>
                    </a:cubicBezTo>
                    <a:cubicBezTo>
                      <a:pt x="4342" y="8255"/>
                      <a:pt x="4095" y="6482"/>
                      <a:pt x="3807" y="4783"/>
                    </a:cubicBezTo>
                    <a:close/>
                    <a:moveTo>
                      <a:pt x="22986" y="4825"/>
                    </a:moveTo>
                    <a:cubicBezTo>
                      <a:pt x="23199" y="4825"/>
                      <a:pt x="23398" y="4860"/>
                      <a:pt x="23491" y="5004"/>
                    </a:cubicBezTo>
                    <a:cubicBezTo>
                      <a:pt x="23631" y="5218"/>
                      <a:pt x="23464" y="6068"/>
                      <a:pt x="23451" y="6328"/>
                    </a:cubicBezTo>
                    <a:cubicBezTo>
                      <a:pt x="23417" y="6850"/>
                      <a:pt x="23371" y="7379"/>
                      <a:pt x="23277" y="7894"/>
                    </a:cubicBezTo>
                    <a:cubicBezTo>
                      <a:pt x="23130" y="8750"/>
                      <a:pt x="22869" y="9587"/>
                      <a:pt x="22427" y="10336"/>
                    </a:cubicBezTo>
                    <a:cubicBezTo>
                      <a:pt x="21678" y="11613"/>
                      <a:pt x="20409" y="12452"/>
                      <a:pt x="19008" y="12452"/>
                    </a:cubicBezTo>
                    <a:cubicBezTo>
                      <a:pt x="18631" y="12452"/>
                      <a:pt x="18245" y="12392"/>
                      <a:pt x="17857" y="12263"/>
                    </a:cubicBezTo>
                    <a:cubicBezTo>
                      <a:pt x="17844" y="12260"/>
                      <a:pt x="17832" y="12258"/>
                      <a:pt x="17822" y="12258"/>
                    </a:cubicBezTo>
                    <a:cubicBezTo>
                      <a:pt x="17812" y="12258"/>
                      <a:pt x="17804" y="12260"/>
                      <a:pt x="17797" y="12263"/>
                    </a:cubicBezTo>
                    <a:cubicBezTo>
                      <a:pt x="17570" y="12062"/>
                      <a:pt x="17349" y="11862"/>
                      <a:pt x="17121" y="11668"/>
                    </a:cubicBezTo>
                    <a:lnTo>
                      <a:pt x="17121" y="11668"/>
                    </a:lnTo>
                    <a:cubicBezTo>
                      <a:pt x="17364" y="11706"/>
                      <a:pt x="17628" y="11726"/>
                      <a:pt x="17901" y="11726"/>
                    </a:cubicBezTo>
                    <a:cubicBezTo>
                      <a:pt x="18866" y="11726"/>
                      <a:pt x="19935" y="11469"/>
                      <a:pt x="20540" y="10838"/>
                    </a:cubicBezTo>
                    <a:cubicBezTo>
                      <a:pt x="20982" y="10376"/>
                      <a:pt x="21183" y="9721"/>
                      <a:pt x="21390" y="9125"/>
                    </a:cubicBezTo>
                    <a:cubicBezTo>
                      <a:pt x="21684" y="8296"/>
                      <a:pt x="21932" y="7453"/>
                      <a:pt x="22166" y="6603"/>
                    </a:cubicBezTo>
                    <a:cubicBezTo>
                      <a:pt x="22180" y="6549"/>
                      <a:pt x="22153" y="6502"/>
                      <a:pt x="22113" y="6482"/>
                    </a:cubicBezTo>
                    <a:cubicBezTo>
                      <a:pt x="22099" y="6469"/>
                      <a:pt x="22079" y="6449"/>
                      <a:pt x="22059" y="6449"/>
                    </a:cubicBezTo>
                    <a:cubicBezTo>
                      <a:pt x="21602" y="6385"/>
                      <a:pt x="21126" y="6342"/>
                      <a:pt x="20652" y="6342"/>
                    </a:cubicBezTo>
                    <a:cubicBezTo>
                      <a:pt x="19627" y="6342"/>
                      <a:pt x="18607" y="6545"/>
                      <a:pt x="17784" y="7185"/>
                    </a:cubicBezTo>
                    <a:cubicBezTo>
                      <a:pt x="16693" y="8028"/>
                      <a:pt x="16312" y="9399"/>
                      <a:pt x="16038" y="10691"/>
                    </a:cubicBezTo>
                    <a:cubicBezTo>
                      <a:pt x="15857" y="10530"/>
                      <a:pt x="15676" y="10363"/>
                      <a:pt x="15489" y="10202"/>
                    </a:cubicBezTo>
                    <a:cubicBezTo>
                      <a:pt x="15509" y="10182"/>
                      <a:pt x="15522" y="10156"/>
                      <a:pt x="15522" y="10129"/>
                    </a:cubicBezTo>
                    <a:cubicBezTo>
                      <a:pt x="15623" y="8188"/>
                      <a:pt x="16626" y="6402"/>
                      <a:pt x="18386" y="5492"/>
                    </a:cubicBezTo>
                    <a:cubicBezTo>
                      <a:pt x="19242" y="5051"/>
                      <a:pt x="20146" y="4890"/>
                      <a:pt x="21102" y="4863"/>
                    </a:cubicBezTo>
                    <a:cubicBezTo>
                      <a:pt x="21323" y="4857"/>
                      <a:pt x="21544" y="4855"/>
                      <a:pt x="21764" y="4855"/>
                    </a:cubicBezTo>
                    <a:cubicBezTo>
                      <a:pt x="21984" y="4855"/>
                      <a:pt x="22203" y="4857"/>
                      <a:pt x="22420" y="4857"/>
                    </a:cubicBezTo>
                    <a:cubicBezTo>
                      <a:pt x="22567" y="4857"/>
                      <a:pt x="22783" y="4825"/>
                      <a:pt x="22986" y="4825"/>
                    </a:cubicBezTo>
                    <a:close/>
                    <a:moveTo>
                      <a:pt x="5385" y="12463"/>
                    </a:moveTo>
                    <a:cubicBezTo>
                      <a:pt x="6350" y="12463"/>
                      <a:pt x="7334" y="13081"/>
                      <a:pt x="8116" y="13601"/>
                    </a:cubicBezTo>
                    <a:cubicBezTo>
                      <a:pt x="8069" y="13661"/>
                      <a:pt x="8022" y="13722"/>
                      <a:pt x="7975" y="13782"/>
                    </a:cubicBezTo>
                    <a:cubicBezTo>
                      <a:pt x="7969" y="13789"/>
                      <a:pt x="7969" y="13802"/>
                      <a:pt x="7962" y="13809"/>
                    </a:cubicBezTo>
                    <a:cubicBezTo>
                      <a:pt x="7929" y="13849"/>
                      <a:pt x="7915" y="13896"/>
                      <a:pt x="7908" y="13949"/>
                    </a:cubicBezTo>
                    <a:cubicBezTo>
                      <a:pt x="7908" y="13976"/>
                      <a:pt x="7908" y="14009"/>
                      <a:pt x="7915" y="14036"/>
                    </a:cubicBezTo>
                    <a:cubicBezTo>
                      <a:pt x="7922" y="14036"/>
                      <a:pt x="7922" y="14036"/>
                      <a:pt x="7922" y="14043"/>
                    </a:cubicBezTo>
                    <a:cubicBezTo>
                      <a:pt x="7922" y="14063"/>
                      <a:pt x="7929" y="14090"/>
                      <a:pt x="7949" y="14116"/>
                    </a:cubicBezTo>
                    <a:cubicBezTo>
                      <a:pt x="8056" y="14264"/>
                      <a:pt x="8163" y="14404"/>
                      <a:pt x="8276" y="14551"/>
                    </a:cubicBezTo>
                    <a:cubicBezTo>
                      <a:pt x="7440" y="15210"/>
                      <a:pt x="6513" y="15823"/>
                      <a:pt x="5406" y="15823"/>
                    </a:cubicBezTo>
                    <a:cubicBezTo>
                      <a:pt x="5388" y="15823"/>
                      <a:pt x="5370" y="15823"/>
                      <a:pt x="5353" y="15822"/>
                    </a:cubicBezTo>
                    <a:cubicBezTo>
                      <a:pt x="4101" y="15796"/>
                      <a:pt x="3279" y="14939"/>
                      <a:pt x="2415" y="14150"/>
                    </a:cubicBezTo>
                    <a:cubicBezTo>
                      <a:pt x="3165" y="13755"/>
                      <a:pt x="3707" y="13073"/>
                      <a:pt x="4456" y="12685"/>
                    </a:cubicBezTo>
                    <a:cubicBezTo>
                      <a:pt x="4759" y="12528"/>
                      <a:pt x="5071" y="12463"/>
                      <a:pt x="5385" y="12463"/>
                    </a:cubicBezTo>
                    <a:close/>
                    <a:moveTo>
                      <a:pt x="21642" y="12912"/>
                    </a:moveTo>
                    <a:cubicBezTo>
                      <a:pt x="21982" y="12912"/>
                      <a:pt x="22339" y="12992"/>
                      <a:pt x="22722" y="13180"/>
                    </a:cubicBezTo>
                    <a:cubicBezTo>
                      <a:pt x="23163" y="13394"/>
                      <a:pt x="23598" y="13635"/>
                      <a:pt x="24033" y="13855"/>
                    </a:cubicBezTo>
                    <a:cubicBezTo>
                      <a:pt x="24341" y="14023"/>
                      <a:pt x="25077" y="14217"/>
                      <a:pt x="24903" y="14551"/>
                    </a:cubicBezTo>
                    <a:cubicBezTo>
                      <a:pt x="24709" y="14939"/>
                      <a:pt x="23906" y="15341"/>
                      <a:pt x="23524" y="15555"/>
                    </a:cubicBezTo>
                    <a:cubicBezTo>
                      <a:pt x="23009" y="15843"/>
                      <a:pt x="22420" y="16070"/>
                      <a:pt x="21818" y="16083"/>
                    </a:cubicBezTo>
                    <a:cubicBezTo>
                      <a:pt x="21791" y="16084"/>
                      <a:pt x="21764" y="16085"/>
                      <a:pt x="21737" y="16085"/>
                    </a:cubicBezTo>
                    <a:cubicBezTo>
                      <a:pt x="20672" y="16085"/>
                      <a:pt x="19972" y="15446"/>
                      <a:pt x="19196" y="14826"/>
                    </a:cubicBezTo>
                    <a:cubicBezTo>
                      <a:pt x="19363" y="14632"/>
                      <a:pt x="19523" y="14444"/>
                      <a:pt x="19677" y="14250"/>
                    </a:cubicBezTo>
                    <a:cubicBezTo>
                      <a:pt x="19697" y="14230"/>
                      <a:pt x="19704" y="14210"/>
                      <a:pt x="19704" y="14190"/>
                    </a:cubicBezTo>
                    <a:cubicBezTo>
                      <a:pt x="19751" y="14157"/>
                      <a:pt x="19778" y="14083"/>
                      <a:pt x="19717" y="14029"/>
                    </a:cubicBezTo>
                    <a:cubicBezTo>
                      <a:pt x="19644" y="13962"/>
                      <a:pt x="19577" y="13896"/>
                      <a:pt x="19503" y="13829"/>
                    </a:cubicBezTo>
                    <a:cubicBezTo>
                      <a:pt x="20198" y="13319"/>
                      <a:pt x="20877" y="12912"/>
                      <a:pt x="21642" y="12912"/>
                    </a:cubicBezTo>
                    <a:close/>
                    <a:moveTo>
                      <a:pt x="5045" y="10932"/>
                    </a:moveTo>
                    <a:cubicBezTo>
                      <a:pt x="5908" y="12069"/>
                      <a:pt x="7681" y="12283"/>
                      <a:pt x="9032" y="12557"/>
                    </a:cubicBezTo>
                    <a:cubicBezTo>
                      <a:pt x="8772" y="12825"/>
                      <a:pt x="8517" y="13106"/>
                      <a:pt x="8276" y="13394"/>
                    </a:cubicBezTo>
                    <a:cubicBezTo>
                      <a:pt x="7479" y="12839"/>
                      <a:pt x="6411" y="12179"/>
                      <a:pt x="5380" y="12179"/>
                    </a:cubicBezTo>
                    <a:cubicBezTo>
                      <a:pt x="5243" y="12179"/>
                      <a:pt x="5106" y="12191"/>
                      <a:pt x="4971" y="12216"/>
                    </a:cubicBezTo>
                    <a:cubicBezTo>
                      <a:pt x="3834" y="12430"/>
                      <a:pt x="3138" y="13548"/>
                      <a:pt x="2108" y="14003"/>
                    </a:cubicBezTo>
                    <a:cubicBezTo>
                      <a:pt x="2034" y="14043"/>
                      <a:pt x="2021" y="14163"/>
                      <a:pt x="2081" y="14217"/>
                    </a:cubicBezTo>
                    <a:cubicBezTo>
                      <a:pt x="3064" y="15093"/>
                      <a:pt x="3948" y="16083"/>
                      <a:pt x="5353" y="16083"/>
                    </a:cubicBezTo>
                    <a:cubicBezTo>
                      <a:pt x="6503" y="16083"/>
                      <a:pt x="7581" y="15495"/>
                      <a:pt x="8383" y="14698"/>
                    </a:cubicBezTo>
                    <a:cubicBezTo>
                      <a:pt x="8678" y="15087"/>
                      <a:pt x="8979" y="15468"/>
                      <a:pt x="9293" y="15843"/>
                    </a:cubicBezTo>
                    <a:cubicBezTo>
                      <a:pt x="7714" y="16030"/>
                      <a:pt x="5955" y="16318"/>
                      <a:pt x="4911" y="17622"/>
                    </a:cubicBezTo>
                    <a:cubicBezTo>
                      <a:pt x="2911" y="17214"/>
                      <a:pt x="1599" y="15776"/>
                      <a:pt x="361" y="14257"/>
                    </a:cubicBezTo>
                    <a:cubicBezTo>
                      <a:pt x="1138" y="13802"/>
                      <a:pt x="1860" y="13280"/>
                      <a:pt x="2529" y="12665"/>
                    </a:cubicBezTo>
                    <a:cubicBezTo>
                      <a:pt x="3299" y="11962"/>
                      <a:pt x="3994" y="11179"/>
                      <a:pt x="5045" y="10932"/>
                    </a:cubicBezTo>
                    <a:close/>
                    <a:moveTo>
                      <a:pt x="22454" y="10811"/>
                    </a:moveTo>
                    <a:cubicBezTo>
                      <a:pt x="22467" y="10818"/>
                      <a:pt x="22474" y="10825"/>
                      <a:pt x="22487" y="10831"/>
                    </a:cubicBezTo>
                    <a:cubicBezTo>
                      <a:pt x="23544" y="11092"/>
                      <a:pt x="24367" y="11969"/>
                      <a:pt x="25184" y="12644"/>
                    </a:cubicBezTo>
                    <a:cubicBezTo>
                      <a:pt x="25545" y="12939"/>
                      <a:pt x="25906" y="13240"/>
                      <a:pt x="26268" y="13534"/>
                    </a:cubicBezTo>
                    <a:cubicBezTo>
                      <a:pt x="26508" y="13742"/>
                      <a:pt x="27305" y="14177"/>
                      <a:pt x="27258" y="14524"/>
                    </a:cubicBezTo>
                    <a:cubicBezTo>
                      <a:pt x="27231" y="14759"/>
                      <a:pt x="26375" y="15361"/>
                      <a:pt x="26207" y="15515"/>
                    </a:cubicBezTo>
                    <a:cubicBezTo>
                      <a:pt x="25853" y="15836"/>
                      <a:pt x="25485" y="16150"/>
                      <a:pt x="25117" y="16458"/>
                    </a:cubicBezTo>
                    <a:cubicBezTo>
                      <a:pt x="24375" y="17084"/>
                      <a:pt x="23578" y="17851"/>
                      <a:pt x="22620" y="17851"/>
                    </a:cubicBezTo>
                    <a:cubicBezTo>
                      <a:pt x="22421" y="17851"/>
                      <a:pt x="22214" y="17818"/>
                      <a:pt x="21999" y="17743"/>
                    </a:cubicBezTo>
                    <a:cubicBezTo>
                      <a:pt x="21122" y="16431"/>
                      <a:pt x="19436" y="16150"/>
                      <a:pt x="17931" y="16150"/>
                    </a:cubicBezTo>
                    <a:cubicBezTo>
                      <a:pt x="18326" y="15769"/>
                      <a:pt x="18700" y="15374"/>
                      <a:pt x="19062" y="14966"/>
                    </a:cubicBezTo>
                    <a:cubicBezTo>
                      <a:pt x="19749" y="15756"/>
                      <a:pt x="20686" y="16339"/>
                      <a:pt x="21731" y="16339"/>
                    </a:cubicBezTo>
                    <a:cubicBezTo>
                      <a:pt x="21846" y="16339"/>
                      <a:pt x="21962" y="16332"/>
                      <a:pt x="22079" y="16318"/>
                    </a:cubicBezTo>
                    <a:cubicBezTo>
                      <a:pt x="23384" y="16157"/>
                      <a:pt x="24421" y="15287"/>
                      <a:pt x="25384" y="14464"/>
                    </a:cubicBezTo>
                    <a:cubicBezTo>
                      <a:pt x="25445" y="14417"/>
                      <a:pt x="25425" y="14310"/>
                      <a:pt x="25358" y="14270"/>
                    </a:cubicBezTo>
                    <a:cubicBezTo>
                      <a:pt x="24735" y="13949"/>
                      <a:pt x="24113" y="13621"/>
                      <a:pt x="23491" y="13293"/>
                    </a:cubicBezTo>
                    <a:cubicBezTo>
                      <a:pt x="23036" y="13059"/>
                      <a:pt x="22561" y="12751"/>
                      <a:pt x="22052" y="12644"/>
                    </a:cubicBezTo>
                    <a:cubicBezTo>
                      <a:pt x="21914" y="12615"/>
                      <a:pt x="21776" y="12602"/>
                      <a:pt x="21640" y="12602"/>
                    </a:cubicBezTo>
                    <a:cubicBezTo>
                      <a:pt x="20776" y="12602"/>
                      <a:pt x="19980" y="13146"/>
                      <a:pt x="19309" y="13655"/>
                    </a:cubicBezTo>
                    <a:cubicBezTo>
                      <a:pt x="18928" y="13300"/>
                      <a:pt x="18553" y="12952"/>
                      <a:pt x="18165" y="12604"/>
                    </a:cubicBezTo>
                    <a:lnTo>
                      <a:pt x="18165" y="12604"/>
                    </a:lnTo>
                    <a:cubicBezTo>
                      <a:pt x="18468" y="12695"/>
                      <a:pt x="18776" y="12737"/>
                      <a:pt x="19082" y="12737"/>
                    </a:cubicBezTo>
                    <a:cubicBezTo>
                      <a:pt x="20294" y="12737"/>
                      <a:pt x="21476" y="12073"/>
                      <a:pt x="22240" y="11106"/>
                    </a:cubicBezTo>
                    <a:cubicBezTo>
                      <a:pt x="22313" y="11012"/>
                      <a:pt x="22387" y="10912"/>
                      <a:pt x="22454" y="10811"/>
                    </a:cubicBezTo>
                    <a:close/>
                    <a:moveTo>
                      <a:pt x="13569" y="8864"/>
                    </a:moveTo>
                    <a:cubicBezTo>
                      <a:pt x="13575" y="8878"/>
                      <a:pt x="13582" y="8891"/>
                      <a:pt x="13595" y="8898"/>
                    </a:cubicBezTo>
                    <a:cubicBezTo>
                      <a:pt x="15563" y="10657"/>
                      <a:pt x="17516" y="12444"/>
                      <a:pt x="19523" y="14157"/>
                    </a:cubicBezTo>
                    <a:cubicBezTo>
                      <a:pt x="18486" y="15053"/>
                      <a:pt x="17543" y="16057"/>
                      <a:pt x="16533" y="16973"/>
                    </a:cubicBezTo>
                    <a:cubicBezTo>
                      <a:pt x="16051" y="17408"/>
                      <a:pt x="15569" y="17830"/>
                      <a:pt x="15081" y="18244"/>
                    </a:cubicBezTo>
                    <a:cubicBezTo>
                      <a:pt x="14813" y="18472"/>
                      <a:pt x="14546" y="18693"/>
                      <a:pt x="14278" y="18914"/>
                    </a:cubicBezTo>
                    <a:cubicBezTo>
                      <a:pt x="14151" y="19021"/>
                      <a:pt x="13749" y="19435"/>
                      <a:pt x="13589" y="19469"/>
                    </a:cubicBezTo>
                    <a:cubicBezTo>
                      <a:pt x="13564" y="19475"/>
                      <a:pt x="13539" y="19477"/>
                      <a:pt x="13513" y="19477"/>
                    </a:cubicBezTo>
                    <a:cubicBezTo>
                      <a:pt x="13053" y="19477"/>
                      <a:pt x="12355" y="18624"/>
                      <a:pt x="12070" y="18358"/>
                    </a:cubicBezTo>
                    <a:cubicBezTo>
                      <a:pt x="11662" y="17977"/>
                      <a:pt x="11260" y="17582"/>
                      <a:pt x="10872" y="17181"/>
                    </a:cubicBezTo>
                    <a:cubicBezTo>
                      <a:pt x="9902" y="16170"/>
                      <a:pt x="9019" y="15093"/>
                      <a:pt x="8196" y="13969"/>
                    </a:cubicBezTo>
                    <a:cubicBezTo>
                      <a:pt x="8176" y="13942"/>
                      <a:pt x="8156" y="13929"/>
                      <a:pt x="8129" y="13922"/>
                    </a:cubicBezTo>
                    <a:cubicBezTo>
                      <a:pt x="8136" y="13916"/>
                      <a:pt x="8143" y="13916"/>
                      <a:pt x="8143" y="13916"/>
                    </a:cubicBezTo>
                    <a:cubicBezTo>
                      <a:pt x="9079" y="13079"/>
                      <a:pt x="9896" y="12102"/>
                      <a:pt x="10812" y="11253"/>
                    </a:cubicBezTo>
                    <a:cubicBezTo>
                      <a:pt x="11702" y="10423"/>
                      <a:pt x="12672" y="9680"/>
                      <a:pt x="13569" y="8864"/>
                    </a:cubicBezTo>
                    <a:close/>
                    <a:moveTo>
                      <a:pt x="16988" y="17027"/>
                    </a:moveTo>
                    <a:cubicBezTo>
                      <a:pt x="18299" y="17268"/>
                      <a:pt x="19784" y="17408"/>
                      <a:pt x="20500" y="18706"/>
                    </a:cubicBezTo>
                    <a:cubicBezTo>
                      <a:pt x="21082" y="19750"/>
                      <a:pt x="21263" y="21148"/>
                      <a:pt x="21531" y="22332"/>
                    </a:cubicBezTo>
                    <a:cubicBezTo>
                      <a:pt x="20139" y="22165"/>
                      <a:pt x="18165" y="22018"/>
                      <a:pt x="17396" y="20713"/>
                    </a:cubicBezTo>
                    <a:cubicBezTo>
                      <a:pt x="16820" y="19743"/>
                      <a:pt x="16927" y="18512"/>
                      <a:pt x="16459" y="17488"/>
                    </a:cubicBezTo>
                    <a:cubicBezTo>
                      <a:pt x="16640" y="17335"/>
                      <a:pt x="16814" y="17181"/>
                      <a:pt x="16988" y="17027"/>
                    </a:cubicBezTo>
                    <a:close/>
                    <a:moveTo>
                      <a:pt x="10464" y="17147"/>
                    </a:moveTo>
                    <a:cubicBezTo>
                      <a:pt x="10585" y="17274"/>
                      <a:pt x="10705" y="17408"/>
                      <a:pt x="10826" y="17535"/>
                    </a:cubicBezTo>
                    <a:cubicBezTo>
                      <a:pt x="10605" y="18880"/>
                      <a:pt x="10364" y="20466"/>
                      <a:pt x="9273" y="21389"/>
                    </a:cubicBezTo>
                    <a:cubicBezTo>
                      <a:pt x="8256" y="22246"/>
                      <a:pt x="6902" y="22366"/>
                      <a:pt x="5612" y="22366"/>
                    </a:cubicBezTo>
                    <a:cubicBezTo>
                      <a:pt x="5401" y="22366"/>
                      <a:pt x="5191" y="22363"/>
                      <a:pt x="4985" y="22359"/>
                    </a:cubicBezTo>
                    <a:cubicBezTo>
                      <a:pt x="5326" y="21101"/>
                      <a:pt x="5547" y="19596"/>
                      <a:pt x="6497" y="18653"/>
                    </a:cubicBezTo>
                    <a:cubicBezTo>
                      <a:pt x="7494" y="17662"/>
                      <a:pt x="8939" y="17422"/>
                      <a:pt x="10264" y="17187"/>
                    </a:cubicBezTo>
                    <a:cubicBezTo>
                      <a:pt x="10304" y="17187"/>
                      <a:pt x="10344" y="17187"/>
                      <a:pt x="10377" y="17181"/>
                    </a:cubicBezTo>
                    <a:cubicBezTo>
                      <a:pt x="10411" y="17174"/>
                      <a:pt x="10438" y="17161"/>
                      <a:pt x="10464" y="17147"/>
                    </a:cubicBezTo>
                    <a:close/>
                    <a:moveTo>
                      <a:pt x="9514" y="16097"/>
                    </a:moveTo>
                    <a:cubicBezTo>
                      <a:pt x="9762" y="16384"/>
                      <a:pt x="10016" y="16665"/>
                      <a:pt x="10270" y="16946"/>
                    </a:cubicBezTo>
                    <a:cubicBezTo>
                      <a:pt x="10256" y="16937"/>
                      <a:pt x="10237" y="16930"/>
                      <a:pt x="10215" y="16930"/>
                    </a:cubicBezTo>
                    <a:cubicBezTo>
                      <a:pt x="10207" y="16930"/>
                      <a:pt x="10199" y="16931"/>
                      <a:pt x="10190" y="16933"/>
                    </a:cubicBezTo>
                    <a:cubicBezTo>
                      <a:pt x="8825" y="17174"/>
                      <a:pt x="7353" y="17462"/>
                      <a:pt x="6329" y="18485"/>
                    </a:cubicBezTo>
                    <a:cubicBezTo>
                      <a:pt x="5353" y="19469"/>
                      <a:pt x="5058" y="21108"/>
                      <a:pt x="4791" y="22419"/>
                    </a:cubicBezTo>
                    <a:cubicBezTo>
                      <a:pt x="4791" y="22433"/>
                      <a:pt x="4791" y="22446"/>
                      <a:pt x="4791" y="22453"/>
                    </a:cubicBezTo>
                    <a:cubicBezTo>
                      <a:pt x="4784" y="22513"/>
                      <a:pt x="4824" y="22580"/>
                      <a:pt x="4898" y="22587"/>
                    </a:cubicBezTo>
                    <a:cubicBezTo>
                      <a:pt x="5107" y="22589"/>
                      <a:pt x="5320" y="22592"/>
                      <a:pt x="5535" y="22592"/>
                    </a:cubicBezTo>
                    <a:cubicBezTo>
                      <a:pt x="6904" y="22592"/>
                      <a:pt x="8345" y="22482"/>
                      <a:pt x="9421" y="21556"/>
                    </a:cubicBezTo>
                    <a:cubicBezTo>
                      <a:pt x="10511" y="20613"/>
                      <a:pt x="10792" y="19014"/>
                      <a:pt x="10919" y="17629"/>
                    </a:cubicBezTo>
                    <a:cubicBezTo>
                      <a:pt x="11087" y="17796"/>
                      <a:pt x="11254" y="17963"/>
                      <a:pt x="11421" y="18124"/>
                    </a:cubicBezTo>
                    <a:cubicBezTo>
                      <a:pt x="11388" y="20084"/>
                      <a:pt x="11234" y="22353"/>
                      <a:pt x="9099" y="23162"/>
                    </a:cubicBezTo>
                    <a:cubicBezTo>
                      <a:pt x="7933" y="23604"/>
                      <a:pt x="6617" y="23758"/>
                      <a:pt x="5326" y="23758"/>
                    </a:cubicBezTo>
                    <a:cubicBezTo>
                      <a:pt x="4721" y="23758"/>
                      <a:pt x="4122" y="23724"/>
                      <a:pt x="3546" y="23671"/>
                    </a:cubicBezTo>
                    <a:cubicBezTo>
                      <a:pt x="3787" y="22018"/>
                      <a:pt x="3981" y="20258"/>
                      <a:pt x="4597" y="18706"/>
                    </a:cubicBezTo>
                    <a:cubicBezTo>
                      <a:pt x="5386" y="16692"/>
                      <a:pt x="7594" y="16324"/>
                      <a:pt x="9494" y="16103"/>
                    </a:cubicBezTo>
                    <a:cubicBezTo>
                      <a:pt x="9501" y="16103"/>
                      <a:pt x="9508" y="16097"/>
                      <a:pt x="9514" y="16097"/>
                    </a:cubicBezTo>
                    <a:close/>
                    <a:moveTo>
                      <a:pt x="17704" y="16371"/>
                    </a:moveTo>
                    <a:cubicBezTo>
                      <a:pt x="19691" y="16505"/>
                      <a:pt x="21618" y="16819"/>
                      <a:pt x="22226" y="19021"/>
                    </a:cubicBezTo>
                    <a:cubicBezTo>
                      <a:pt x="22708" y="20733"/>
                      <a:pt x="23069" y="22480"/>
                      <a:pt x="23484" y="24213"/>
                    </a:cubicBezTo>
                    <a:cubicBezTo>
                      <a:pt x="21651" y="24032"/>
                      <a:pt x="19691" y="23905"/>
                      <a:pt x="17951" y="23269"/>
                    </a:cubicBezTo>
                    <a:cubicBezTo>
                      <a:pt x="15777" y="22466"/>
                      <a:pt x="15683" y="20198"/>
                      <a:pt x="15723" y="18211"/>
                    </a:cubicBezTo>
                    <a:cubicBezTo>
                      <a:pt x="15723" y="18178"/>
                      <a:pt x="15710" y="18158"/>
                      <a:pt x="15696" y="18137"/>
                    </a:cubicBezTo>
                    <a:cubicBezTo>
                      <a:pt x="15890" y="17984"/>
                      <a:pt x="16071" y="17823"/>
                      <a:pt x="16258" y="17662"/>
                    </a:cubicBezTo>
                    <a:cubicBezTo>
                      <a:pt x="16794" y="18887"/>
                      <a:pt x="16573" y="20459"/>
                      <a:pt x="17637" y="21423"/>
                    </a:cubicBezTo>
                    <a:cubicBezTo>
                      <a:pt x="18680" y="22359"/>
                      <a:pt x="20380" y="22446"/>
                      <a:pt x="21705" y="22613"/>
                    </a:cubicBezTo>
                    <a:cubicBezTo>
                      <a:pt x="21710" y="22614"/>
                      <a:pt x="21715" y="22615"/>
                      <a:pt x="21720" y="22615"/>
                    </a:cubicBezTo>
                    <a:cubicBezTo>
                      <a:pt x="21798" y="22615"/>
                      <a:pt x="21844" y="22522"/>
                      <a:pt x="21825" y="22446"/>
                    </a:cubicBezTo>
                    <a:cubicBezTo>
                      <a:pt x="21624" y="21590"/>
                      <a:pt x="21424" y="20733"/>
                      <a:pt x="21189" y="19884"/>
                    </a:cubicBezTo>
                    <a:cubicBezTo>
                      <a:pt x="21015" y="19275"/>
                      <a:pt x="20855" y="18633"/>
                      <a:pt x="20440" y="18131"/>
                    </a:cubicBezTo>
                    <a:cubicBezTo>
                      <a:pt x="19651" y="17181"/>
                      <a:pt x="18339" y="16926"/>
                      <a:pt x="17162" y="16873"/>
                    </a:cubicBezTo>
                    <a:cubicBezTo>
                      <a:pt x="17342" y="16706"/>
                      <a:pt x="17523" y="16538"/>
                      <a:pt x="17704" y="16371"/>
                    </a:cubicBezTo>
                    <a:close/>
                    <a:moveTo>
                      <a:pt x="14137" y="19402"/>
                    </a:moveTo>
                    <a:cubicBezTo>
                      <a:pt x="14786" y="20392"/>
                      <a:pt x="15542" y="21396"/>
                      <a:pt x="15375" y="22654"/>
                    </a:cubicBezTo>
                    <a:cubicBezTo>
                      <a:pt x="15288" y="23303"/>
                      <a:pt x="14994" y="23885"/>
                      <a:pt x="14659" y="24440"/>
                    </a:cubicBezTo>
                    <a:cubicBezTo>
                      <a:pt x="14535" y="24649"/>
                      <a:pt x="13933" y="25713"/>
                      <a:pt x="13717" y="25713"/>
                    </a:cubicBezTo>
                    <a:cubicBezTo>
                      <a:pt x="13712" y="25713"/>
                      <a:pt x="13707" y="25712"/>
                      <a:pt x="13703" y="25711"/>
                    </a:cubicBezTo>
                    <a:cubicBezTo>
                      <a:pt x="13428" y="25631"/>
                      <a:pt x="13027" y="24721"/>
                      <a:pt x="12860" y="24453"/>
                    </a:cubicBezTo>
                    <a:cubicBezTo>
                      <a:pt x="12538" y="23938"/>
                      <a:pt x="12150" y="23410"/>
                      <a:pt x="11963" y="22828"/>
                    </a:cubicBezTo>
                    <a:cubicBezTo>
                      <a:pt x="11568" y="21603"/>
                      <a:pt x="12224" y="20432"/>
                      <a:pt x="12833" y="19409"/>
                    </a:cubicBezTo>
                    <a:cubicBezTo>
                      <a:pt x="13007" y="19563"/>
                      <a:pt x="13174" y="19716"/>
                      <a:pt x="13355" y="19857"/>
                    </a:cubicBezTo>
                    <a:cubicBezTo>
                      <a:pt x="13387" y="19886"/>
                      <a:pt x="13421" y="19900"/>
                      <a:pt x="13454" y="19900"/>
                    </a:cubicBezTo>
                    <a:cubicBezTo>
                      <a:pt x="13490" y="19900"/>
                      <a:pt x="13524" y="19884"/>
                      <a:pt x="13555" y="19857"/>
                    </a:cubicBezTo>
                    <a:cubicBezTo>
                      <a:pt x="13749" y="19710"/>
                      <a:pt x="13943" y="19556"/>
                      <a:pt x="14137" y="19402"/>
                    </a:cubicBezTo>
                    <a:close/>
                    <a:moveTo>
                      <a:pt x="11602" y="18305"/>
                    </a:moveTo>
                    <a:cubicBezTo>
                      <a:pt x="11943" y="18626"/>
                      <a:pt x="12284" y="18940"/>
                      <a:pt x="12639" y="19248"/>
                    </a:cubicBezTo>
                    <a:cubicBezTo>
                      <a:pt x="12057" y="20218"/>
                      <a:pt x="11428" y="21329"/>
                      <a:pt x="11628" y="22506"/>
                    </a:cubicBezTo>
                    <a:cubicBezTo>
                      <a:pt x="11849" y="23784"/>
                      <a:pt x="12906" y="24995"/>
                      <a:pt x="13575" y="26073"/>
                    </a:cubicBezTo>
                    <a:cubicBezTo>
                      <a:pt x="13600" y="26109"/>
                      <a:pt x="13646" y="26133"/>
                      <a:pt x="13691" y="26133"/>
                    </a:cubicBezTo>
                    <a:cubicBezTo>
                      <a:pt x="13720" y="26133"/>
                      <a:pt x="13748" y="26123"/>
                      <a:pt x="13769" y="26099"/>
                    </a:cubicBezTo>
                    <a:cubicBezTo>
                      <a:pt x="14572" y="25136"/>
                      <a:pt x="15462" y="23952"/>
                      <a:pt x="15629" y="22674"/>
                    </a:cubicBezTo>
                    <a:cubicBezTo>
                      <a:pt x="15790" y="21402"/>
                      <a:pt x="15054" y="20232"/>
                      <a:pt x="14285" y="19282"/>
                    </a:cubicBezTo>
                    <a:cubicBezTo>
                      <a:pt x="14673" y="18974"/>
                      <a:pt x="15061" y="18666"/>
                      <a:pt x="15449" y="18345"/>
                    </a:cubicBezTo>
                    <a:lnTo>
                      <a:pt x="15449" y="18345"/>
                    </a:lnTo>
                    <a:cubicBezTo>
                      <a:pt x="15382" y="20011"/>
                      <a:pt x="15469" y="21998"/>
                      <a:pt x="16914" y="23055"/>
                    </a:cubicBezTo>
                    <a:cubicBezTo>
                      <a:pt x="17208" y="24159"/>
                      <a:pt x="16446" y="25122"/>
                      <a:pt x="15823" y="25986"/>
                    </a:cubicBezTo>
                    <a:cubicBezTo>
                      <a:pt x="15228" y="26808"/>
                      <a:pt x="14566" y="27585"/>
                      <a:pt x="13863" y="28321"/>
                    </a:cubicBezTo>
                    <a:cubicBezTo>
                      <a:pt x="13228" y="27471"/>
                      <a:pt x="12592" y="26614"/>
                      <a:pt x="11956" y="25771"/>
                    </a:cubicBezTo>
                    <a:cubicBezTo>
                      <a:pt x="11327" y="24922"/>
                      <a:pt x="10170" y="23824"/>
                      <a:pt x="10484" y="22674"/>
                    </a:cubicBezTo>
                    <a:cubicBezTo>
                      <a:pt x="10491" y="22640"/>
                      <a:pt x="10484" y="22607"/>
                      <a:pt x="10471" y="22580"/>
                    </a:cubicBezTo>
                    <a:cubicBezTo>
                      <a:pt x="11521" y="21489"/>
                      <a:pt x="11749" y="19783"/>
                      <a:pt x="11602" y="18305"/>
                    </a:cubicBezTo>
                    <a:close/>
                    <a:moveTo>
                      <a:pt x="13715" y="1"/>
                    </a:moveTo>
                    <a:cubicBezTo>
                      <a:pt x="13672" y="1"/>
                      <a:pt x="13631" y="21"/>
                      <a:pt x="13609" y="66"/>
                    </a:cubicBezTo>
                    <a:cubicBezTo>
                      <a:pt x="12592" y="2013"/>
                      <a:pt x="10504" y="3304"/>
                      <a:pt x="9956" y="5499"/>
                    </a:cubicBezTo>
                    <a:cubicBezTo>
                      <a:pt x="9166" y="5057"/>
                      <a:pt x="8163" y="5037"/>
                      <a:pt x="7286" y="4930"/>
                    </a:cubicBezTo>
                    <a:cubicBezTo>
                      <a:pt x="6075" y="4783"/>
                      <a:pt x="4858" y="4636"/>
                      <a:pt x="3647" y="4489"/>
                    </a:cubicBezTo>
                    <a:cubicBezTo>
                      <a:pt x="3641" y="4488"/>
                      <a:pt x="3635" y="4487"/>
                      <a:pt x="3630" y="4487"/>
                    </a:cubicBezTo>
                    <a:cubicBezTo>
                      <a:pt x="3541" y="4487"/>
                      <a:pt x="3500" y="4587"/>
                      <a:pt x="3513" y="4663"/>
                    </a:cubicBezTo>
                    <a:cubicBezTo>
                      <a:pt x="3700" y="5766"/>
                      <a:pt x="3907" y="6870"/>
                      <a:pt x="4135" y="7968"/>
                    </a:cubicBezTo>
                    <a:cubicBezTo>
                      <a:pt x="4316" y="8844"/>
                      <a:pt x="4416" y="9895"/>
                      <a:pt x="4878" y="10684"/>
                    </a:cubicBezTo>
                    <a:cubicBezTo>
                      <a:pt x="4081" y="10885"/>
                      <a:pt x="3473" y="11380"/>
                      <a:pt x="2877" y="11942"/>
                    </a:cubicBezTo>
                    <a:cubicBezTo>
                      <a:pt x="2007" y="12758"/>
                      <a:pt x="1117" y="13501"/>
                      <a:pt x="80" y="14096"/>
                    </a:cubicBezTo>
                    <a:cubicBezTo>
                      <a:pt x="0" y="14150"/>
                      <a:pt x="0" y="14250"/>
                      <a:pt x="54" y="14317"/>
                    </a:cubicBezTo>
                    <a:cubicBezTo>
                      <a:pt x="1291" y="15843"/>
                      <a:pt x="2710" y="17522"/>
                      <a:pt x="4757" y="17816"/>
                    </a:cubicBezTo>
                    <a:cubicBezTo>
                      <a:pt x="4222" y="18592"/>
                      <a:pt x="4035" y="19589"/>
                      <a:pt x="3841" y="20499"/>
                    </a:cubicBezTo>
                    <a:cubicBezTo>
                      <a:pt x="3606" y="21576"/>
                      <a:pt x="3426" y="22667"/>
                      <a:pt x="3325" y="23771"/>
                    </a:cubicBezTo>
                    <a:cubicBezTo>
                      <a:pt x="3325" y="23811"/>
                      <a:pt x="3345" y="23838"/>
                      <a:pt x="3372" y="23851"/>
                    </a:cubicBezTo>
                    <a:cubicBezTo>
                      <a:pt x="3392" y="23898"/>
                      <a:pt x="3432" y="23938"/>
                      <a:pt x="3493" y="23945"/>
                    </a:cubicBezTo>
                    <a:cubicBezTo>
                      <a:pt x="4010" y="23993"/>
                      <a:pt x="4526" y="24018"/>
                      <a:pt x="5042" y="24018"/>
                    </a:cubicBezTo>
                    <a:cubicBezTo>
                      <a:pt x="5680" y="24018"/>
                      <a:pt x="6318" y="23979"/>
                      <a:pt x="6958" y="23898"/>
                    </a:cubicBezTo>
                    <a:cubicBezTo>
                      <a:pt x="7935" y="23778"/>
                      <a:pt x="9039" y="23624"/>
                      <a:pt x="9882" y="23075"/>
                    </a:cubicBezTo>
                    <a:cubicBezTo>
                      <a:pt x="9989" y="23008"/>
                      <a:pt x="10083" y="22935"/>
                      <a:pt x="10177" y="22861"/>
                    </a:cubicBezTo>
                    <a:lnTo>
                      <a:pt x="10177" y="22861"/>
                    </a:lnTo>
                    <a:cubicBezTo>
                      <a:pt x="10016" y="23717"/>
                      <a:pt x="10652" y="24473"/>
                      <a:pt x="11147" y="25143"/>
                    </a:cubicBezTo>
                    <a:cubicBezTo>
                      <a:pt x="12010" y="26293"/>
                      <a:pt x="12873" y="27437"/>
                      <a:pt x="13736" y="28588"/>
                    </a:cubicBezTo>
                    <a:cubicBezTo>
                      <a:pt x="13768" y="28628"/>
                      <a:pt x="13812" y="28654"/>
                      <a:pt x="13856" y="28654"/>
                    </a:cubicBezTo>
                    <a:cubicBezTo>
                      <a:pt x="13886" y="28654"/>
                      <a:pt x="13916" y="28642"/>
                      <a:pt x="13943" y="28615"/>
                    </a:cubicBezTo>
                    <a:cubicBezTo>
                      <a:pt x="14860" y="27665"/>
                      <a:pt x="15710" y="26641"/>
                      <a:pt x="16446" y="25537"/>
                    </a:cubicBezTo>
                    <a:cubicBezTo>
                      <a:pt x="16887" y="24868"/>
                      <a:pt x="17402" y="24018"/>
                      <a:pt x="17168" y="23222"/>
                    </a:cubicBezTo>
                    <a:lnTo>
                      <a:pt x="17168" y="23222"/>
                    </a:lnTo>
                    <a:cubicBezTo>
                      <a:pt x="18078" y="23758"/>
                      <a:pt x="19216" y="23925"/>
                      <a:pt x="20239" y="24092"/>
                    </a:cubicBezTo>
                    <a:cubicBezTo>
                      <a:pt x="21377" y="24286"/>
                      <a:pt x="22521" y="24400"/>
                      <a:pt x="23665" y="24520"/>
                    </a:cubicBezTo>
                    <a:cubicBezTo>
                      <a:pt x="23668" y="24520"/>
                      <a:pt x="23671" y="24521"/>
                      <a:pt x="23674" y="24521"/>
                    </a:cubicBezTo>
                    <a:cubicBezTo>
                      <a:pt x="23769" y="24521"/>
                      <a:pt x="23825" y="24417"/>
                      <a:pt x="23805" y="24333"/>
                    </a:cubicBezTo>
                    <a:cubicBezTo>
                      <a:pt x="23511" y="23109"/>
                      <a:pt x="23217" y="21877"/>
                      <a:pt x="22922" y="20646"/>
                    </a:cubicBezTo>
                    <a:cubicBezTo>
                      <a:pt x="22715" y="19790"/>
                      <a:pt x="22588" y="18820"/>
                      <a:pt x="22173" y="18030"/>
                    </a:cubicBezTo>
                    <a:lnTo>
                      <a:pt x="22173" y="18030"/>
                    </a:lnTo>
                    <a:cubicBezTo>
                      <a:pt x="22343" y="18097"/>
                      <a:pt x="22516" y="18127"/>
                      <a:pt x="22691" y="18127"/>
                    </a:cubicBezTo>
                    <a:cubicBezTo>
                      <a:pt x="23301" y="18127"/>
                      <a:pt x="23922" y="17766"/>
                      <a:pt x="24421" y="17381"/>
                    </a:cubicBezTo>
                    <a:cubicBezTo>
                      <a:pt x="25565" y="16512"/>
                      <a:pt x="26636" y="15528"/>
                      <a:pt x="27673" y="14524"/>
                    </a:cubicBezTo>
                    <a:cubicBezTo>
                      <a:pt x="27719" y="14478"/>
                      <a:pt x="27726" y="14371"/>
                      <a:pt x="27673" y="14324"/>
                    </a:cubicBezTo>
                    <a:cubicBezTo>
                      <a:pt x="26716" y="13528"/>
                      <a:pt x="25746" y="12738"/>
                      <a:pt x="24789" y="11942"/>
                    </a:cubicBezTo>
                    <a:cubicBezTo>
                      <a:pt x="24120" y="11393"/>
                      <a:pt x="23471" y="10784"/>
                      <a:pt x="22614" y="10570"/>
                    </a:cubicBezTo>
                    <a:cubicBezTo>
                      <a:pt x="23678" y="8844"/>
                      <a:pt x="23745" y="6696"/>
                      <a:pt x="23779" y="4709"/>
                    </a:cubicBezTo>
                    <a:cubicBezTo>
                      <a:pt x="23779" y="4636"/>
                      <a:pt x="23712" y="4569"/>
                      <a:pt x="23638" y="4569"/>
                    </a:cubicBezTo>
                    <a:cubicBezTo>
                      <a:pt x="23603" y="4569"/>
                      <a:pt x="23568" y="4569"/>
                      <a:pt x="23533" y="4569"/>
                    </a:cubicBezTo>
                    <a:cubicBezTo>
                      <a:pt x="23077" y="4569"/>
                      <a:pt x="22617" y="4560"/>
                      <a:pt x="22157" y="4560"/>
                    </a:cubicBezTo>
                    <a:cubicBezTo>
                      <a:pt x="20599" y="4560"/>
                      <a:pt x="19051" y="4664"/>
                      <a:pt x="17710" y="5572"/>
                    </a:cubicBezTo>
                    <a:cubicBezTo>
                      <a:pt x="17657" y="5606"/>
                      <a:pt x="17610" y="5639"/>
                      <a:pt x="17563" y="5673"/>
                    </a:cubicBezTo>
                    <a:cubicBezTo>
                      <a:pt x="17356" y="3371"/>
                      <a:pt x="14967" y="1893"/>
                      <a:pt x="13836" y="66"/>
                    </a:cubicBezTo>
                    <a:cubicBezTo>
                      <a:pt x="13809" y="24"/>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39"/>
              <p:cNvSpPr/>
              <p:nvPr/>
            </p:nvSpPr>
            <p:spPr>
              <a:xfrm>
                <a:off x="1175182" y="428207"/>
                <a:ext cx="397585" cy="297861"/>
              </a:xfrm>
              <a:custGeom>
                <a:avLst/>
                <a:gdLst/>
                <a:ahLst/>
                <a:cxnLst/>
                <a:rect l="l" t="t" r="r" b="b"/>
                <a:pathLst>
                  <a:path w="8933" h="6692" extrusionOk="0">
                    <a:moveTo>
                      <a:pt x="4684" y="1"/>
                    </a:moveTo>
                    <a:cubicBezTo>
                      <a:pt x="3633" y="248"/>
                      <a:pt x="2938" y="1031"/>
                      <a:pt x="2168" y="1734"/>
                    </a:cubicBezTo>
                    <a:cubicBezTo>
                      <a:pt x="1499" y="2349"/>
                      <a:pt x="777" y="2871"/>
                      <a:pt x="0" y="3326"/>
                    </a:cubicBezTo>
                    <a:cubicBezTo>
                      <a:pt x="1238" y="4845"/>
                      <a:pt x="2550" y="6283"/>
                      <a:pt x="4550" y="6691"/>
                    </a:cubicBezTo>
                    <a:cubicBezTo>
                      <a:pt x="5594" y="5387"/>
                      <a:pt x="7353" y="5099"/>
                      <a:pt x="8932" y="4912"/>
                    </a:cubicBezTo>
                    <a:cubicBezTo>
                      <a:pt x="8618" y="4537"/>
                      <a:pt x="8317" y="4156"/>
                      <a:pt x="8022" y="3767"/>
                    </a:cubicBezTo>
                    <a:cubicBezTo>
                      <a:pt x="7220" y="4564"/>
                      <a:pt x="6142" y="5152"/>
                      <a:pt x="4992" y="5152"/>
                    </a:cubicBezTo>
                    <a:cubicBezTo>
                      <a:pt x="3587" y="5152"/>
                      <a:pt x="2703" y="4162"/>
                      <a:pt x="1720" y="3286"/>
                    </a:cubicBezTo>
                    <a:cubicBezTo>
                      <a:pt x="1660" y="3232"/>
                      <a:pt x="1673" y="3112"/>
                      <a:pt x="1747" y="3072"/>
                    </a:cubicBezTo>
                    <a:cubicBezTo>
                      <a:pt x="2777" y="2617"/>
                      <a:pt x="3473" y="1499"/>
                      <a:pt x="4610" y="1285"/>
                    </a:cubicBezTo>
                    <a:cubicBezTo>
                      <a:pt x="4745" y="1260"/>
                      <a:pt x="4882" y="1248"/>
                      <a:pt x="5019" y="1248"/>
                    </a:cubicBezTo>
                    <a:cubicBezTo>
                      <a:pt x="6050" y="1248"/>
                      <a:pt x="7118" y="1908"/>
                      <a:pt x="7915" y="2463"/>
                    </a:cubicBezTo>
                    <a:cubicBezTo>
                      <a:pt x="8156" y="2175"/>
                      <a:pt x="8411" y="1894"/>
                      <a:pt x="8671" y="1626"/>
                    </a:cubicBezTo>
                    <a:cubicBezTo>
                      <a:pt x="7320" y="1352"/>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39"/>
              <p:cNvSpPr/>
              <p:nvPr/>
            </p:nvSpPr>
            <p:spPr>
              <a:xfrm>
                <a:off x="1266601" y="496349"/>
                <a:ext cx="260903" cy="149598"/>
              </a:xfrm>
              <a:custGeom>
                <a:avLst/>
                <a:gdLst/>
                <a:ahLst/>
                <a:cxnLst/>
                <a:rect l="l" t="t" r="r" b="b"/>
                <a:pathLst>
                  <a:path w="5862" h="3361" extrusionOk="0">
                    <a:moveTo>
                      <a:pt x="2970" y="1"/>
                    </a:moveTo>
                    <a:cubicBezTo>
                      <a:pt x="2656" y="1"/>
                      <a:pt x="2344" y="66"/>
                      <a:pt x="2041" y="223"/>
                    </a:cubicBezTo>
                    <a:cubicBezTo>
                      <a:pt x="1292" y="611"/>
                      <a:pt x="750" y="1293"/>
                      <a:pt x="0" y="1688"/>
                    </a:cubicBezTo>
                    <a:cubicBezTo>
                      <a:pt x="864" y="2477"/>
                      <a:pt x="1686" y="3334"/>
                      <a:pt x="2938" y="3360"/>
                    </a:cubicBezTo>
                    <a:cubicBezTo>
                      <a:pt x="2955" y="3361"/>
                      <a:pt x="2973" y="3361"/>
                      <a:pt x="2991" y="3361"/>
                    </a:cubicBezTo>
                    <a:cubicBezTo>
                      <a:pt x="4098" y="3361"/>
                      <a:pt x="5019" y="2748"/>
                      <a:pt x="5861" y="2089"/>
                    </a:cubicBezTo>
                    <a:cubicBezTo>
                      <a:pt x="5748" y="1942"/>
                      <a:pt x="5641" y="1802"/>
                      <a:pt x="5534" y="1654"/>
                    </a:cubicBezTo>
                    <a:cubicBezTo>
                      <a:pt x="5514" y="1628"/>
                      <a:pt x="5507" y="1601"/>
                      <a:pt x="5507" y="1581"/>
                    </a:cubicBezTo>
                    <a:cubicBezTo>
                      <a:pt x="5507" y="1574"/>
                      <a:pt x="5507" y="1574"/>
                      <a:pt x="5500" y="1574"/>
                    </a:cubicBezTo>
                    <a:cubicBezTo>
                      <a:pt x="5493" y="1547"/>
                      <a:pt x="5493" y="1514"/>
                      <a:pt x="5493" y="1487"/>
                    </a:cubicBezTo>
                    <a:cubicBezTo>
                      <a:pt x="5500" y="1434"/>
                      <a:pt x="5514" y="1387"/>
                      <a:pt x="5547" y="1347"/>
                    </a:cubicBezTo>
                    <a:cubicBezTo>
                      <a:pt x="5554" y="1340"/>
                      <a:pt x="5554" y="1327"/>
                      <a:pt x="5560" y="1320"/>
                    </a:cubicBezTo>
                    <a:cubicBezTo>
                      <a:pt x="5607" y="1260"/>
                      <a:pt x="5654" y="1199"/>
                      <a:pt x="5701" y="1139"/>
                    </a:cubicBezTo>
                    <a:cubicBezTo>
                      <a:pt x="4919" y="619"/>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39"/>
              <p:cNvSpPr/>
              <p:nvPr/>
            </p:nvSpPr>
            <p:spPr>
              <a:xfrm>
                <a:off x="1316940" y="658091"/>
                <a:ext cx="350541" cy="341036"/>
              </a:xfrm>
              <a:custGeom>
                <a:avLst/>
                <a:gdLst/>
                <a:ahLst/>
                <a:cxnLst/>
                <a:rect l="l" t="t" r="r" b="b"/>
                <a:pathLst>
                  <a:path w="7876" h="7662" extrusionOk="0">
                    <a:moveTo>
                      <a:pt x="5968" y="1"/>
                    </a:moveTo>
                    <a:cubicBezTo>
                      <a:pt x="5962" y="1"/>
                      <a:pt x="5955" y="7"/>
                      <a:pt x="5948" y="7"/>
                    </a:cubicBezTo>
                    <a:cubicBezTo>
                      <a:pt x="4048" y="228"/>
                      <a:pt x="1840" y="596"/>
                      <a:pt x="1051" y="2610"/>
                    </a:cubicBezTo>
                    <a:cubicBezTo>
                      <a:pt x="435" y="4162"/>
                      <a:pt x="241" y="5922"/>
                      <a:pt x="0" y="7575"/>
                    </a:cubicBezTo>
                    <a:cubicBezTo>
                      <a:pt x="576" y="7628"/>
                      <a:pt x="1175" y="7662"/>
                      <a:pt x="1780" y="7662"/>
                    </a:cubicBezTo>
                    <a:cubicBezTo>
                      <a:pt x="3071" y="7662"/>
                      <a:pt x="4387" y="7508"/>
                      <a:pt x="5553" y="7066"/>
                    </a:cubicBezTo>
                    <a:cubicBezTo>
                      <a:pt x="7688" y="6257"/>
                      <a:pt x="7842" y="3988"/>
                      <a:pt x="7875" y="2028"/>
                    </a:cubicBezTo>
                    <a:cubicBezTo>
                      <a:pt x="7708" y="1867"/>
                      <a:pt x="7541" y="1700"/>
                      <a:pt x="7373" y="1533"/>
                    </a:cubicBezTo>
                    <a:cubicBezTo>
                      <a:pt x="7246" y="2918"/>
                      <a:pt x="6965" y="4517"/>
                      <a:pt x="5868" y="5460"/>
                    </a:cubicBezTo>
                    <a:cubicBezTo>
                      <a:pt x="4798" y="6386"/>
                      <a:pt x="3358" y="6496"/>
                      <a:pt x="1989" y="6496"/>
                    </a:cubicBezTo>
                    <a:cubicBezTo>
                      <a:pt x="1774" y="6496"/>
                      <a:pt x="1561" y="6493"/>
                      <a:pt x="1352" y="6491"/>
                    </a:cubicBezTo>
                    <a:cubicBezTo>
                      <a:pt x="1278" y="6484"/>
                      <a:pt x="1238" y="6417"/>
                      <a:pt x="1245" y="6357"/>
                    </a:cubicBezTo>
                    <a:cubicBezTo>
                      <a:pt x="1245" y="6350"/>
                      <a:pt x="1245" y="6337"/>
                      <a:pt x="1245" y="6323"/>
                    </a:cubicBezTo>
                    <a:cubicBezTo>
                      <a:pt x="1512" y="5012"/>
                      <a:pt x="1807" y="3373"/>
                      <a:pt x="2783" y="2389"/>
                    </a:cubicBezTo>
                    <a:cubicBezTo>
                      <a:pt x="3807" y="1366"/>
                      <a:pt x="5279" y="1078"/>
                      <a:pt x="6644" y="837"/>
                    </a:cubicBezTo>
                    <a:cubicBezTo>
                      <a:pt x="6653" y="835"/>
                      <a:pt x="6661" y="834"/>
                      <a:pt x="6669" y="834"/>
                    </a:cubicBezTo>
                    <a:cubicBezTo>
                      <a:pt x="6691" y="834"/>
                      <a:pt x="6710" y="841"/>
                      <a:pt x="6724" y="850"/>
                    </a:cubicBezTo>
                    <a:cubicBezTo>
                      <a:pt x="6470" y="569"/>
                      <a:pt x="6216" y="288"/>
                      <a:pt x="5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39"/>
              <p:cNvSpPr/>
              <p:nvPr/>
            </p:nvSpPr>
            <p:spPr>
              <a:xfrm>
                <a:off x="1328557" y="154526"/>
                <a:ext cx="342174" cy="335694"/>
              </a:xfrm>
              <a:custGeom>
                <a:avLst/>
                <a:gdLst/>
                <a:ahLst/>
                <a:cxnLst/>
                <a:rect l="l" t="t" r="r" b="b"/>
                <a:pathLst>
                  <a:path w="7688" h="7542" extrusionOk="0">
                    <a:moveTo>
                      <a:pt x="0" y="1"/>
                    </a:moveTo>
                    <a:lnTo>
                      <a:pt x="0" y="1"/>
                    </a:lnTo>
                    <a:cubicBezTo>
                      <a:pt x="288" y="1700"/>
                      <a:pt x="535" y="3473"/>
                      <a:pt x="1051" y="5119"/>
                    </a:cubicBezTo>
                    <a:cubicBezTo>
                      <a:pt x="1633" y="6973"/>
                      <a:pt x="3800" y="7180"/>
                      <a:pt x="5453" y="7541"/>
                    </a:cubicBezTo>
                    <a:cubicBezTo>
                      <a:pt x="5680" y="7314"/>
                      <a:pt x="5921" y="7093"/>
                      <a:pt x="6155" y="6872"/>
                    </a:cubicBezTo>
                    <a:cubicBezTo>
                      <a:pt x="5473" y="6571"/>
                      <a:pt x="4791" y="6270"/>
                      <a:pt x="4115" y="5962"/>
                    </a:cubicBezTo>
                    <a:cubicBezTo>
                      <a:pt x="3600" y="5735"/>
                      <a:pt x="2931" y="5547"/>
                      <a:pt x="2543" y="5119"/>
                    </a:cubicBezTo>
                    <a:cubicBezTo>
                      <a:pt x="2181" y="4718"/>
                      <a:pt x="2088" y="4116"/>
                      <a:pt x="1981" y="3607"/>
                    </a:cubicBezTo>
                    <a:cubicBezTo>
                      <a:pt x="1840" y="2925"/>
                      <a:pt x="1746" y="2229"/>
                      <a:pt x="1679" y="1533"/>
                    </a:cubicBezTo>
                    <a:cubicBezTo>
                      <a:pt x="1679" y="1476"/>
                      <a:pt x="1734" y="1412"/>
                      <a:pt x="1791" y="1412"/>
                    </a:cubicBezTo>
                    <a:cubicBezTo>
                      <a:pt x="1794" y="1412"/>
                      <a:pt x="1797" y="1412"/>
                      <a:pt x="1800" y="1413"/>
                    </a:cubicBezTo>
                    <a:cubicBezTo>
                      <a:pt x="2589" y="1506"/>
                      <a:pt x="3365" y="1633"/>
                      <a:pt x="4135" y="1814"/>
                    </a:cubicBezTo>
                    <a:cubicBezTo>
                      <a:pt x="4710" y="1948"/>
                      <a:pt x="5346" y="2068"/>
                      <a:pt x="5828" y="2430"/>
                    </a:cubicBezTo>
                    <a:cubicBezTo>
                      <a:pt x="6825" y="3179"/>
                      <a:pt x="6978" y="4912"/>
                      <a:pt x="7005" y="6089"/>
                    </a:cubicBezTo>
                    <a:cubicBezTo>
                      <a:pt x="7233" y="5882"/>
                      <a:pt x="7453" y="5668"/>
                      <a:pt x="7688" y="5460"/>
                    </a:cubicBezTo>
                    <a:cubicBezTo>
                      <a:pt x="7607" y="3601"/>
                      <a:pt x="7507" y="1245"/>
                      <a:pt x="5312" y="683"/>
                    </a:cubicBezTo>
                    <a:cubicBezTo>
                      <a:pt x="3620" y="249"/>
                      <a:pt x="1746"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39"/>
              <p:cNvSpPr/>
              <p:nvPr/>
            </p:nvSpPr>
            <p:spPr>
              <a:xfrm>
                <a:off x="1380943" y="704869"/>
                <a:ext cx="260013" cy="232431"/>
              </a:xfrm>
              <a:custGeom>
                <a:avLst/>
                <a:gdLst/>
                <a:ahLst/>
                <a:cxnLst/>
                <a:rect l="l" t="t" r="r" b="b"/>
                <a:pathLst>
                  <a:path w="5842" h="5222" extrusionOk="0">
                    <a:moveTo>
                      <a:pt x="5480" y="0"/>
                    </a:moveTo>
                    <a:cubicBezTo>
                      <a:pt x="5454" y="14"/>
                      <a:pt x="5427" y="27"/>
                      <a:pt x="5393" y="34"/>
                    </a:cubicBezTo>
                    <a:cubicBezTo>
                      <a:pt x="5360" y="40"/>
                      <a:pt x="5320" y="40"/>
                      <a:pt x="5280" y="40"/>
                    </a:cubicBezTo>
                    <a:cubicBezTo>
                      <a:pt x="3955" y="275"/>
                      <a:pt x="2510" y="515"/>
                      <a:pt x="1513" y="1506"/>
                    </a:cubicBezTo>
                    <a:cubicBezTo>
                      <a:pt x="563" y="2449"/>
                      <a:pt x="342" y="3954"/>
                      <a:pt x="1" y="5212"/>
                    </a:cubicBezTo>
                    <a:cubicBezTo>
                      <a:pt x="221" y="5217"/>
                      <a:pt x="444" y="5221"/>
                      <a:pt x="670" y="5221"/>
                    </a:cubicBezTo>
                    <a:cubicBezTo>
                      <a:pt x="1948" y="5221"/>
                      <a:pt x="3283" y="5089"/>
                      <a:pt x="4289" y="4242"/>
                    </a:cubicBezTo>
                    <a:cubicBezTo>
                      <a:pt x="5380" y="3319"/>
                      <a:pt x="5621" y="1733"/>
                      <a:pt x="5842" y="388"/>
                    </a:cubicBezTo>
                    <a:cubicBezTo>
                      <a:pt x="5721" y="261"/>
                      <a:pt x="5601" y="127"/>
                      <a:pt x="5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39"/>
              <p:cNvSpPr/>
              <p:nvPr/>
            </p:nvSpPr>
            <p:spPr>
              <a:xfrm>
                <a:off x="1407736" y="229923"/>
                <a:ext cx="226054" cy="221882"/>
              </a:xfrm>
              <a:custGeom>
                <a:avLst/>
                <a:gdLst/>
                <a:ahLst/>
                <a:cxnLst/>
                <a:rect l="l" t="t" r="r" b="b"/>
                <a:pathLst>
                  <a:path w="5079" h="4985" extrusionOk="0">
                    <a:moveTo>
                      <a:pt x="480" y="0"/>
                    </a:moveTo>
                    <a:cubicBezTo>
                      <a:pt x="360" y="0"/>
                      <a:pt x="273" y="17"/>
                      <a:pt x="242" y="60"/>
                    </a:cubicBezTo>
                    <a:cubicBezTo>
                      <a:pt x="1" y="394"/>
                      <a:pt x="349" y="1445"/>
                      <a:pt x="436" y="1853"/>
                    </a:cubicBezTo>
                    <a:cubicBezTo>
                      <a:pt x="590" y="2576"/>
                      <a:pt x="750" y="3211"/>
                      <a:pt x="1446" y="3593"/>
                    </a:cubicBezTo>
                    <a:cubicBezTo>
                      <a:pt x="2443" y="4128"/>
                      <a:pt x="3554" y="4523"/>
                      <a:pt x="4584" y="4984"/>
                    </a:cubicBezTo>
                    <a:cubicBezTo>
                      <a:pt x="4731" y="4844"/>
                      <a:pt x="4878" y="4710"/>
                      <a:pt x="5025" y="4576"/>
                    </a:cubicBezTo>
                    <a:lnTo>
                      <a:pt x="5079" y="4529"/>
                    </a:lnTo>
                    <a:cubicBezTo>
                      <a:pt x="5079" y="4523"/>
                      <a:pt x="5072" y="4516"/>
                      <a:pt x="5072" y="4509"/>
                    </a:cubicBezTo>
                    <a:cubicBezTo>
                      <a:pt x="4945" y="3352"/>
                      <a:pt x="4865" y="1445"/>
                      <a:pt x="3721" y="796"/>
                    </a:cubicBezTo>
                    <a:cubicBezTo>
                      <a:pt x="3252" y="528"/>
                      <a:pt x="2670" y="421"/>
                      <a:pt x="2155" y="307"/>
                    </a:cubicBezTo>
                    <a:cubicBezTo>
                      <a:pt x="1921" y="260"/>
                      <a:pt x="947"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39"/>
              <p:cNvSpPr/>
              <p:nvPr/>
            </p:nvSpPr>
            <p:spPr>
              <a:xfrm>
                <a:off x="1520920" y="336208"/>
                <a:ext cx="507163" cy="472429"/>
              </a:xfrm>
              <a:custGeom>
                <a:avLst/>
                <a:gdLst/>
                <a:ahLst/>
                <a:cxnLst/>
                <a:rect l="l" t="t" r="r" b="b"/>
                <a:pathLst>
                  <a:path w="11395" h="10614" extrusionOk="0">
                    <a:moveTo>
                      <a:pt x="5670" y="1864"/>
                    </a:moveTo>
                    <a:cubicBezTo>
                      <a:pt x="5693" y="1864"/>
                      <a:pt x="5717" y="1873"/>
                      <a:pt x="5741" y="1894"/>
                    </a:cubicBezTo>
                    <a:cubicBezTo>
                      <a:pt x="6771" y="2810"/>
                      <a:pt x="7768" y="3807"/>
                      <a:pt x="8698" y="4838"/>
                    </a:cubicBezTo>
                    <a:cubicBezTo>
                      <a:pt x="8725" y="4864"/>
                      <a:pt x="8725" y="4898"/>
                      <a:pt x="8711" y="4925"/>
                    </a:cubicBezTo>
                    <a:cubicBezTo>
                      <a:pt x="8725" y="4945"/>
                      <a:pt x="8725" y="4965"/>
                      <a:pt x="8711" y="4991"/>
                    </a:cubicBezTo>
                    <a:cubicBezTo>
                      <a:pt x="7835" y="6129"/>
                      <a:pt x="6778" y="7206"/>
                      <a:pt x="5714" y="8169"/>
                    </a:cubicBezTo>
                    <a:cubicBezTo>
                      <a:pt x="5693" y="8188"/>
                      <a:pt x="5672" y="8195"/>
                      <a:pt x="5652" y="8195"/>
                    </a:cubicBezTo>
                    <a:cubicBezTo>
                      <a:pt x="5628" y="8195"/>
                      <a:pt x="5605" y="8184"/>
                      <a:pt x="5587" y="8169"/>
                    </a:cubicBezTo>
                    <a:cubicBezTo>
                      <a:pt x="5576" y="8174"/>
                      <a:pt x="5565" y="8176"/>
                      <a:pt x="5554" y="8176"/>
                    </a:cubicBezTo>
                    <a:cubicBezTo>
                      <a:pt x="5532" y="8176"/>
                      <a:pt x="5511" y="8167"/>
                      <a:pt x="5493" y="8149"/>
                    </a:cubicBezTo>
                    <a:cubicBezTo>
                      <a:pt x="4456" y="7179"/>
                      <a:pt x="3433" y="6162"/>
                      <a:pt x="2476" y="5125"/>
                    </a:cubicBezTo>
                    <a:cubicBezTo>
                      <a:pt x="2429" y="5072"/>
                      <a:pt x="2449" y="5005"/>
                      <a:pt x="2489" y="4978"/>
                    </a:cubicBezTo>
                    <a:cubicBezTo>
                      <a:pt x="2482" y="4938"/>
                      <a:pt x="2482" y="4898"/>
                      <a:pt x="2523" y="4871"/>
                    </a:cubicBezTo>
                    <a:cubicBezTo>
                      <a:pt x="3044" y="4389"/>
                      <a:pt x="3560" y="3908"/>
                      <a:pt x="4068" y="3412"/>
                    </a:cubicBezTo>
                    <a:cubicBezTo>
                      <a:pt x="4570" y="2917"/>
                      <a:pt x="5038" y="2362"/>
                      <a:pt x="5574" y="1914"/>
                    </a:cubicBezTo>
                    <a:lnTo>
                      <a:pt x="5580" y="1914"/>
                    </a:lnTo>
                    <a:cubicBezTo>
                      <a:pt x="5601" y="1885"/>
                      <a:pt x="5633" y="1864"/>
                      <a:pt x="5670" y="1864"/>
                    </a:cubicBezTo>
                    <a:close/>
                    <a:moveTo>
                      <a:pt x="5440" y="0"/>
                    </a:moveTo>
                    <a:cubicBezTo>
                      <a:pt x="4543" y="816"/>
                      <a:pt x="3573" y="1559"/>
                      <a:pt x="2683" y="2389"/>
                    </a:cubicBezTo>
                    <a:cubicBezTo>
                      <a:pt x="1767" y="3238"/>
                      <a:pt x="950" y="4215"/>
                      <a:pt x="14" y="5052"/>
                    </a:cubicBezTo>
                    <a:cubicBezTo>
                      <a:pt x="14" y="5052"/>
                      <a:pt x="7" y="5052"/>
                      <a:pt x="0" y="5058"/>
                    </a:cubicBezTo>
                    <a:cubicBezTo>
                      <a:pt x="27" y="5065"/>
                      <a:pt x="47" y="5078"/>
                      <a:pt x="67" y="5105"/>
                    </a:cubicBezTo>
                    <a:cubicBezTo>
                      <a:pt x="890" y="6229"/>
                      <a:pt x="1773" y="7306"/>
                      <a:pt x="2743" y="8317"/>
                    </a:cubicBezTo>
                    <a:cubicBezTo>
                      <a:pt x="3131" y="8718"/>
                      <a:pt x="3533" y="9113"/>
                      <a:pt x="3941" y="9494"/>
                    </a:cubicBezTo>
                    <a:cubicBezTo>
                      <a:pt x="4226" y="9760"/>
                      <a:pt x="4924" y="10613"/>
                      <a:pt x="5384" y="10613"/>
                    </a:cubicBezTo>
                    <a:cubicBezTo>
                      <a:pt x="5410" y="10613"/>
                      <a:pt x="5435" y="10611"/>
                      <a:pt x="5460" y="10605"/>
                    </a:cubicBezTo>
                    <a:cubicBezTo>
                      <a:pt x="5620" y="10571"/>
                      <a:pt x="6022" y="10157"/>
                      <a:pt x="6149" y="10050"/>
                    </a:cubicBezTo>
                    <a:cubicBezTo>
                      <a:pt x="6417" y="9829"/>
                      <a:pt x="6684" y="9608"/>
                      <a:pt x="6952" y="9380"/>
                    </a:cubicBezTo>
                    <a:cubicBezTo>
                      <a:pt x="7440" y="8966"/>
                      <a:pt x="7922" y="8544"/>
                      <a:pt x="8404" y="8109"/>
                    </a:cubicBezTo>
                    <a:cubicBezTo>
                      <a:pt x="9414" y="7193"/>
                      <a:pt x="10357" y="6189"/>
                      <a:pt x="11394" y="5293"/>
                    </a:cubicBezTo>
                    <a:cubicBezTo>
                      <a:pt x="9387" y="3580"/>
                      <a:pt x="7434" y="1793"/>
                      <a:pt x="5466" y="34"/>
                    </a:cubicBezTo>
                    <a:cubicBezTo>
                      <a:pt x="5453" y="27"/>
                      <a:pt x="5446" y="14"/>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39"/>
              <p:cNvSpPr/>
              <p:nvPr/>
            </p:nvSpPr>
            <p:spPr>
              <a:xfrm>
                <a:off x="1611717" y="756365"/>
                <a:ext cx="313333" cy="445857"/>
              </a:xfrm>
              <a:custGeom>
                <a:avLst/>
                <a:gdLst/>
                <a:ahLst/>
                <a:cxnLst/>
                <a:rect l="l" t="t" r="r" b="b"/>
                <a:pathLst>
                  <a:path w="7040" h="10017" extrusionOk="0">
                    <a:moveTo>
                      <a:pt x="1433" y="1"/>
                    </a:moveTo>
                    <a:cubicBezTo>
                      <a:pt x="1580" y="1479"/>
                      <a:pt x="1352" y="3185"/>
                      <a:pt x="302" y="4276"/>
                    </a:cubicBezTo>
                    <a:cubicBezTo>
                      <a:pt x="315" y="4303"/>
                      <a:pt x="322" y="4336"/>
                      <a:pt x="315" y="4370"/>
                    </a:cubicBezTo>
                    <a:cubicBezTo>
                      <a:pt x="1" y="5520"/>
                      <a:pt x="1158" y="6618"/>
                      <a:pt x="1787" y="7467"/>
                    </a:cubicBezTo>
                    <a:cubicBezTo>
                      <a:pt x="2423" y="8310"/>
                      <a:pt x="3059" y="9167"/>
                      <a:pt x="3694" y="10017"/>
                    </a:cubicBezTo>
                    <a:cubicBezTo>
                      <a:pt x="4397" y="9281"/>
                      <a:pt x="5059" y="8504"/>
                      <a:pt x="5654" y="7682"/>
                    </a:cubicBezTo>
                    <a:cubicBezTo>
                      <a:pt x="6277" y="6818"/>
                      <a:pt x="7039" y="5855"/>
                      <a:pt x="6745" y="4751"/>
                    </a:cubicBezTo>
                    <a:cubicBezTo>
                      <a:pt x="5300" y="3694"/>
                      <a:pt x="5213" y="1707"/>
                      <a:pt x="5280" y="41"/>
                    </a:cubicBezTo>
                    <a:lnTo>
                      <a:pt x="5280" y="41"/>
                    </a:lnTo>
                    <a:cubicBezTo>
                      <a:pt x="4892" y="362"/>
                      <a:pt x="4504" y="670"/>
                      <a:pt x="4116" y="978"/>
                    </a:cubicBezTo>
                    <a:cubicBezTo>
                      <a:pt x="4885" y="1928"/>
                      <a:pt x="5621" y="3098"/>
                      <a:pt x="5460" y="4370"/>
                    </a:cubicBezTo>
                    <a:cubicBezTo>
                      <a:pt x="5293" y="5648"/>
                      <a:pt x="4403" y="6832"/>
                      <a:pt x="3600" y="7795"/>
                    </a:cubicBezTo>
                    <a:cubicBezTo>
                      <a:pt x="3579" y="7819"/>
                      <a:pt x="3551" y="7829"/>
                      <a:pt x="3522" y="7829"/>
                    </a:cubicBezTo>
                    <a:cubicBezTo>
                      <a:pt x="3477" y="7829"/>
                      <a:pt x="3431" y="7805"/>
                      <a:pt x="3406" y="7769"/>
                    </a:cubicBezTo>
                    <a:cubicBezTo>
                      <a:pt x="2737" y="6691"/>
                      <a:pt x="1680" y="5480"/>
                      <a:pt x="1459" y="4202"/>
                    </a:cubicBezTo>
                    <a:cubicBezTo>
                      <a:pt x="1259" y="3025"/>
                      <a:pt x="1888" y="1914"/>
                      <a:pt x="2470" y="944"/>
                    </a:cubicBezTo>
                    <a:cubicBezTo>
                      <a:pt x="2115" y="636"/>
                      <a:pt x="1774" y="322"/>
                      <a:pt x="14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39"/>
              <p:cNvSpPr/>
              <p:nvPr/>
            </p:nvSpPr>
            <p:spPr>
              <a:xfrm>
                <a:off x="1628986" y="419171"/>
                <a:ext cx="280264" cy="281793"/>
              </a:xfrm>
              <a:custGeom>
                <a:avLst/>
                <a:gdLst/>
                <a:ahLst/>
                <a:cxnLst/>
                <a:rect l="l" t="t" r="r" b="b"/>
                <a:pathLst>
                  <a:path w="6297" h="6331" extrusionOk="0">
                    <a:moveTo>
                      <a:pt x="3186" y="204"/>
                    </a:moveTo>
                    <a:cubicBezTo>
                      <a:pt x="4163" y="1167"/>
                      <a:pt x="5146" y="2117"/>
                      <a:pt x="6130" y="3074"/>
                    </a:cubicBezTo>
                    <a:cubicBezTo>
                      <a:pt x="5126" y="4064"/>
                      <a:pt x="4163" y="5115"/>
                      <a:pt x="3186" y="6132"/>
                    </a:cubicBezTo>
                    <a:cubicBezTo>
                      <a:pt x="2249" y="5121"/>
                      <a:pt x="1259" y="4111"/>
                      <a:pt x="249" y="3174"/>
                    </a:cubicBezTo>
                    <a:cubicBezTo>
                      <a:pt x="249" y="3174"/>
                      <a:pt x="255" y="3174"/>
                      <a:pt x="255" y="3168"/>
                    </a:cubicBezTo>
                    <a:cubicBezTo>
                      <a:pt x="1252" y="2251"/>
                      <a:pt x="2383" y="1301"/>
                      <a:pt x="3186" y="204"/>
                    </a:cubicBezTo>
                    <a:close/>
                    <a:moveTo>
                      <a:pt x="3242" y="0"/>
                    </a:moveTo>
                    <a:cubicBezTo>
                      <a:pt x="3205" y="0"/>
                      <a:pt x="3173" y="21"/>
                      <a:pt x="3152" y="50"/>
                    </a:cubicBezTo>
                    <a:lnTo>
                      <a:pt x="3146" y="50"/>
                    </a:lnTo>
                    <a:cubicBezTo>
                      <a:pt x="2610" y="498"/>
                      <a:pt x="2142" y="1053"/>
                      <a:pt x="1640" y="1548"/>
                    </a:cubicBezTo>
                    <a:cubicBezTo>
                      <a:pt x="1132" y="2044"/>
                      <a:pt x="616" y="2525"/>
                      <a:pt x="95" y="3007"/>
                    </a:cubicBezTo>
                    <a:cubicBezTo>
                      <a:pt x="54" y="3034"/>
                      <a:pt x="54" y="3074"/>
                      <a:pt x="61" y="3114"/>
                    </a:cubicBezTo>
                    <a:cubicBezTo>
                      <a:pt x="21" y="3141"/>
                      <a:pt x="1" y="3208"/>
                      <a:pt x="48" y="3261"/>
                    </a:cubicBezTo>
                    <a:cubicBezTo>
                      <a:pt x="1005" y="4298"/>
                      <a:pt x="2028" y="5315"/>
                      <a:pt x="3065" y="6285"/>
                    </a:cubicBezTo>
                    <a:cubicBezTo>
                      <a:pt x="3083" y="6303"/>
                      <a:pt x="3104" y="6312"/>
                      <a:pt x="3126" y="6312"/>
                    </a:cubicBezTo>
                    <a:cubicBezTo>
                      <a:pt x="3137" y="6312"/>
                      <a:pt x="3148" y="6310"/>
                      <a:pt x="3159" y="6305"/>
                    </a:cubicBezTo>
                    <a:cubicBezTo>
                      <a:pt x="3177" y="6320"/>
                      <a:pt x="3200" y="6331"/>
                      <a:pt x="3224" y="6331"/>
                    </a:cubicBezTo>
                    <a:cubicBezTo>
                      <a:pt x="3244" y="6331"/>
                      <a:pt x="3265" y="6324"/>
                      <a:pt x="3286" y="6305"/>
                    </a:cubicBezTo>
                    <a:cubicBezTo>
                      <a:pt x="4350" y="5342"/>
                      <a:pt x="5407" y="4265"/>
                      <a:pt x="6283" y="3127"/>
                    </a:cubicBezTo>
                    <a:cubicBezTo>
                      <a:pt x="6297" y="3101"/>
                      <a:pt x="6297" y="3081"/>
                      <a:pt x="6283" y="3061"/>
                    </a:cubicBezTo>
                    <a:cubicBezTo>
                      <a:pt x="6297" y="3034"/>
                      <a:pt x="6297" y="3000"/>
                      <a:pt x="6270" y="2974"/>
                    </a:cubicBezTo>
                    <a:cubicBezTo>
                      <a:pt x="5340" y="1943"/>
                      <a:pt x="4343" y="946"/>
                      <a:pt x="3313" y="30"/>
                    </a:cubicBezTo>
                    <a:cubicBezTo>
                      <a:pt x="3289" y="9"/>
                      <a:pt x="3265" y="0"/>
                      <a:pt x="3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39"/>
              <p:cNvSpPr/>
              <p:nvPr/>
            </p:nvSpPr>
            <p:spPr>
              <a:xfrm>
                <a:off x="1640024" y="428207"/>
                <a:ext cx="261793" cy="263900"/>
              </a:xfrm>
              <a:custGeom>
                <a:avLst/>
                <a:gdLst/>
                <a:ahLst/>
                <a:cxnLst/>
                <a:rect l="l" t="t" r="r" b="b"/>
                <a:pathLst>
                  <a:path w="5882" h="5929" extrusionOk="0">
                    <a:moveTo>
                      <a:pt x="2896" y="1376"/>
                    </a:moveTo>
                    <a:cubicBezTo>
                      <a:pt x="2917" y="1376"/>
                      <a:pt x="2937" y="1385"/>
                      <a:pt x="2951" y="1399"/>
                    </a:cubicBezTo>
                    <a:cubicBezTo>
                      <a:pt x="2958" y="1397"/>
                      <a:pt x="2967" y="1395"/>
                      <a:pt x="2975" y="1395"/>
                    </a:cubicBezTo>
                    <a:cubicBezTo>
                      <a:pt x="2990" y="1395"/>
                      <a:pt x="3005" y="1400"/>
                      <a:pt x="3018" y="1412"/>
                    </a:cubicBezTo>
                    <a:cubicBezTo>
                      <a:pt x="3600" y="1800"/>
                      <a:pt x="3995" y="2369"/>
                      <a:pt x="4523" y="2811"/>
                    </a:cubicBezTo>
                    <a:cubicBezTo>
                      <a:pt x="4537" y="2824"/>
                      <a:pt x="4543" y="2837"/>
                      <a:pt x="4543" y="2851"/>
                    </a:cubicBezTo>
                    <a:cubicBezTo>
                      <a:pt x="4584" y="2878"/>
                      <a:pt x="4597" y="2931"/>
                      <a:pt x="4564" y="2978"/>
                    </a:cubicBezTo>
                    <a:cubicBezTo>
                      <a:pt x="4102" y="3533"/>
                      <a:pt x="3587" y="4055"/>
                      <a:pt x="3072" y="4564"/>
                    </a:cubicBezTo>
                    <a:cubicBezTo>
                      <a:pt x="3051" y="4584"/>
                      <a:pt x="3028" y="4592"/>
                      <a:pt x="3006" y="4592"/>
                    </a:cubicBezTo>
                    <a:cubicBezTo>
                      <a:pt x="2991" y="4592"/>
                      <a:pt x="2977" y="4589"/>
                      <a:pt x="2964" y="4584"/>
                    </a:cubicBezTo>
                    <a:cubicBezTo>
                      <a:pt x="2956" y="4586"/>
                      <a:pt x="2948" y="4588"/>
                      <a:pt x="2940" y="4588"/>
                    </a:cubicBezTo>
                    <a:cubicBezTo>
                      <a:pt x="2929" y="4588"/>
                      <a:pt x="2919" y="4585"/>
                      <a:pt x="2911" y="4577"/>
                    </a:cubicBezTo>
                    <a:cubicBezTo>
                      <a:pt x="2837" y="4523"/>
                      <a:pt x="2777" y="4457"/>
                      <a:pt x="2710" y="4390"/>
                    </a:cubicBezTo>
                    <a:cubicBezTo>
                      <a:pt x="2503" y="4242"/>
                      <a:pt x="2322" y="4015"/>
                      <a:pt x="2148" y="3848"/>
                    </a:cubicBezTo>
                    <a:cubicBezTo>
                      <a:pt x="1881" y="3593"/>
                      <a:pt x="1620" y="3333"/>
                      <a:pt x="1379" y="3052"/>
                    </a:cubicBezTo>
                    <a:cubicBezTo>
                      <a:pt x="1345" y="3011"/>
                      <a:pt x="1345" y="2971"/>
                      <a:pt x="1365" y="2931"/>
                    </a:cubicBezTo>
                    <a:cubicBezTo>
                      <a:pt x="1359" y="2904"/>
                      <a:pt x="1365" y="2878"/>
                      <a:pt x="1392" y="2851"/>
                    </a:cubicBezTo>
                    <a:cubicBezTo>
                      <a:pt x="1867" y="2369"/>
                      <a:pt x="2315" y="1820"/>
                      <a:pt x="2837" y="1399"/>
                    </a:cubicBezTo>
                    <a:cubicBezTo>
                      <a:pt x="2856" y="1383"/>
                      <a:pt x="2877" y="1376"/>
                      <a:pt x="2896" y="1376"/>
                    </a:cubicBezTo>
                    <a:close/>
                    <a:moveTo>
                      <a:pt x="2938" y="1"/>
                    </a:moveTo>
                    <a:cubicBezTo>
                      <a:pt x="2135" y="1098"/>
                      <a:pt x="1004" y="2048"/>
                      <a:pt x="7" y="2965"/>
                    </a:cubicBezTo>
                    <a:cubicBezTo>
                      <a:pt x="1" y="2971"/>
                      <a:pt x="1" y="2971"/>
                      <a:pt x="1" y="2971"/>
                    </a:cubicBezTo>
                    <a:cubicBezTo>
                      <a:pt x="1011" y="3908"/>
                      <a:pt x="2001" y="4918"/>
                      <a:pt x="2938" y="5929"/>
                    </a:cubicBezTo>
                    <a:cubicBezTo>
                      <a:pt x="3915" y="4912"/>
                      <a:pt x="4878" y="3861"/>
                      <a:pt x="5882" y="2871"/>
                    </a:cubicBezTo>
                    <a:cubicBezTo>
                      <a:pt x="4898" y="1914"/>
                      <a:pt x="3915" y="964"/>
                      <a:pt x="2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39"/>
              <p:cNvSpPr/>
              <p:nvPr/>
            </p:nvSpPr>
            <p:spPr>
              <a:xfrm>
                <a:off x="1612919" y="-41088"/>
                <a:ext cx="319875" cy="431836"/>
              </a:xfrm>
              <a:custGeom>
                <a:avLst/>
                <a:gdLst/>
                <a:ahLst/>
                <a:cxnLst/>
                <a:rect l="l" t="t" r="r" b="b"/>
                <a:pathLst>
                  <a:path w="7187" h="9702" extrusionOk="0">
                    <a:moveTo>
                      <a:pt x="3533" y="0"/>
                    </a:moveTo>
                    <a:cubicBezTo>
                      <a:pt x="2490" y="1847"/>
                      <a:pt x="502" y="3125"/>
                      <a:pt x="1" y="5259"/>
                    </a:cubicBezTo>
                    <a:cubicBezTo>
                      <a:pt x="1379" y="6216"/>
                      <a:pt x="1546" y="8129"/>
                      <a:pt x="1479" y="9702"/>
                    </a:cubicBezTo>
                    <a:cubicBezTo>
                      <a:pt x="1948" y="9287"/>
                      <a:pt x="2436" y="8885"/>
                      <a:pt x="2945" y="8524"/>
                    </a:cubicBezTo>
                    <a:cubicBezTo>
                      <a:pt x="2182" y="7494"/>
                      <a:pt x="1352" y="6309"/>
                      <a:pt x="1513" y="4958"/>
                    </a:cubicBezTo>
                    <a:cubicBezTo>
                      <a:pt x="1667" y="3627"/>
                      <a:pt x="2811" y="2730"/>
                      <a:pt x="3560" y="1720"/>
                    </a:cubicBezTo>
                    <a:cubicBezTo>
                      <a:pt x="3585" y="1686"/>
                      <a:pt x="3631" y="1658"/>
                      <a:pt x="3676" y="1658"/>
                    </a:cubicBezTo>
                    <a:cubicBezTo>
                      <a:pt x="3702" y="1658"/>
                      <a:pt x="3727" y="1668"/>
                      <a:pt x="3747" y="1693"/>
                    </a:cubicBezTo>
                    <a:cubicBezTo>
                      <a:pt x="4510" y="2643"/>
                      <a:pt x="5433" y="3774"/>
                      <a:pt x="5527" y="5038"/>
                    </a:cubicBezTo>
                    <a:cubicBezTo>
                      <a:pt x="5627" y="6390"/>
                      <a:pt x="4851" y="7674"/>
                      <a:pt x="4008" y="8671"/>
                    </a:cubicBezTo>
                    <a:cubicBezTo>
                      <a:pt x="4356" y="8979"/>
                      <a:pt x="4704" y="9293"/>
                      <a:pt x="5059" y="9601"/>
                    </a:cubicBezTo>
                    <a:cubicBezTo>
                      <a:pt x="5139" y="7969"/>
                      <a:pt x="5902" y="6437"/>
                      <a:pt x="7186" y="5426"/>
                    </a:cubicBezTo>
                    <a:cubicBezTo>
                      <a:pt x="6718" y="3131"/>
                      <a:pt x="4764" y="1860"/>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39"/>
              <p:cNvSpPr/>
              <p:nvPr/>
            </p:nvSpPr>
            <p:spPr>
              <a:xfrm>
                <a:off x="1673984" y="805191"/>
                <a:ext cx="176917" cy="280992"/>
              </a:xfrm>
              <a:custGeom>
                <a:avLst/>
                <a:gdLst/>
                <a:ahLst/>
                <a:cxnLst/>
                <a:rect l="l" t="t" r="r" b="b"/>
                <a:pathLst>
                  <a:path w="3975" h="6313" extrusionOk="0">
                    <a:moveTo>
                      <a:pt x="2569" y="1"/>
                    </a:moveTo>
                    <a:cubicBezTo>
                      <a:pt x="2375" y="155"/>
                      <a:pt x="2181" y="309"/>
                      <a:pt x="1987" y="456"/>
                    </a:cubicBezTo>
                    <a:cubicBezTo>
                      <a:pt x="1956" y="483"/>
                      <a:pt x="1922" y="499"/>
                      <a:pt x="1886" y="499"/>
                    </a:cubicBezTo>
                    <a:cubicBezTo>
                      <a:pt x="1853" y="499"/>
                      <a:pt x="1819" y="485"/>
                      <a:pt x="1787" y="456"/>
                    </a:cubicBezTo>
                    <a:cubicBezTo>
                      <a:pt x="1606" y="315"/>
                      <a:pt x="1439" y="162"/>
                      <a:pt x="1265" y="8"/>
                    </a:cubicBezTo>
                    <a:cubicBezTo>
                      <a:pt x="656" y="1031"/>
                      <a:pt x="0" y="2202"/>
                      <a:pt x="395" y="3427"/>
                    </a:cubicBezTo>
                    <a:cubicBezTo>
                      <a:pt x="582" y="4009"/>
                      <a:pt x="970" y="4537"/>
                      <a:pt x="1292" y="5052"/>
                    </a:cubicBezTo>
                    <a:cubicBezTo>
                      <a:pt x="1459" y="5320"/>
                      <a:pt x="1860" y="6230"/>
                      <a:pt x="2135" y="6310"/>
                    </a:cubicBezTo>
                    <a:cubicBezTo>
                      <a:pt x="2139" y="6311"/>
                      <a:pt x="2144" y="6312"/>
                      <a:pt x="2149" y="6312"/>
                    </a:cubicBezTo>
                    <a:cubicBezTo>
                      <a:pt x="2365" y="6312"/>
                      <a:pt x="2967" y="5248"/>
                      <a:pt x="3091" y="5039"/>
                    </a:cubicBezTo>
                    <a:cubicBezTo>
                      <a:pt x="3426" y="4484"/>
                      <a:pt x="3720" y="3902"/>
                      <a:pt x="3807" y="3253"/>
                    </a:cubicBezTo>
                    <a:cubicBezTo>
                      <a:pt x="3974" y="1995"/>
                      <a:pt x="3218" y="991"/>
                      <a:pt x="2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39"/>
              <p:cNvSpPr/>
              <p:nvPr/>
            </p:nvSpPr>
            <p:spPr>
              <a:xfrm>
                <a:off x="1679948" y="50154"/>
                <a:ext cx="175716" cy="289360"/>
              </a:xfrm>
              <a:custGeom>
                <a:avLst/>
                <a:gdLst/>
                <a:ahLst/>
                <a:cxnLst/>
                <a:rect l="l" t="t" r="r" b="b"/>
                <a:pathLst>
                  <a:path w="3948" h="6501" extrusionOk="0">
                    <a:moveTo>
                      <a:pt x="2124" y="1"/>
                    </a:moveTo>
                    <a:cubicBezTo>
                      <a:pt x="2114" y="1"/>
                      <a:pt x="2104" y="2"/>
                      <a:pt x="2094" y="4"/>
                    </a:cubicBezTo>
                    <a:cubicBezTo>
                      <a:pt x="2021" y="24"/>
                      <a:pt x="1693" y="499"/>
                      <a:pt x="1633" y="566"/>
                    </a:cubicBezTo>
                    <a:cubicBezTo>
                      <a:pt x="1479" y="747"/>
                      <a:pt x="1311" y="928"/>
                      <a:pt x="1158" y="1122"/>
                    </a:cubicBezTo>
                    <a:cubicBezTo>
                      <a:pt x="776" y="1583"/>
                      <a:pt x="415" y="2098"/>
                      <a:pt x="288" y="2701"/>
                    </a:cubicBezTo>
                    <a:cubicBezTo>
                      <a:pt x="0" y="4065"/>
                      <a:pt x="877" y="5297"/>
                      <a:pt x="1646" y="6334"/>
                    </a:cubicBezTo>
                    <a:cubicBezTo>
                      <a:pt x="1706" y="6293"/>
                      <a:pt x="1773" y="6247"/>
                      <a:pt x="1840" y="6200"/>
                    </a:cubicBezTo>
                    <a:cubicBezTo>
                      <a:pt x="1855" y="6191"/>
                      <a:pt x="1870" y="6187"/>
                      <a:pt x="1885" y="6187"/>
                    </a:cubicBezTo>
                    <a:cubicBezTo>
                      <a:pt x="1915" y="6187"/>
                      <a:pt x="1942" y="6204"/>
                      <a:pt x="1960" y="6227"/>
                    </a:cubicBezTo>
                    <a:cubicBezTo>
                      <a:pt x="1974" y="6225"/>
                      <a:pt x="1988" y="6223"/>
                      <a:pt x="2001" y="6223"/>
                    </a:cubicBezTo>
                    <a:cubicBezTo>
                      <a:pt x="2034" y="6223"/>
                      <a:pt x="2066" y="6231"/>
                      <a:pt x="2094" y="6260"/>
                    </a:cubicBezTo>
                    <a:cubicBezTo>
                      <a:pt x="2188" y="6340"/>
                      <a:pt x="2282" y="6421"/>
                      <a:pt x="2375" y="6501"/>
                    </a:cubicBezTo>
                    <a:cubicBezTo>
                      <a:pt x="3111" y="5397"/>
                      <a:pt x="3948" y="4280"/>
                      <a:pt x="3767" y="2868"/>
                    </a:cubicBezTo>
                    <a:cubicBezTo>
                      <a:pt x="3680" y="2205"/>
                      <a:pt x="3359" y="1630"/>
                      <a:pt x="2997" y="1075"/>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39"/>
              <p:cNvSpPr/>
              <p:nvPr/>
            </p:nvSpPr>
            <p:spPr>
              <a:xfrm>
                <a:off x="1699887" y="489450"/>
                <a:ext cx="144738" cy="143189"/>
              </a:xfrm>
              <a:custGeom>
                <a:avLst/>
                <a:gdLst/>
                <a:ahLst/>
                <a:cxnLst/>
                <a:rect l="l" t="t" r="r" b="b"/>
                <a:pathLst>
                  <a:path w="3252" h="3217" extrusionOk="0">
                    <a:moveTo>
                      <a:pt x="1686" y="284"/>
                    </a:moveTo>
                    <a:lnTo>
                      <a:pt x="1686" y="284"/>
                    </a:lnTo>
                    <a:cubicBezTo>
                      <a:pt x="1887" y="451"/>
                      <a:pt x="2088" y="618"/>
                      <a:pt x="2275" y="806"/>
                    </a:cubicBezTo>
                    <a:cubicBezTo>
                      <a:pt x="2202" y="846"/>
                      <a:pt x="2128" y="899"/>
                      <a:pt x="2068" y="960"/>
                    </a:cubicBezTo>
                    <a:cubicBezTo>
                      <a:pt x="2028" y="993"/>
                      <a:pt x="1954" y="1047"/>
                      <a:pt x="1921" y="1100"/>
                    </a:cubicBezTo>
                    <a:cubicBezTo>
                      <a:pt x="1847" y="1033"/>
                      <a:pt x="1773" y="966"/>
                      <a:pt x="1700" y="899"/>
                    </a:cubicBezTo>
                    <a:cubicBezTo>
                      <a:pt x="1693" y="893"/>
                      <a:pt x="1686" y="893"/>
                      <a:pt x="1686" y="893"/>
                    </a:cubicBezTo>
                    <a:cubicBezTo>
                      <a:pt x="1720" y="692"/>
                      <a:pt x="1706" y="485"/>
                      <a:pt x="1686" y="284"/>
                    </a:cubicBezTo>
                    <a:close/>
                    <a:moveTo>
                      <a:pt x="1532" y="230"/>
                    </a:moveTo>
                    <a:cubicBezTo>
                      <a:pt x="1553" y="451"/>
                      <a:pt x="1546" y="672"/>
                      <a:pt x="1559" y="893"/>
                    </a:cubicBezTo>
                    <a:cubicBezTo>
                      <a:pt x="1439" y="940"/>
                      <a:pt x="1352" y="1067"/>
                      <a:pt x="1265" y="1154"/>
                    </a:cubicBezTo>
                    <a:cubicBezTo>
                      <a:pt x="1265" y="1160"/>
                      <a:pt x="1265" y="1160"/>
                      <a:pt x="1258" y="1160"/>
                    </a:cubicBezTo>
                    <a:cubicBezTo>
                      <a:pt x="1231" y="1107"/>
                      <a:pt x="1178" y="1053"/>
                      <a:pt x="1138" y="1013"/>
                    </a:cubicBezTo>
                    <a:cubicBezTo>
                      <a:pt x="1084" y="953"/>
                      <a:pt x="1031" y="899"/>
                      <a:pt x="977" y="839"/>
                    </a:cubicBezTo>
                    <a:cubicBezTo>
                      <a:pt x="1171" y="645"/>
                      <a:pt x="1359" y="444"/>
                      <a:pt x="1532" y="230"/>
                    </a:cubicBezTo>
                    <a:close/>
                    <a:moveTo>
                      <a:pt x="2342" y="873"/>
                    </a:moveTo>
                    <a:cubicBezTo>
                      <a:pt x="2355" y="886"/>
                      <a:pt x="2369" y="893"/>
                      <a:pt x="2375" y="906"/>
                    </a:cubicBezTo>
                    <a:cubicBezTo>
                      <a:pt x="2549" y="1087"/>
                      <a:pt x="2703" y="1287"/>
                      <a:pt x="2904" y="1441"/>
                    </a:cubicBezTo>
                    <a:cubicBezTo>
                      <a:pt x="2825" y="1444"/>
                      <a:pt x="2747" y="1447"/>
                      <a:pt x="2669" y="1447"/>
                    </a:cubicBezTo>
                    <a:cubicBezTo>
                      <a:pt x="2556" y="1447"/>
                      <a:pt x="2443" y="1441"/>
                      <a:pt x="2329" y="1421"/>
                    </a:cubicBezTo>
                    <a:cubicBezTo>
                      <a:pt x="2322" y="1420"/>
                      <a:pt x="2315" y="1419"/>
                      <a:pt x="2309" y="1419"/>
                    </a:cubicBezTo>
                    <a:cubicBezTo>
                      <a:pt x="2289" y="1419"/>
                      <a:pt x="2272" y="1426"/>
                      <a:pt x="2262" y="1441"/>
                    </a:cubicBezTo>
                    <a:cubicBezTo>
                      <a:pt x="2195" y="1341"/>
                      <a:pt x="2101" y="1267"/>
                      <a:pt x="2014" y="1187"/>
                    </a:cubicBezTo>
                    <a:cubicBezTo>
                      <a:pt x="2061" y="1154"/>
                      <a:pt x="2101" y="1093"/>
                      <a:pt x="2141" y="1053"/>
                    </a:cubicBezTo>
                    <a:cubicBezTo>
                      <a:pt x="2208" y="993"/>
                      <a:pt x="2275" y="933"/>
                      <a:pt x="2342" y="873"/>
                    </a:cubicBezTo>
                    <a:close/>
                    <a:moveTo>
                      <a:pt x="870" y="946"/>
                    </a:moveTo>
                    <a:cubicBezTo>
                      <a:pt x="924" y="1000"/>
                      <a:pt x="977" y="1060"/>
                      <a:pt x="1031" y="1114"/>
                    </a:cubicBezTo>
                    <a:cubicBezTo>
                      <a:pt x="1078" y="1160"/>
                      <a:pt x="1124" y="1207"/>
                      <a:pt x="1178" y="1247"/>
                    </a:cubicBezTo>
                    <a:cubicBezTo>
                      <a:pt x="1084" y="1334"/>
                      <a:pt x="997" y="1421"/>
                      <a:pt x="904" y="1502"/>
                    </a:cubicBezTo>
                    <a:cubicBezTo>
                      <a:pt x="890" y="1515"/>
                      <a:pt x="883" y="1528"/>
                      <a:pt x="883" y="1542"/>
                    </a:cubicBezTo>
                    <a:cubicBezTo>
                      <a:pt x="696" y="1508"/>
                      <a:pt x="495" y="1502"/>
                      <a:pt x="308" y="1502"/>
                    </a:cubicBezTo>
                    <a:cubicBezTo>
                      <a:pt x="489" y="1314"/>
                      <a:pt x="683" y="1134"/>
                      <a:pt x="870" y="946"/>
                    </a:cubicBezTo>
                    <a:close/>
                    <a:moveTo>
                      <a:pt x="1606" y="1047"/>
                    </a:moveTo>
                    <a:cubicBezTo>
                      <a:pt x="1693" y="1134"/>
                      <a:pt x="1793" y="1214"/>
                      <a:pt x="1887" y="1301"/>
                    </a:cubicBezTo>
                    <a:cubicBezTo>
                      <a:pt x="1974" y="1374"/>
                      <a:pt x="2068" y="1468"/>
                      <a:pt x="2168" y="1528"/>
                    </a:cubicBezTo>
                    <a:cubicBezTo>
                      <a:pt x="1961" y="1696"/>
                      <a:pt x="1773" y="1896"/>
                      <a:pt x="1586" y="2084"/>
                    </a:cubicBezTo>
                    <a:cubicBezTo>
                      <a:pt x="1425" y="1916"/>
                      <a:pt x="1251" y="1749"/>
                      <a:pt x="1078" y="1595"/>
                    </a:cubicBezTo>
                    <a:cubicBezTo>
                      <a:pt x="1198" y="1495"/>
                      <a:pt x="1305" y="1381"/>
                      <a:pt x="1412" y="1267"/>
                    </a:cubicBezTo>
                    <a:cubicBezTo>
                      <a:pt x="1479" y="1201"/>
                      <a:pt x="1553" y="1127"/>
                      <a:pt x="1606" y="1047"/>
                    </a:cubicBezTo>
                    <a:close/>
                    <a:moveTo>
                      <a:pt x="2302" y="1589"/>
                    </a:moveTo>
                    <a:cubicBezTo>
                      <a:pt x="2425" y="1607"/>
                      <a:pt x="2552" y="1619"/>
                      <a:pt x="2678" y="1619"/>
                    </a:cubicBezTo>
                    <a:cubicBezTo>
                      <a:pt x="2786" y="1619"/>
                      <a:pt x="2893" y="1610"/>
                      <a:pt x="2998" y="1589"/>
                    </a:cubicBezTo>
                    <a:lnTo>
                      <a:pt x="2998" y="1589"/>
                    </a:lnTo>
                    <a:cubicBezTo>
                      <a:pt x="2790" y="1803"/>
                      <a:pt x="2590" y="2010"/>
                      <a:pt x="2382" y="2224"/>
                    </a:cubicBezTo>
                    <a:cubicBezTo>
                      <a:pt x="2282" y="2097"/>
                      <a:pt x="2161" y="1983"/>
                      <a:pt x="2048" y="1870"/>
                    </a:cubicBezTo>
                    <a:cubicBezTo>
                      <a:pt x="2135" y="1783"/>
                      <a:pt x="2222" y="1689"/>
                      <a:pt x="2302" y="1589"/>
                    </a:cubicBezTo>
                    <a:close/>
                    <a:moveTo>
                      <a:pt x="288" y="1662"/>
                    </a:moveTo>
                    <a:lnTo>
                      <a:pt x="288" y="1662"/>
                    </a:lnTo>
                    <a:cubicBezTo>
                      <a:pt x="495" y="1669"/>
                      <a:pt x="703" y="1689"/>
                      <a:pt x="910" y="1696"/>
                    </a:cubicBezTo>
                    <a:cubicBezTo>
                      <a:pt x="917" y="1702"/>
                      <a:pt x="917" y="1709"/>
                      <a:pt x="924" y="1716"/>
                    </a:cubicBezTo>
                    <a:cubicBezTo>
                      <a:pt x="1004" y="1796"/>
                      <a:pt x="1091" y="1883"/>
                      <a:pt x="1178" y="1963"/>
                    </a:cubicBezTo>
                    <a:cubicBezTo>
                      <a:pt x="1078" y="2050"/>
                      <a:pt x="970" y="2131"/>
                      <a:pt x="863" y="2217"/>
                    </a:cubicBezTo>
                    <a:cubicBezTo>
                      <a:pt x="857" y="2217"/>
                      <a:pt x="850" y="2224"/>
                      <a:pt x="850" y="2231"/>
                    </a:cubicBezTo>
                    <a:cubicBezTo>
                      <a:pt x="663" y="2044"/>
                      <a:pt x="475" y="1850"/>
                      <a:pt x="288" y="1662"/>
                    </a:cubicBezTo>
                    <a:close/>
                    <a:moveTo>
                      <a:pt x="1954" y="1970"/>
                    </a:moveTo>
                    <a:cubicBezTo>
                      <a:pt x="2068" y="2084"/>
                      <a:pt x="2181" y="2197"/>
                      <a:pt x="2309" y="2298"/>
                    </a:cubicBezTo>
                    <a:cubicBezTo>
                      <a:pt x="2108" y="2512"/>
                      <a:pt x="1900" y="2719"/>
                      <a:pt x="1686" y="2933"/>
                    </a:cubicBezTo>
                    <a:cubicBezTo>
                      <a:pt x="1706" y="2699"/>
                      <a:pt x="1700" y="2458"/>
                      <a:pt x="1700" y="2224"/>
                    </a:cubicBezTo>
                    <a:lnTo>
                      <a:pt x="1693" y="2224"/>
                    </a:lnTo>
                    <a:cubicBezTo>
                      <a:pt x="1780" y="2137"/>
                      <a:pt x="1867" y="2057"/>
                      <a:pt x="1954" y="1970"/>
                    </a:cubicBezTo>
                    <a:close/>
                    <a:moveTo>
                      <a:pt x="1251" y="2030"/>
                    </a:moveTo>
                    <a:cubicBezTo>
                      <a:pt x="1332" y="2104"/>
                      <a:pt x="1419" y="2171"/>
                      <a:pt x="1506" y="2238"/>
                    </a:cubicBezTo>
                    <a:cubicBezTo>
                      <a:pt x="1519" y="2251"/>
                      <a:pt x="1532" y="2258"/>
                      <a:pt x="1553" y="2258"/>
                    </a:cubicBezTo>
                    <a:cubicBezTo>
                      <a:pt x="1553" y="2492"/>
                      <a:pt x="1546" y="2726"/>
                      <a:pt x="1559" y="2960"/>
                    </a:cubicBezTo>
                    <a:cubicBezTo>
                      <a:pt x="1412" y="2719"/>
                      <a:pt x="1144" y="2519"/>
                      <a:pt x="950" y="2331"/>
                    </a:cubicBezTo>
                    <a:cubicBezTo>
                      <a:pt x="1071" y="2258"/>
                      <a:pt x="1178" y="2151"/>
                      <a:pt x="1251" y="2030"/>
                    </a:cubicBezTo>
                    <a:close/>
                    <a:moveTo>
                      <a:pt x="1551" y="0"/>
                    </a:moveTo>
                    <a:cubicBezTo>
                      <a:pt x="1532" y="0"/>
                      <a:pt x="1511" y="7"/>
                      <a:pt x="1492" y="23"/>
                    </a:cubicBezTo>
                    <a:cubicBezTo>
                      <a:pt x="970" y="444"/>
                      <a:pt x="522" y="993"/>
                      <a:pt x="47" y="1475"/>
                    </a:cubicBezTo>
                    <a:cubicBezTo>
                      <a:pt x="20" y="1502"/>
                      <a:pt x="14" y="1528"/>
                      <a:pt x="20" y="1555"/>
                    </a:cubicBezTo>
                    <a:cubicBezTo>
                      <a:pt x="0" y="1595"/>
                      <a:pt x="0" y="1635"/>
                      <a:pt x="34" y="1676"/>
                    </a:cubicBezTo>
                    <a:cubicBezTo>
                      <a:pt x="275" y="1957"/>
                      <a:pt x="536" y="2217"/>
                      <a:pt x="803" y="2472"/>
                    </a:cubicBezTo>
                    <a:cubicBezTo>
                      <a:pt x="977" y="2639"/>
                      <a:pt x="1158" y="2866"/>
                      <a:pt x="1365" y="3014"/>
                    </a:cubicBezTo>
                    <a:cubicBezTo>
                      <a:pt x="1432" y="3081"/>
                      <a:pt x="1492" y="3147"/>
                      <a:pt x="1566" y="3201"/>
                    </a:cubicBezTo>
                    <a:cubicBezTo>
                      <a:pt x="1574" y="3209"/>
                      <a:pt x="1584" y="3212"/>
                      <a:pt x="1595" y="3212"/>
                    </a:cubicBezTo>
                    <a:cubicBezTo>
                      <a:pt x="1603" y="3212"/>
                      <a:pt x="1611" y="3210"/>
                      <a:pt x="1619" y="3208"/>
                    </a:cubicBezTo>
                    <a:cubicBezTo>
                      <a:pt x="1632" y="3213"/>
                      <a:pt x="1646" y="3216"/>
                      <a:pt x="1661" y="3216"/>
                    </a:cubicBezTo>
                    <a:cubicBezTo>
                      <a:pt x="1683" y="3216"/>
                      <a:pt x="1706" y="3208"/>
                      <a:pt x="1727" y="3188"/>
                    </a:cubicBezTo>
                    <a:cubicBezTo>
                      <a:pt x="2242" y="2679"/>
                      <a:pt x="2757" y="2157"/>
                      <a:pt x="3219" y="1602"/>
                    </a:cubicBezTo>
                    <a:cubicBezTo>
                      <a:pt x="3252" y="1555"/>
                      <a:pt x="3239" y="1502"/>
                      <a:pt x="3198" y="1475"/>
                    </a:cubicBezTo>
                    <a:cubicBezTo>
                      <a:pt x="3198" y="1461"/>
                      <a:pt x="3192" y="1448"/>
                      <a:pt x="3178" y="1435"/>
                    </a:cubicBezTo>
                    <a:cubicBezTo>
                      <a:pt x="2650" y="993"/>
                      <a:pt x="2255" y="424"/>
                      <a:pt x="1673" y="36"/>
                    </a:cubicBezTo>
                    <a:cubicBezTo>
                      <a:pt x="1660" y="24"/>
                      <a:pt x="1645" y="19"/>
                      <a:pt x="1630" y="19"/>
                    </a:cubicBezTo>
                    <a:cubicBezTo>
                      <a:pt x="1622" y="19"/>
                      <a:pt x="1613" y="21"/>
                      <a:pt x="1606" y="23"/>
                    </a:cubicBezTo>
                    <a:cubicBezTo>
                      <a:pt x="1592" y="9"/>
                      <a:pt x="1572" y="0"/>
                      <a:pt x="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39"/>
              <p:cNvSpPr/>
              <p:nvPr/>
            </p:nvSpPr>
            <p:spPr>
              <a:xfrm>
                <a:off x="1712706" y="563422"/>
                <a:ext cx="39612" cy="25326"/>
              </a:xfrm>
              <a:custGeom>
                <a:avLst/>
                <a:gdLst/>
                <a:ahLst/>
                <a:cxnLst/>
                <a:rect l="l" t="t" r="r" b="b"/>
                <a:pathLst>
                  <a:path w="890" h="569" extrusionOk="0">
                    <a:moveTo>
                      <a:pt x="0" y="0"/>
                    </a:moveTo>
                    <a:lnTo>
                      <a:pt x="0" y="0"/>
                    </a:lnTo>
                    <a:cubicBezTo>
                      <a:pt x="187" y="188"/>
                      <a:pt x="375" y="382"/>
                      <a:pt x="562" y="569"/>
                    </a:cubicBezTo>
                    <a:cubicBezTo>
                      <a:pt x="562" y="562"/>
                      <a:pt x="569" y="555"/>
                      <a:pt x="575" y="555"/>
                    </a:cubicBezTo>
                    <a:cubicBezTo>
                      <a:pt x="682" y="469"/>
                      <a:pt x="790" y="388"/>
                      <a:pt x="890" y="301"/>
                    </a:cubicBezTo>
                    <a:cubicBezTo>
                      <a:pt x="803" y="221"/>
                      <a:pt x="716" y="134"/>
                      <a:pt x="636" y="54"/>
                    </a:cubicBezTo>
                    <a:cubicBezTo>
                      <a:pt x="629" y="47"/>
                      <a:pt x="629" y="40"/>
                      <a:pt x="622" y="34"/>
                    </a:cubicBezTo>
                    <a:cubicBezTo>
                      <a:pt x="415" y="27"/>
                      <a:pt x="207"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39"/>
              <p:cNvSpPr/>
              <p:nvPr/>
            </p:nvSpPr>
            <p:spPr>
              <a:xfrm>
                <a:off x="1713596" y="531555"/>
                <a:ext cx="38722" cy="26528"/>
              </a:xfrm>
              <a:custGeom>
                <a:avLst/>
                <a:gdLst/>
                <a:ahLst/>
                <a:cxnLst/>
                <a:rect l="l" t="t" r="r" b="b"/>
                <a:pathLst>
                  <a:path w="870" h="596" extrusionOk="0">
                    <a:moveTo>
                      <a:pt x="562" y="0"/>
                    </a:moveTo>
                    <a:cubicBezTo>
                      <a:pt x="375" y="188"/>
                      <a:pt x="181" y="368"/>
                      <a:pt x="0" y="556"/>
                    </a:cubicBezTo>
                    <a:cubicBezTo>
                      <a:pt x="187" y="556"/>
                      <a:pt x="388" y="562"/>
                      <a:pt x="575" y="596"/>
                    </a:cubicBezTo>
                    <a:cubicBezTo>
                      <a:pt x="575" y="582"/>
                      <a:pt x="582" y="569"/>
                      <a:pt x="596" y="556"/>
                    </a:cubicBezTo>
                    <a:cubicBezTo>
                      <a:pt x="689" y="475"/>
                      <a:pt x="776" y="388"/>
                      <a:pt x="870" y="301"/>
                    </a:cubicBezTo>
                    <a:cubicBezTo>
                      <a:pt x="816" y="261"/>
                      <a:pt x="770" y="214"/>
                      <a:pt x="723" y="168"/>
                    </a:cubicBezTo>
                    <a:cubicBezTo>
                      <a:pt x="669" y="114"/>
                      <a:pt x="616" y="54"/>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39"/>
              <p:cNvSpPr/>
              <p:nvPr/>
            </p:nvSpPr>
            <p:spPr>
              <a:xfrm>
                <a:off x="1743372" y="499687"/>
                <a:ext cx="25948" cy="41439"/>
              </a:xfrm>
              <a:custGeom>
                <a:avLst/>
                <a:gdLst/>
                <a:ahLst/>
                <a:cxnLst/>
                <a:rect l="l" t="t" r="r" b="b"/>
                <a:pathLst>
                  <a:path w="583" h="931" extrusionOk="0">
                    <a:moveTo>
                      <a:pt x="555" y="0"/>
                    </a:moveTo>
                    <a:cubicBezTo>
                      <a:pt x="382" y="214"/>
                      <a:pt x="194" y="415"/>
                      <a:pt x="0" y="609"/>
                    </a:cubicBezTo>
                    <a:cubicBezTo>
                      <a:pt x="54" y="669"/>
                      <a:pt x="107" y="723"/>
                      <a:pt x="161" y="783"/>
                    </a:cubicBezTo>
                    <a:cubicBezTo>
                      <a:pt x="201" y="823"/>
                      <a:pt x="254" y="877"/>
                      <a:pt x="281" y="930"/>
                    </a:cubicBezTo>
                    <a:cubicBezTo>
                      <a:pt x="288" y="930"/>
                      <a:pt x="288" y="930"/>
                      <a:pt x="288" y="924"/>
                    </a:cubicBezTo>
                    <a:cubicBezTo>
                      <a:pt x="375" y="837"/>
                      <a:pt x="462" y="710"/>
                      <a:pt x="582" y="663"/>
                    </a:cubicBezTo>
                    <a:cubicBezTo>
                      <a:pt x="569" y="442"/>
                      <a:pt x="576" y="221"/>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39"/>
              <p:cNvSpPr/>
              <p:nvPr/>
            </p:nvSpPr>
            <p:spPr>
              <a:xfrm>
                <a:off x="1742170" y="579801"/>
                <a:ext cx="27150" cy="41439"/>
              </a:xfrm>
              <a:custGeom>
                <a:avLst/>
                <a:gdLst/>
                <a:ahLst/>
                <a:cxnLst/>
                <a:rect l="l" t="t" r="r" b="b"/>
                <a:pathLst>
                  <a:path w="610" h="931" extrusionOk="0">
                    <a:moveTo>
                      <a:pt x="301" y="0"/>
                    </a:moveTo>
                    <a:cubicBezTo>
                      <a:pt x="228" y="121"/>
                      <a:pt x="121" y="228"/>
                      <a:pt x="0" y="301"/>
                    </a:cubicBezTo>
                    <a:cubicBezTo>
                      <a:pt x="194" y="489"/>
                      <a:pt x="462" y="689"/>
                      <a:pt x="609" y="930"/>
                    </a:cubicBezTo>
                    <a:cubicBezTo>
                      <a:pt x="596" y="696"/>
                      <a:pt x="603" y="462"/>
                      <a:pt x="603" y="228"/>
                    </a:cubicBezTo>
                    <a:cubicBezTo>
                      <a:pt x="582" y="228"/>
                      <a:pt x="569" y="221"/>
                      <a:pt x="556" y="208"/>
                    </a:cubicBezTo>
                    <a:cubicBezTo>
                      <a:pt x="469" y="141"/>
                      <a:pt x="382" y="74"/>
                      <a:pt x="3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39"/>
              <p:cNvSpPr/>
              <p:nvPr/>
            </p:nvSpPr>
            <p:spPr>
              <a:xfrm>
                <a:off x="1747822" y="536005"/>
                <a:ext cx="48602" cy="46201"/>
              </a:xfrm>
              <a:custGeom>
                <a:avLst/>
                <a:gdLst/>
                <a:ahLst/>
                <a:cxnLst/>
                <a:rect l="l" t="t" r="r" b="b"/>
                <a:pathLst>
                  <a:path w="1092" h="1038" extrusionOk="0">
                    <a:moveTo>
                      <a:pt x="529" y="1"/>
                    </a:moveTo>
                    <a:cubicBezTo>
                      <a:pt x="476" y="81"/>
                      <a:pt x="402" y="155"/>
                      <a:pt x="335" y="221"/>
                    </a:cubicBezTo>
                    <a:cubicBezTo>
                      <a:pt x="228" y="335"/>
                      <a:pt x="121" y="449"/>
                      <a:pt x="1" y="549"/>
                    </a:cubicBezTo>
                    <a:cubicBezTo>
                      <a:pt x="174" y="703"/>
                      <a:pt x="348" y="870"/>
                      <a:pt x="509" y="1038"/>
                    </a:cubicBezTo>
                    <a:cubicBezTo>
                      <a:pt x="696" y="850"/>
                      <a:pt x="884" y="650"/>
                      <a:pt x="1091" y="482"/>
                    </a:cubicBezTo>
                    <a:cubicBezTo>
                      <a:pt x="991" y="422"/>
                      <a:pt x="897" y="328"/>
                      <a:pt x="810" y="255"/>
                    </a:cubicBezTo>
                    <a:cubicBezTo>
                      <a:pt x="716" y="168"/>
                      <a:pt x="616" y="88"/>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39"/>
              <p:cNvSpPr/>
              <p:nvPr/>
            </p:nvSpPr>
            <p:spPr>
              <a:xfrm>
                <a:off x="1774928" y="502046"/>
                <a:ext cx="26259" cy="36409"/>
              </a:xfrm>
              <a:custGeom>
                <a:avLst/>
                <a:gdLst/>
                <a:ahLst/>
                <a:cxnLst/>
                <a:rect l="l" t="t" r="r" b="b"/>
                <a:pathLst>
                  <a:path w="590" h="818" extrusionOk="0">
                    <a:moveTo>
                      <a:pt x="0" y="1"/>
                    </a:moveTo>
                    <a:lnTo>
                      <a:pt x="0" y="1"/>
                    </a:lnTo>
                    <a:cubicBezTo>
                      <a:pt x="20" y="202"/>
                      <a:pt x="34" y="409"/>
                      <a:pt x="0" y="610"/>
                    </a:cubicBezTo>
                    <a:cubicBezTo>
                      <a:pt x="0" y="610"/>
                      <a:pt x="7" y="610"/>
                      <a:pt x="14" y="616"/>
                    </a:cubicBezTo>
                    <a:cubicBezTo>
                      <a:pt x="87" y="683"/>
                      <a:pt x="161" y="750"/>
                      <a:pt x="235" y="817"/>
                    </a:cubicBezTo>
                    <a:cubicBezTo>
                      <a:pt x="268" y="764"/>
                      <a:pt x="342" y="710"/>
                      <a:pt x="382" y="677"/>
                    </a:cubicBezTo>
                    <a:cubicBezTo>
                      <a:pt x="442" y="616"/>
                      <a:pt x="516" y="563"/>
                      <a:pt x="589" y="523"/>
                    </a:cubicBezTo>
                    <a:cubicBezTo>
                      <a:pt x="402" y="335"/>
                      <a:pt x="201" y="16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39"/>
              <p:cNvSpPr/>
              <p:nvPr/>
            </p:nvSpPr>
            <p:spPr>
              <a:xfrm>
                <a:off x="1774928" y="577086"/>
                <a:ext cx="27728" cy="42952"/>
              </a:xfrm>
              <a:custGeom>
                <a:avLst/>
                <a:gdLst/>
                <a:ahLst/>
                <a:cxnLst/>
                <a:rect l="l" t="t" r="r" b="b"/>
                <a:pathLst>
                  <a:path w="623" h="965" extrusionOk="0">
                    <a:moveTo>
                      <a:pt x="261" y="1"/>
                    </a:moveTo>
                    <a:cubicBezTo>
                      <a:pt x="181" y="88"/>
                      <a:pt x="94" y="168"/>
                      <a:pt x="7" y="255"/>
                    </a:cubicBezTo>
                    <a:lnTo>
                      <a:pt x="14" y="255"/>
                    </a:lnTo>
                    <a:cubicBezTo>
                      <a:pt x="14" y="489"/>
                      <a:pt x="20" y="730"/>
                      <a:pt x="0" y="964"/>
                    </a:cubicBezTo>
                    <a:cubicBezTo>
                      <a:pt x="214" y="750"/>
                      <a:pt x="422" y="543"/>
                      <a:pt x="623" y="329"/>
                    </a:cubicBezTo>
                    <a:cubicBezTo>
                      <a:pt x="495" y="228"/>
                      <a:pt x="382" y="115"/>
                      <a:pt x="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39"/>
              <p:cNvSpPr/>
              <p:nvPr/>
            </p:nvSpPr>
            <p:spPr>
              <a:xfrm>
                <a:off x="1789526" y="528261"/>
                <a:ext cx="39656" cy="25593"/>
              </a:xfrm>
              <a:custGeom>
                <a:avLst/>
                <a:gdLst/>
                <a:ahLst/>
                <a:cxnLst/>
                <a:rect l="l" t="t" r="r" b="b"/>
                <a:pathLst>
                  <a:path w="891" h="575" extrusionOk="0">
                    <a:moveTo>
                      <a:pt x="328" y="1"/>
                    </a:moveTo>
                    <a:cubicBezTo>
                      <a:pt x="261" y="61"/>
                      <a:pt x="194" y="121"/>
                      <a:pt x="127" y="181"/>
                    </a:cubicBezTo>
                    <a:cubicBezTo>
                      <a:pt x="87" y="221"/>
                      <a:pt x="47" y="282"/>
                      <a:pt x="0" y="315"/>
                    </a:cubicBezTo>
                    <a:cubicBezTo>
                      <a:pt x="87" y="395"/>
                      <a:pt x="181" y="469"/>
                      <a:pt x="248" y="569"/>
                    </a:cubicBezTo>
                    <a:cubicBezTo>
                      <a:pt x="258" y="554"/>
                      <a:pt x="275" y="547"/>
                      <a:pt x="295" y="547"/>
                    </a:cubicBezTo>
                    <a:cubicBezTo>
                      <a:pt x="301" y="547"/>
                      <a:pt x="308" y="548"/>
                      <a:pt x="315" y="549"/>
                    </a:cubicBezTo>
                    <a:cubicBezTo>
                      <a:pt x="429" y="569"/>
                      <a:pt x="542" y="575"/>
                      <a:pt x="655" y="575"/>
                    </a:cubicBezTo>
                    <a:cubicBezTo>
                      <a:pt x="733" y="575"/>
                      <a:pt x="811" y="572"/>
                      <a:pt x="890" y="569"/>
                    </a:cubicBezTo>
                    <a:cubicBezTo>
                      <a:pt x="689" y="415"/>
                      <a:pt x="535" y="215"/>
                      <a:pt x="361" y="34"/>
                    </a:cubicBezTo>
                    <a:cubicBezTo>
                      <a:pt x="355" y="21"/>
                      <a:pt x="341" y="14"/>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39"/>
              <p:cNvSpPr/>
              <p:nvPr/>
            </p:nvSpPr>
            <p:spPr>
              <a:xfrm>
                <a:off x="1790995" y="560129"/>
                <a:ext cx="42327" cy="28353"/>
              </a:xfrm>
              <a:custGeom>
                <a:avLst/>
                <a:gdLst/>
                <a:ahLst/>
                <a:cxnLst/>
                <a:rect l="l" t="t" r="r" b="b"/>
                <a:pathLst>
                  <a:path w="951" h="637" extrusionOk="0">
                    <a:moveTo>
                      <a:pt x="255" y="1"/>
                    </a:moveTo>
                    <a:cubicBezTo>
                      <a:pt x="175" y="101"/>
                      <a:pt x="88" y="195"/>
                      <a:pt x="1" y="282"/>
                    </a:cubicBezTo>
                    <a:cubicBezTo>
                      <a:pt x="114" y="395"/>
                      <a:pt x="235" y="509"/>
                      <a:pt x="335" y="636"/>
                    </a:cubicBezTo>
                    <a:cubicBezTo>
                      <a:pt x="543" y="422"/>
                      <a:pt x="743" y="215"/>
                      <a:pt x="951" y="1"/>
                    </a:cubicBezTo>
                    <a:lnTo>
                      <a:pt x="951" y="1"/>
                    </a:lnTo>
                    <a:cubicBezTo>
                      <a:pt x="846" y="22"/>
                      <a:pt x="739" y="31"/>
                      <a:pt x="631" y="31"/>
                    </a:cubicBezTo>
                    <a:cubicBezTo>
                      <a:pt x="505" y="31"/>
                      <a:pt x="378" y="19"/>
                      <a:pt x="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39"/>
              <p:cNvSpPr/>
              <p:nvPr/>
            </p:nvSpPr>
            <p:spPr>
              <a:xfrm>
                <a:off x="1848455" y="156395"/>
                <a:ext cx="362469" cy="339567"/>
              </a:xfrm>
              <a:custGeom>
                <a:avLst/>
                <a:gdLst/>
                <a:ahLst/>
                <a:cxnLst/>
                <a:rect l="l" t="t" r="r" b="b"/>
                <a:pathLst>
                  <a:path w="8144" h="7629" extrusionOk="0">
                    <a:moveTo>
                      <a:pt x="7498" y="1"/>
                    </a:moveTo>
                    <a:cubicBezTo>
                      <a:pt x="7295" y="1"/>
                      <a:pt x="7079" y="33"/>
                      <a:pt x="6932" y="33"/>
                    </a:cubicBezTo>
                    <a:cubicBezTo>
                      <a:pt x="6715" y="33"/>
                      <a:pt x="6496" y="31"/>
                      <a:pt x="6276" y="31"/>
                    </a:cubicBezTo>
                    <a:cubicBezTo>
                      <a:pt x="6056" y="31"/>
                      <a:pt x="5835" y="33"/>
                      <a:pt x="5614" y="39"/>
                    </a:cubicBezTo>
                    <a:cubicBezTo>
                      <a:pt x="4658" y="66"/>
                      <a:pt x="3754" y="227"/>
                      <a:pt x="2898" y="668"/>
                    </a:cubicBezTo>
                    <a:cubicBezTo>
                      <a:pt x="1138" y="1578"/>
                      <a:pt x="135" y="3364"/>
                      <a:pt x="34" y="5305"/>
                    </a:cubicBezTo>
                    <a:cubicBezTo>
                      <a:pt x="34" y="5332"/>
                      <a:pt x="21" y="5358"/>
                      <a:pt x="1" y="5378"/>
                    </a:cubicBezTo>
                    <a:cubicBezTo>
                      <a:pt x="188" y="5539"/>
                      <a:pt x="369" y="5706"/>
                      <a:pt x="550" y="5867"/>
                    </a:cubicBezTo>
                    <a:cubicBezTo>
                      <a:pt x="824" y="4575"/>
                      <a:pt x="1205" y="3204"/>
                      <a:pt x="2296" y="2361"/>
                    </a:cubicBezTo>
                    <a:cubicBezTo>
                      <a:pt x="3119" y="1721"/>
                      <a:pt x="4139" y="1518"/>
                      <a:pt x="5164" y="1518"/>
                    </a:cubicBezTo>
                    <a:cubicBezTo>
                      <a:pt x="5638" y="1518"/>
                      <a:pt x="6114" y="1561"/>
                      <a:pt x="6571" y="1625"/>
                    </a:cubicBezTo>
                    <a:cubicBezTo>
                      <a:pt x="6591" y="1625"/>
                      <a:pt x="6611" y="1645"/>
                      <a:pt x="6625" y="1658"/>
                    </a:cubicBezTo>
                    <a:cubicBezTo>
                      <a:pt x="6665" y="1678"/>
                      <a:pt x="6692" y="1725"/>
                      <a:pt x="6678" y="1779"/>
                    </a:cubicBezTo>
                    <a:cubicBezTo>
                      <a:pt x="6444" y="2629"/>
                      <a:pt x="6196" y="3472"/>
                      <a:pt x="5902" y="4301"/>
                    </a:cubicBezTo>
                    <a:cubicBezTo>
                      <a:pt x="5695" y="4897"/>
                      <a:pt x="5494" y="5552"/>
                      <a:pt x="5052" y="6014"/>
                    </a:cubicBezTo>
                    <a:cubicBezTo>
                      <a:pt x="4447" y="6645"/>
                      <a:pt x="3378" y="6902"/>
                      <a:pt x="2413" y="6902"/>
                    </a:cubicBezTo>
                    <a:cubicBezTo>
                      <a:pt x="2140" y="6902"/>
                      <a:pt x="1876" y="6882"/>
                      <a:pt x="1633" y="6844"/>
                    </a:cubicBezTo>
                    <a:lnTo>
                      <a:pt x="1633" y="6844"/>
                    </a:lnTo>
                    <a:cubicBezTo>
                      <a:pt x="1861" y="7038"/>
                      <a:pt x="2082" y="7238"/>
                      <a:pt x="2309" y="7439"/>
                    </a:cubicBezTo>
                    <a:cubicBezTo>
                      <a:pt x="2316" y="7436"/>
                      <a:pt x="2324" y="7434"/>
                      <a:pt x="2334" y="7434"/>
                    </a:cubicBezTo>
                    <a:cubicBezTo>
                      <a:pt x="2344" y="7434"/>
                      <a:pt x="2356" y="7436"/>
                      <a:pt x="2369" y="7439"/>
                    </a:cubicBezTo>
                    <a:cubicBezTo>
                      <a:pt x="2757" y="7568"/>
                      <a:pt x="3143" y="7628"/>
                      <a:pt x="3520" y="7628"/>
                    </a:cubicBezTo>
                    <a:cubicBezTo>
                      <a:pt x="4921" y="7628"/>
                      <a:pt x="6190" y="6789"/>
                      <a:pt x="6939" y="5512"/>
                    </a:cubicBezTo>
                    <a:cubicBezTo>
                      <a:pt x="7381" y="4763"/>
                      <a:pt x="7642" y="3926"/>
                      <a:pt x="7789" y="3070"/>
                    </a:cubicBezTo>
                    <a:cubicBezTo>
                      <a:pt x="7883" y="2555"/>
                      <a:pt x="7929" y="2026"/>
                      <a:pt x="7963" y="1504"/>
                    </a:cubicBezTo>
                    <a:cubicBezTo>
                      <a:pt x="7976" y="1244"/>
                      <a:pt x="8143" y="394"/>
                      <a:pt x="8003" y="180"/>
                    </a:cubicBezTo>
                    <a:cubicBezTo>
                      <a:pt x="7910" y="36"/>
                      <a:pt x="7711" y="1"/>
                      <a:pt x="7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39"/>
              <p:cNvSpPr/>
              <p:nvPr/>
            </p:nvSpPr>
            <p:spPr>
              <a:xfrm>
                <a:off x="1857090" y="670331"/>
                <a:ext cx="347292" cy="349047"/>
              </a:xfrm>
              <a:custGeom>
                <a:avLst/>
                <a:gdLst/>
                <a:ahLst/>
                <a:cxnLst/>
                <a:rect l="l" t="t" r="r" b="b"/>
                <a:pathLst>
                  <a:path w="7803" h="7842" extrusionOk="0">
                    <a:moveTo>
                      <a:pt x="2022" y="0"/>
                    </a:moveTo>
                    <a:cubicBezTo>
                      <a:pt x="1841" y="167"/>
                      <a:pt x="1660" y="335"/>
                      <a:pt x="1480" y="502"/>
                    </a:cubicBezTo>
                    <a:cubicBezTo>
                      <a:pt x="2657" y="555"/>
                      <a:pt x="3969" y="810"/>
                      <a:pt x="4758" y="1760"/>
                    </a:cubicBezTo>
                    <a:cubicBezTo>
                      <a:pt x="5173" y="2262"/>
                      <a:pt x="5333" y="2904"/>
                      <a:pt x="5507" y="3513"/>
                    </a:cubicBezTo>
                    <a:cubicBezTo>
                      <a:pt x="5742" y="4362"/>
                      <a:pt x="5942" y="5219"/>
                      <a:pt x="6143" y="6075"/>
                    </a:cubicBezTo>
                    <a:cubicBezTo>
                      <a:pt x="6162" y="6151"/>
                      <a:pt x="6116" y="6244"/>
                      <a:pt x="6038" y="6244"/>
                    </a:cubicBezTo>
                    <a:cubicBezTo>
                      <a:pt x="6033" y="6244"/>
                      <a:pt x="6028" y="6243"/>
                      <a:pt x="6023" y="6242"/>
                    </a:cubicBezTo>
                    <a:cubicBezTo>
                      <a:pt x="4698" y="6075"/>
                      <a:pt x="2998" y="5988"/>
                      <a:pt x="1955" y="5052"/>
                    </a:cubicBezTo>
                    <a:cubicBezTo>
                      <a:pt x="891" y="4088"/>
                      <a:pt x="1112" y="2516"/>
                      <a:pt x="576" y="1291"/>
                    </a:cubicBezTo>
                    <a:cubicBezTo>
                      <a:pt x="389" y="1452"/>
                      <a:pt x="208" y="1613"/>
                      <a:pt x="14" y="1766"/>
                    </a:cubicBezTo>
                    <a:cubicBezTo>
                      <a:pt x="28" y="1787"/>
                      <a:pt x="41" y="1807"/>
                      <a:pt x="41" y="1840"/>
                    </a:cubicBezTo>
                    <a:cubicBezTo>
                      <a:pt x="1" y="3827"/>
                      <a:pt x="95" y="6095"/>
                      <a:pt x="2269" y="6898"/>
                    </a:cubicBezTo>
                    <a:cubicBezTo>
                      <a:pt x="4009" y="7534"/>
                      <a:pt x="5969" y="7661"/>
                      <a:pt x="7802" y="7842"/>
                    </a:cubicBezTo>
                    <a:cubicBezTo>
                      <a:pt x="7387" y="6109"/>
                      <a:pt x="7026" y="4362"/>
                      <a:pt x="6544" y="2650"/>
                    </a:cubicBezTo>
                    <a:cubicBezTo>
                      <a:pt x="5936" y="448"/>
                      <a:pt x="4009" y="134"/>
                      <a:pt x="2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39"/>
              <p:cNvSpPr/>
              <p:nvPr/>
            </p:nvSpPr>
            <p:spPr>
              <a:xfrm>
                <a:off x="1882726" y="234418"/>
                <a:ext cx="252580" cy="221259"/>
              </a:xfrm>
              <a:custGeom>
                <a:avLst/>
                <a:gdLst/>
                <a:ahLst/>
                <a:cxnLst/>
                <a:rect l="l" t="t" r="r" b="b"/>
                <a:pathLst>
                  <a:path w="5675" h="4971" extrusionOk="0">
                    <a:moveTo>
                      <a:pt x="4512" y="1"/>
                    </a:moveTo>
                    <a:cubicBezTo>
                      <a:pt x="3421" y="1"/>
                      <a:pt x="2335" y="197"/>
                      <a:pt x="1492" y="956"/>
                    </a:cubicBezTo>
                    <a:cubicBezTo>
                      <a:pt x="549" y="1806"/>
                      <a:pt x="248" y="3117"/>
                      <a:pt x="0" y="4308"/>
                    </a:cubicBezTo>
                    <a:cubicBezTo>
                      <a:pt x="241" y="4529"/>
                      <a:pt x="489" y="4749"/>
                      <a:pt x="730" y="4963"/>
                    </a:cubicBezTo>
                    <a:cubicBezTo>
                      <a:pt x="2088" y="4930"/>
                      <a:pt x="3727" y="4970"/>
                      <a:pt x="4483" y="3619"/>
                    </a:cubicBezTo>
                    <a:cubicBezTo>
                      <a:pt x="5072" y="2568"/>
                      <a:pt x="5373" y="1230"/>
                      <a:pt x="5674" y="59"/>
                    </a:cubicBezTo>
                    <a:cubicBezTo>
                      <a:pt x="5293" y="26"/>
                      <a:pt x="4902" y="1"/>
                      <a:pt x="4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39"/>
              <p:cNvSpPr/>
              <p:nvPr/>
            </p:nvSpPr>
            <p:spPr>
              <a:xfrm>
                <a:off x="1891672" y="699484"/>
                <a:ext cx="225742" cy="236215"/>
              </a:xfrm>
              <a:custGeom>
                <a:avLst/>
                <a:gdLst/>
                <a:ahLst/>
                <a:cxnLst/>
                <a:rect l="l" t="t" r="r" b="b"/>
                <a:pathLst>
                  <a:path w="5072" h="5307" extrusionOk="0">
                    <a:moveTo>
                      <a:pt x="529" y="1"/>
                    </a:moveTo>
                    <a:cubicBezTo>
                      <a:pt x="355" y="155"/>
                      <a:pt x="181" y="309"/>
                      <a:pt x="0" y="462"/>
                    </a:cubicBezTo>
                    <a:cubicBezTo>
                      <a:pt x="468" y="1486"/>
                      <a:pt x="361" y="2717"/>
                      <a:pt x="937" y="3687"/>
                    </a:cubicBezTo>
                    <a:cubicBezTo>
                      <a:pt x="1706" y="4992"/>
                      <a:pt x="3680" y="5139"/>
                      <a:pt x="5072" y="5306"/>
                    </a:cubicBezTo>
                    <a:cubicBezTo>
                      <a:pt x="4804" y="4122"/>
                      <a:pt x="4623" y="2724"/>
                      <a:pt x="4041" y="1680"/>
                    </a:cubicBezTo>
                    <a:cubicBezTo>
                      <a:pt x="3325" y="382"/>
                      <a:pt x="1840" y="242"/>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39"/>
              <p:cNvSpPr/>
              <p:nvPr/>
            </p:nvSpPr>
            <p:spPr>
              <a:xfrm>
                <a:off x="1957188" y="422866"/>
                <a:ext cx="417213" cy="313395"/>
              </a:xfrm>
              <a:custGeom>
                <a:avLst/>
                <a:gdLst/>
                <a:ahLst/>
                <a:cxnLst/>
                <a:rect l="l" t="t" r="r" b="b"/>
                <a:pathLst>
                  <a:path w="9374" h="7041" extrusionOk="0">
                    <a:moveTo>
                      <a:pt x="4523" y="0"/>
                    </a:moveTo>
                    <a:cubicBezTo>
                      <a:pt x="4456" y="101"/>
                      <a:pt x="4382" y="201"/>
                      <a:pt x="4309" y="295"/>
                    </a:cubicBezTo>
                    <a:cubicBezTo>
                      <a:pt x="3545" y="1262"/>
                      <a:pt x="2363" y="1926"/>
                      <a:pt x="1151" y="1926"/>
                    </a:cubicBezTo>
                    <a:cubicBezTo>
                      <a:pt x="845" y="1926"/>
                      <a:pt x="537" y="1884"/>
                      <a:pt x="234" y="1793"/>
                    </a:cubicBezTo>
                    <a:lnTo>
                      <a:pt x="234" y="1793"/>
                    </a:lnTo>
                    <a:cubicBezTo>
                      <a:pt x="622" y="2141"/>
                      <a:pt x="997" y="2489"/>
                      <a:pt x="1378" y="2844"/>
                    </a:cubicBezTo>
                    <a:cubicBezTo>
                      <a:pt x="2049" y="2335"/>
                      <a:pt x="2845" y="1791"/>
                      <a:pt x="3709" y="1791"/>
                    </a:cubicBezTo>
                    <a:cubicBezTo>
                      <a:pt x="3845" y="1791"/>
                      <a:pt x="3983" y="1804"/>
                      <a:pt x="4121" y="1833"/>
                    </a:cubicBezTo>
                    <a:cubicBezTo>
                      <a:pt x="4630" y="1940"/>
                      <a:pt x="5105" y="2248"/>
                      <a:pt x="5560" y="2482"/>
                    </a:cubicBezTo>
                    <a:cubicBezTo>
                      <a:pt x="6182" y="2810"/>
                      <a:pt x="6804" y="3138"/>
                      <a:pt x="7427" y="3459"/>
                    </a:cubicBezTo>
                    <a:cubicBezTo>
                      <a:pt x="7494" y="3499"/>
                      <a:pt x="7514" y="3606"/>
                      <a:pt x="7453" y="3653"/>
                    </a:cubicBezTo>
                    <a:cubicBezTo>
                      <a:pt x="6490" y="4476"/>
                      <a:pt x="5453" y="5346"/>
                      <a:pt x="4148" y="5507"/>
                    </a:cubicBezTo>
                    <a:cubicBezTo>
                      <a:pt x="4031" y="5521"/>
                      <a:pt x="3915" y="5528"/>
                      <a:pt x="3800" y="5528"/>
                    </a:cubicBezTo>
                    <a:cubicBezTo>
                      <a:pt x="2755" y="5528"/>
                      <a:pt x="1818" y="4945"/>
                      <a:pt x="1131" y="4155"/>
                    </a:cubicBezTo>
                    <a:cubicBezTo>
                      <a:pt x="769" y="4563"/>
                      <a:pt x="395" y="4958"/>
                      <a:pt x="0" y="5339"/>
                    </a:cubicBezTo>
                    <a:cubicBezTo>
                      <a:pt x="1505" y="5339"/>
                      <a:pt x="3191" y="5620"/>
                      <a:pt x="4068" y="6932"/>
                    </a:cubicBezTo>
                    <a:cubicBezTo>
                      <a:pt x="4283" y="7007"/>
                      <a:pt x="4490" y="7040"/>
                      <a:pt x="4689" y="7040"/>
                    </a:cubicBezTo>
                    <a:cubicBezTo>
                      <a:pt x="5647" y="7040"/>
                      <a:pt x="6444" y="6273"/>
                      <a:pt x="7186" y="5647"/>
                    </a:cubicBezTo>
                    <a:cubicBezTo>
                      <a:pt x="7554" y="5339"/>
                      <a:pt x="7922" y="5025"/>
                      <a:pt x="8276" y="4704"/>
                    </a:cubicBezTo>
                    <a:cubicBezTo>
                      <a:pt x="8444" y="4550"/>
                      <a:pt x="9300" y="3948"/>
                      <a:pt x="9327" y="3713"/>
                    </a:cubicBezTo>
                    <a:cubicBezTo>
                      <a:pt x="9374" y="3366"/>
                      <a:pt x="8577" y="2931"/>
                      <a:pt x="8337" y="2723"/>
                    </a:cubicBezTo>
                    <a:cubicBezTo>
                      <a:pt x="7975" y="2429"/>
                      <a:pt x="7614" y="2128"/>
                      <a:pt x="7253" y="1833"/>
                    </a:cubicBezTo>
                    <a:cubicBezTo>
                      <a:pt x="6436" y="1158"/>
                      <a:pt x="5613" y="281"/>
                      <a:pt x="4556" y="20"/>
                    </a:cubicBezTo>
                    <a:cubicBezTo>
                      <a:pt x="4543" y="14"/>
                      <a:pt x="4536" y="7"/>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39"/>
              <p:cNvSpPr/>
              <p:nvPr/>
            </p:nvSpPr>
            <p:spPr>
              <a:xfrm>
                <a:off x="2013446" y="516377"/>
                <a:ext cx="261793" cy="141230"/>
              </a:xfrm>
              <a:custGeom>
                <a:avLst/>
                <a:gdLst/>
                <a:ahLst/>
                <a:cxnLst/>
                <a:rect l="l" t="t" r="r" b="b"/>
                <a:pathLst>
                  <a:path w="5882" h="3173" extrusionOk="0">
                    <a:moveTo>
                      <a:pt x="2447" y="0"/>
                    </a:moveTo>
                    <a:cubicBezTo>
                      <a:pt x="1682" y="0"/>
                      <a:pt x="1003" y="407"/>
                      <a:pt x="308" y="917"/>
                    </a:cubicBezTo>
                    <a:cubicBezTo>
                      <a:pt x="375" y="984"/>
                      <a:pt x="449" y="1050"/>
                      <a:pt x="522" y="1117"/>
                    </a:cubicBezTo>
                    <a:cubicBezTo>
                      <a:pt x="583" y="1171"/>
                      <a:pt x="556" y="1245"/>
                      <a:pt x="509" y="1278"/>
                    </a:cubicBezTo>
                    <a:cubicBezTo>
                      <a:pt x="509" y="1298"/>
                      <a:pt x="502" y="1318"/>
                      <a:pt x="482" y="1338"/>
                    </a:cubicBezTo>
                    <a:cubicBezTo>
                      <a:pt x="328" y="1532"/>
                      <a:pt x="168" y="1720"/>
                      <a:pt x="1" y="1914"/>
                    </a:cubicBezTo>
                    <a:cubicBezTo>
                      <a:pt x="777" y="2534"/>
                      <a:pt x="1477" y="3173"/>
                      <a:pt x="2542" y="3173"/>
                    </a:cubicBezTo>
                    <a:cubicBezTo>
                      <a:pt x="2569" y="3173"/>
                      <a:pt x="2596" y="3172"/>
                      <a:pt x="2623" y="3171"/>
                    </a:cubicBezTo>
                    <a:cubicBezTo>
                      <a:pt x="3225" y="3158"/>
                      <a:pt x="3814" y="2931"/>
                      <a:pt x="4329" y="2643"/>
                    </a:cubicBezTo>
                    <a:cubicBezTo>
                      <a:pt x="4711" y="2429"/>
                      <a:pt x="5514" y="2027"/>
                      <a:pt x="5708" y="1639"/>
                    </a:cubicBezTo>
                    <a:cubicBezTo>
                      <a:pt x="5882" y="1305"/>
                      <a:pt x="5146" y="1111"/>
                      <a:pt x="4838" y="943"/>
                    </a:cubicBezTo>
                    <a:cubicBezTo>
                      <a:pt x="4403" y="723"/>
                      <a:pt x="3968" y="482"/>
                      <a:pt x="3527" y="268"/>
                    </a:cubicBezTo>
                    <a:cubicBezTo>
                      <a:pt x="3144" y="80"/>
                      <a:pt x="2787" y="0"/>
                      <a:pt x="2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39"/>
            <p:cNvGrpSpPr/>
            <p:nvPr/>
          </p:nvGrpSpPr>
          <p:grpSpPr>
            <a:xfrm>
              <a:off x="2195523" y="930036"/>
              <a:ext cx="1234326" cy="1275479"/>
              <a:chOff x="152298" y="930036"/>
              <a:chExt cx="1234326" cy="1275479"/>
            </a:xfrm>
          </p:grpSpPr>
          <p:sp>
            <p:nvSpPr>
              <p:cNvPr id="7454" name="Google Shape;7454;p39"/>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39"/>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39"/>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39"/>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39"/>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39"/>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39"/>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39"/>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39"/>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39"/>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39"/>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39"/>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39"/>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39"/>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39"/>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39"/>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39"/>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39"/>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2" name="Google Shape;7472;p39"/>
            <p:cNvGrpSpPr/>
            <p:nvPr/>
          </p:nvGrpSpPr>
          <p:grpSpPr>
            <a:xfrm>
              <a:off x="2195523" y="2907149"/>
              <a:ext cx="1234326" cy="1275479"/>
              <a:chOff x="152298" y="930036"/>
              <a:chExt cx="1234326" cy="1275479"/>
            </a:xfrm>
          </p:grpSpPr>
          <p:sp>
            <p:nvSpPr>
              <p:cNvPr id="7473" name="Google Shape;7473;p39"/>
              <p:cNvSpPr/>
              <p:nvPr/>
            </p:nvSpPr>
            <p:spPr>
              <a:xfrm>
                <a:off x="152298" y="930036"/>
                <a:ext cx="1234326" cy="1275479"/>
              </a:xfrm>
              <a:custGeom>
                <a:avLst/>
                <a:gdLst/>
                <a:ahLst/>
                <a:cxnLst/>
                <a:rect l="l" t="t" r="r" b="b"/>
                <a:pathLst>
                  <a:path w="27733" h="28656" extrusionOk="0">
                    <a:moveTo>
                      <a:pt x="13826" y="2438"/>
                    </a:moveTo>
                    <a:cubicBezTo>
                      <a:pt x="14104" y="2438"/>
                      <a:pt x="14551" y="3286"/>
                      <a:pt x="14699" y="3519"/>
                    </a:cubicBezTo>
                    <a:cubicBezTo>
                      <a:pt x="15061" y="4074"/>
                      <a:pt x="15382" y="4643"/>
                      <a:pt x="15469" y="5305"/>
                    </a:cubicBezTo>
                    <a:cubicBezTo>
                      <a:pt x="15650" y="6717"/>
                      <a:pt x="14813" y="7841"/>
                      <a:pt x="14077" y="8945"/>
                    </a:cubicBezTo>
                    <a:cubicBezTo>
                      <a:pt x="13984" y="8864"/>
                      <a:pt x="13890" y="8777"/>
                      <a:pt x="13796" y="8697"/>
                    </a:cubicBezTo>
                    <a:cubicBezTo>
                      <a:pt x="13771" y="8672"/>
                      <a:pt x="13743" y="8662"/>
                      <a:pt x="13713" y="8662"/>
                    </a:cubicBezTo>
                    <a:cubicBezTo>
                      <a:pt x="13697" y="8662"/>
                      <a:pt x="13680" y="8665"/>
                      <a:pt x="13662" y="8670"/>
                    </a:cubicBezTo>
                    <a:cubicBezTo>
                      <a:pt x="13645" y="8644"/>
                      <a:pt x="13619" y="8627"/>
                      <a:pt x="13590" y="8627"/>
                    </a:cubicBezTo>
                    <a:cubicBezTo>
                      <a:pt x="13575" y="8627"/>
                      <a:pt x="13558" y="8632"/>
                      <a:pt x="13542" y="8644"/>
                    </a:cubicBezTo>
                    <a:cubicBezTo>
                      <a:pt x="13475" y="8684"/>
                      <a:pt x="13408" y="8731"/>
                      <a:pt x="13348" y="8777"/>
                    </a:cubicBezTo>
                    <a:cubicBezTo>
                      <a:pt x="12579" y="7734"/>
                      <a:pt x="11702" y="6503"/>
                      <a:pt x="11990" y="5138"/>
                    </a:cubicBezTo>
                    <a:cubicBezTo>
                      <a:pt x="12117" y="4536"/>
                      <a:pt x="12478" y="4027"/>
                      <a:pt x="12860" y="3559"/>
                    </a:cubicBezTo>
                    <a:cubicBezTo>
                      <a:pt x="13020" y="3371"/>
                      <a:pt x="13181" y="3191"/>
                      <a:pt x="13335" y="3003"/>
                    </a:cubicBezTo>
                    <a:cubicBezTo>
                      <a:pt x="13395" y="2937"/>
                      <a:pt x="13723" y="2461"/>
                      <a:pt x="13796" y="2441"/>
                    </a:cubicBezTo>
                    <a:cubicBezTo>
                      <a:pt x="13806" y="2439"/>
                      <a:pt x="13816" y="2438"/>
                      <a:pt x="13826" y="2438"/>
                    </a:cubicBezTo>
                    <a:close/>
                    <a:moveTo>
                      <a:pt x="13729" y="387"/>
                    </a:moveTo>
                    <a:cubicBezTo>
                      <a:pt x="14967" y="2254"/>
                      <a:pt x="16914" y="3519"/>
                      <a:pt x="17382" y="5813"/>
                    </a:cubicBezTo>
                    <a:cubicBezTo>
                      <a:pt x="16098" y="6824"/>
                      <a:pt x="15335" y="8356"/>
                      <a:pt x="15255" y="9995"/>
                    </a:cubicBezTo>
                    <a:cubicBezTo>
                      <a:pt x="14907" y="9681"/>
                      <a:pt x="14559" y="9373"/>
                      <a:pt x="14204" y="9058"/>
                    </a:cubicBezTo>
                    <a:cubicBezTo>
                      <a:pt x="15047" y="8062"/>
                      <a:pt x="15823" y="6784"/>
                      <a:pt x="15723" y="5425"/>
                    </a:cubicBezTo>
                    <a:cubicBezTo>
                      <a:pt x="15629" y="4161"/>
                      <a:pt x="14706" y="3030"/>
                      <a:pt x="13943" y="2087"/>
                    </a:cubicBezTo>
                    <a:cubicBezTo>
                      <a:pt x="13922" y="2060"/>
                      <a:pt x="13895" y="2050"/>
                      <a:pt x="13867" y="2050"/>
                    </a:cubicBezTo>
                    <a:cubicBezTo>
                      <a:pt x="13824" y="2050"/>
                      <a:pt x="13780" y="2075"/>
                      <a:pt x="13756" y="2107"/>
                    </a:cubicBezTo>
                    <a:cubicBezTo>
                      <a:pt x="13007" y="3117"/>
                      <a:pt x="11863" y="4014"/>
                      <a:pt x="11709" y="5345"/>
                    </a:cubicBezTo>
                    <a:cubicBezTo>
                      <a:pt x="11548" y="6697"/>
                      <a:pt x="12378" y="7881"/>
                      <a:pt x="13141" y="8918"/>
                    </a:cubicBezTo>
                    <a:cubicBezTo>
                      <a:pt x="12632" y="9279"/>
                      <a:pt x="12144" y="9674"/>
                      <a:pt x="11675" y="10089"/>
                    </a:cubicBezTo>
                    <a:cubicBezTo>
                      <a:pt x="11742" y="8523"/>
                      <a:pt x="11575" y="6610"/>
                      <a:pt x="10197" y="5653"/>
                    </a:cubicBezTo>
                    <a:cubicBezTo>
                      <a:pt x="10698" y="3519"/>
                      <a:pt x="12686" y="2234"/>
                      <a:pt x="13729" y="387"/>
                    </a:cubicBezTo>
                    <a:close/>
                    <a:moveTo>
                      <a:pt x="6074" y="6480"/>
                    </a:moveTo>
                    <a:cubicBezTo>
                      <a:pt x="6544" y="6480"/>
                      <a:pt x="7509" y="6737"/>
                      <a:pt x="7741" y="6790"/>
                    </a:cubicBezTo>
                    <a:cubicBezTo>
                      <a:pt x="8256" y="6904"/>
                      <a:pt x="8838" y="7004"/>
                      <a:pt x="9307" y="7272"/>
                    </a:cubicBezTo>
                    <a:cubicBezTo>
                      <a:pt x="10451" y="7928"/>
                      <a:pt x="10531" y="9835"/>
                      <a:pt x="10658" y="10992"/>
                    </a:cubicBezTo>
                    <a:cubicBezTo>
                      <a:pt x="10658" y="10999"/>
                      <a:pt x="10665" y="10999"/>
                      <a:pt x="10665" y="11005"/>
                    </a:cubicBezTo>
                    <a:cubicBezTo>
                      <a:pt x="10645" y="11025"/>
                      <a:pt x="10625" y="11039"/>
                      <a:pt x="10611" y="11052"/>
                    </a:cubicBezTo>
                    <a:cubicBezTo>
                      <a:pt x="10464" y="11186"/>
                      <a:pt x="10317" y="11327"/>
                      <a:pt x="10170" y="11460"/>
                    </a:cubicBezTo>
                    <a:cubicBezTo>
                      <a:pt x="9140" y="10999"/>
                      <a:pt x="8029" y="10611"/>
                      <a:pt x="7032" y="10069"/>
                    </a:cubicBezTo>
                    <a:cubicBezTo>
                      <a:pt x="6336" y="9687"/>
                      <a:pt x="6176" y="9052"/>
                      <a:pt x="6022" y="8329"/>
                    </a:cubicBezTo>
                    <a:cubicBezTo>
                      <a:pt x="5935" y="7921"/>
                      <a:pt x="5587" y="6871"/>
                      <a:pt x="5828" y="6543"/>
                    </a:cubicBezTo>
                    <a:cubicBezTo>
                      <a:pt x="5860" y="6498"/>
                      <a:pt x="5950" y="6480"/>
                      <a:pt x="6074" y="6480"/>
                    </a:cubicBezTo>
                    <a:close/>
                    <a:moveTo>
                      <a:pt x="20770" y="6578"/>
                    </a:moveTo>
                    <a:cubicBezTo>
                      <a:pt x="21160" y="6578"/>
                      <a:pt x="21551" y="6603"/>
                      <a:pt x="21932" y="6636"/>
                    </a:cubicBezTo>
                    <a:cubicBezTo>
                      <a:pt x="21631" y="7807"/>
                      <a:pt x="21337" y="9145"/>
                      <a:pt x="20741" y="10203"/>
                    </a:cubicBezTo>
                    <a:cubicBezTo>
                      <a:pt x="19985" y="11554"/>
                      <a:pt x="18353" y="11507"/>
                      <a:pt x="16988" y="11547"/>
                    </a:cubicBezTo>
                    <a:cubicBezTo>
                      <a:pt x="16747" y="11327"/>
                      <a:pt x="16499" y="11106"/>
                      <a:pt x="16258" y="10892"/>
                    </a:cubicBezTo>
                    <a:cubicBezTo>
                      <a:pt x="16506" y="9701"/>
                      <a:pt x="16807" y="8383"/>
                      <a:pt x="17750" y="7533"/>
                    </a:cubicBezTo>
                    <a:cubicBezTo>
                      <a:pt x="18593" y="6774"/>
                      <a:pt x="19679" y="6578"/>
                      <a:pt x="20770" y="6578"/>
                    </a:cubicBezTo>
                    <a:close/>
                    <a:moveTo>
                      <a:pt x="3807" y="4783"/>
                    </a:moveTo>
                    <a:lnTo>
                      <a:pt x="3807" y="4783"/>
                    </a:lnTo>
                    <a:cubicBezTo>
                      <a:pt x="5553" y="4984"/>
                      <a:pt x="7427" y="5031"/>
                      <a:pt x="9119" y="5466"/>
                    </a:cubicBezTo>
                    <a:cubicBezTo>
                      <a:pt x="11314" y="6028"/>
                      <a:pt x="11414" y="8383"/>
                      <a:pt x="11495" y="10249"/>
                    </a:cubicBezTo>
                    <a:cubicBezTo>
                      <a:pt x="11260" y="10457"/>
                      <a:pt x="11040" y="10664"/>
                      <a:pt x="10812" y="10872"/>
                    </a:cubicBezTo>
                    <a:cubicBezTo>
                      <a:pt x="10785" y="9694"/>
                      <a:pt x="10638" y="7961"/>
                      <a:pt x="9641" y="7219"/>
                    </a:cubicBezTo>
                    <a:cubicBezTo>
                      <a:pt x="9160" y="6857"/>
                      <a:pt x="8517" y="6737"/>
                      <a:pt x="7942" y="6596"/>
                    </a:cubicBezTo>
                    <a:cubicBezTo>
                      <a:pt x="7172" y="6416"/>
                      <a:pt x="6396" y="6289"/>
                      <a:pt x="5607" y="6202"/>
                    </a:cubicBezTo>
                    <a:cubicBezTo>
                      <a:pt x="5604" y="6201"/>
                      <a:pt x="5601" y="6201"/>
                      <a:pt x="5598" y="6201"/>
                    </a:cubicBezTo>
                    <a:cubicBezTo>
                      <a:pt x="5541" y="6201"/>
                      <a:pt x="5486" y="6264"/>
                      <a:pt x="5486" y="6315"/>
                    </a:cubicBezTo>
                    <a:cubicBezTo>
                      <a:pt x="5553" y="7018"/>
                      <a:pt x="5647" y="7707"/>
                      <a:pt x="5794" y="8396"/>
                    </a:cubicBezTo>
                    <a:cubicBezTo>
                      <a:pt x="5895" y="8898"/>
                      <a:pt x="5988" y="9507"/>
                      <a:pt x="6350" y="9901"/>
                    </a:cubicBezTo>
                    <a:cubicBezTo>
                      <a:pt x="6744" y="10330"/>
                      <a:pt x="7407" y="10517"/>
                      <a:pt x="7922" y="10751"/>
                    </a:cubicBezTo>
                    <a:cubicBezTo>
                      <a:pt x="8598" y="11052"/>
                      <a:pt x="9280" y="11353"/>
                      <a:pt x="9962" y="11654"/>
                    </a:cubicBezTo>
                    <a:cubicBezTo>
                      <a:pt x="9728" y="11875"/>
                      <a:pt x="9487" y="12096"/>
                      <a:pt x="9260" y="12323"/>
                    </a:cubicBezTo>
                    <a:cubicBezTo>
                      <a:pt x="7607" y="11969"/>
                      <a:pt x="5440" y="11761"/>
                      <a:pt x="4858" y="9901"/>
                    </a:cubicBezTo>
                    <a:cubicBezTo>
                      <a:pt x="4349" y="8262"/>
                      <a:pt x="4095" y="6483"/>
                      <a:pt x="3807" y="4783"/>
                    </a:cubicBezTo>
                    <a:close/>
                    <a:moveTo>
                      <a:pt x="22978" y="4826"/>
                    </a:moveTo>
                    <a:cubicBezTo>
                      <a:pt x="23194" y="4826"/>
                      <a:pt x="23397" y="4862"/>
                      <a:pt x="23491" y="5011"/>
                    </a:cubicBezTo>
                    <a:cubicBezTo>
                      <a:pt x="23631" y="5218"/>
                      <a:pt x="23464" y="6068"/>
                      <a:pt x="23451" y="6329"/>
                    </a:cubicBezTo>
                    <a:cubicBezTo>
                      <a:pt x="23417" y="6857"/>
                      <a:pt x="23370" y="7379"/>
                      <a:pt x="23284" y="7901"/>
                    </a:cubicBezTo>
                    <a:cubicBezTo>
                      <a:pt x="23130" y="8751"/>
                      <a:pt x="22869" y="9594"/>
                      <a:pt x="22427" y="10336"/>
                    </a:cubicBezTo>
                    <a:cubicBezTo>
                      <a:pt x="21679" y="11617"/>
                      <a:pt x="20416" y="12453"/>
                      <a:pt x="19014" y="12453"/>
                    </a:cubicBezTo>
                    <a:cubicBezTo>
                      <a:pt x="18636" y="12453"/>
                      <a:pt x="18248" y="12393"/>
                      <a:pt x="17857" y="12263"/>
                    </a:cubicBezTo>
                    <a:cubicBezTo>
                      <a:pt x="17844" y="12260"/>
                      <a:pt x="17832" y="12258"/>
                      <a:pt x="17822" y="12258"/>
                    </a:cubicBezTo>
                    <a:cubicBezTo>
                      <a:pt x="17812" y="12258"/>
                      <a:pt x="17804" y="12260"/>
                      <a:pt x="17797" y="12263"/>
                    </a:cubicBezTo>
                    <a:cubicBezTo>
                      <a:pt x="17570" y="12069"/>
                      <a:pt x="17349" y="11868"/>
                      <a:pt x="17121" y="11668"/>
                    </a:cubicBezTo>
                    <a:lnTo>
                      <a:pt x="17121" y="11668"/>
                    </a:lnTo>
                    <a:cubicBezTo>
                      <a:pt x="17365" y="11706"/>
                      <a:pt x="17629" y="11727"/>
                      <a:pt x="17902" y="11727"/>
                    </a:cubicBezTo>
                    <a:cubicBezTo>
                      <a:pt x="18867" y="11727"/>
                      <a:pt x="19935" y="11471"/>
                      <a:pt x="20540" y="10845"/>
                    </a:cubicBezTo>
                    <a:cubicBezTo>
                      <a:pt x="20982" y="10383"/>
                      <a:pt x="21183" y="9721"/>
                      <a:pt x="21390" y="9132"/>
                    </a:cubicBezTo>
                    <a:cubicBezTo>
                      <a:pt x="21684" y="8302"/>
                      <a:pt x="21932" y="7453"/>
                      <a:pt x="22166" y="6603"/>
                    </a:cubicBezTo>
                    <a:cubicBezTo>
                      <a:pt x="22180" y="6549"/>
                      <a:pt x="22153" y="6509"/>
                      <a:pt x="22113" y="6489"/>
                    </a:cubicBezTo>
                    <a:cubicBezTo>
                      <a:pt x="22099" y="6469"/>
                      <a:pt x="22086" y="6456"/>
                      <a:pt x="22059" y="6449"/>
                    </a:cubicBezTo>
                    <a:cubicBezTo>
                      <a:pt x="21602" y="6388"/>
                      <a:pt x="21127" y="6345"/>
                      <a:pt x="20653" y="6345"/>
                    </a:cubicBezTo>
                    <a:cubicBezTo>
                      <a:pt x="19628" y="6345"/>
                      <a:pt x="18607" y="6545"/>
                      <a:pt x="17784" y="7185"/>
                    </a:cubicBezTo>
                    <a:cubicBezTo>
                      <a:pt x="16693" y="8028"/>
                      <a:pt x="16312" y="9406"/>
                      <a:pt x="16038" y="10698"/>
                    </a:cubicBezTo>
                    <a:cubicBezTo>
                      <a:pt x="15857" y="10530"/>
                      <a:pt x="15676" y="10370"/>
                      <a:pt x="15496" y="10209"/>
                    </a:cubicBezTo>
                    <a:cubicBezTo>
                      <a:pt x="15509" y="10182"/>
                      <a:pt x="15522" y="10162"/>
                      <a:pt x="15522" y="10129"/>
                    </a:cubicBezTo>
                    <a:cubicBezTo>
                      <a:pt x="15623" y="8189"/>
                      <a:pt x="16626" y="6402"/>
                      <a:pt x="18386" y="5499"/>
                    </a:cubicBezTo>
                    <a:cubicBezTo>
                      <a:pt x="19242" y="5057"/>
                      <a:pt x="20146" y="4890"/>
                      <a:pt x="21102" y="4863"/>
                    </a:cubicBezTo>
                    <a:cubicBezTo>
                      <a:pt x="21323" y="4857"/>
                      <a:pt x="21544" y="4855"/>
                      <a:pt x="21764" y="4855"/>
                    </a:cubicBezTo>
                    <a:cubicBezTo>
                      <a:pt x="21984" y="4855"/>
                      <a:pt x="22203" y="4857"/>
                      <a:pt x="22420" y="4857"/>
                    </a:cubicBezTo>
                    <a:cubicBezTo>
                      <a:pt x="22566" y="4857"/>
                      <a:pt x="22777" y="4826"/>
                      <a:pt x="22978" y="4826"/>
                    </a:cubicBezTo>
                    <a:close/>
                    <a:moveTo>
                      <a:pt x="5385" y="12463"/>
                    </a:moveTo>
                    <a:cubicBezTo>
                      <a:pt x="6350" y="12463"/>
                      <a:pt x="7334" y="13082"/>
                      <a:pt x="8116" y="13601"/>
                    </a:cubicBezTo>
                    <a:cubicBezTo>
                      <a:pt x="8069" y="13662"/>
                      <a:pt x="8022" y="13722"/>
                      <a:pt x="7975" y="13782"/>
                    </a:cubicBezTo>
                    <a:cubicBezTo>
                      <a:pt x="7969" y="13795"/>
                      <a:pt x="7969" y="13802"/>
                      <a:pt x="7962" y="13815"/>
                    </a:cubicBezTo>
                    <a:cubicBezTo>
                      <a:pt x="7929" y="13849"/>
                      <a:pt x="7915" y="13902"/>
                      <a:pt x="7908" y="13956"/>
                    </a:cubicBezTo>
                    <a:cubicBezTo>
                      <a:pt x="7908" y="13983"/>
                      <a:pt x="7908" y="14009"/>
                      <a:pt x="7922" y="14036"/>
                    </a:cubicBezTo>
                    <a:cubicBezTo>
                      <a:pt x="7922" y="14043"/>
                      <a:pt x="7922" y="14043"/>
                      <a:pt x="7922" y="14043"/>
                    </a:cubicBezTo>
                    <a:cubicBezTo>
                      <a:pt x="7922" y="14063"/>
                      <a:pt x="7929" y="14090"/>
                      <a:pt x="7949" y="14117"/>
                    </a:cubicBezTo>
                    <a:cubicBezTo>
                      <a:pt x="8056" y="14264"/>
                      <a:pt x="8163" y="14411"/>
                      <a:pt x="8276" y="14551"/>
                    </a:cubicBezTo>
                    <a:cubicBezTo>
                      <a:pt x="7440" y="15210"/>
                      <a:pt x="6513" y="15823"/>
                      <a:pt x="5406" y="15823"/>
                    </a:cubicBezTo>
                    <a:cubicBezTo>
                      <a:pt x="5388" y="15823"/>
                      <a:pt x="5370" y="15823"/>
                      <a:pt x="5353" y="15823"/>
                    </a:cubicBezTo>
                    <a:cubicBezTo>
                      <a:pt x="4101" y="15796"/>
                      <a:pt x="3285" y="14939"/>
                      <a:pt x="2415" y="14157"/>
                    </a:cubicBezTo>
                    <a:cubicBezTo>
                      <a:pt x="3165" y="13762"/>
                      <a:pt x="3707" y="13079"/>
                      <a:pt x="4456" y="12685"/>
                    </a:cubicBezTo>
                    <a:cubicBezTo>
                      <a:pt x="4759" y="12529"/>
                      <a:pt x="5071" y="12463"/>
                      <a:pt x="5385" y="12463"/>
                    </a:cubicBezTo>
                    <a:close/>
                    <a:moveTo>
                      <a:pt x="21645" y="12915"/>
                    </a:moveTo>
                    <a:cubicBezTo>
                      <a:pt x="21986" y="12915"/>
                      <a:pt x="22344" y="12995"/>
                      <a:pt x="22728" y="13180"/>
                    </a:cubicBezTo>
                    <a:cubicBezTo>
                      <a:pt x="23163" y="13394"/>
                      <a:pt x="23598" y="13635"/>
                      <a:pt x="24033" y="13862"/>
                    </a:cubicBezTo>
                    <a:cubicBezTo>
                      <a:pt x="24341" y="14023"/>
                      <a:pt x="25077" y="14217"/>
                      <a:pt x="24903" y="14551"/>
                    </a:cubicBezTo>
                    <a:cubicBezTo>
                      <a:pt x="24709" y="14939"/>
                      <a:pt x="23912" y="15341"/>
                      <a:pt x="23524" y="15555"/>
                    </a:cubicBezTo>
                    <a:cubicBezTo>
                      <a:pt x="23009" y="15843"/>
                      <a:pt x="22420" y="16070"/>
                      <a:pt x="21818" y="16090"/>
                    </a:cubicBezTo>
                    <a:cubicBezTo>
                      <a:pt x="21796" y="16091"/>
                      <a:pt x="21774" y="16091"/>
                      <a:pt x="21752" y="16091"/>
                    </a:cubicBezTo>
                    <a:cubicBezTo>
                      <a:pt x="20679" y="16091"/>
                      <a:pt x="19976" y="15455"/>
                      <a:pt x="19196" y="14826"/>
                    </a:cubicBezTo>
                    <a:cubicBezTo>
                      <a:pt x="19363" y="14638"/>
                      <a:pt x="19523" y="14444"/>
                      <a:pt x="19684" y="14250"/>
                    </a:cubicBezTo>
                    <a:cubicBezTo>
                      <a:pt x="19697" y="14230"/>
                      <a:pt x="19704" y="14210"/>
                      <a:pt x="19704" y="14197"/>
                    </a:cubicBezTo>
                    <a:cubicBezTo>
                      <a:pt x="19751" y="14157"/>
                      <a:pt x="19778" y="14090"/>
                      <a:pt x="19717" y="14030"/>
                    </a:cubicBezTo>
                    <a:cubicBezTo>
                      <a:pt x="19644" y="13963"/>
                      <a:pt x="19577" y="13896"/>
                      <a:pt x="19503" y="13829"/>
                    </a:cubicBezTo>
                    <a:cubicBezTo>
                      <a:pt x="20198" y="13319"/>
                      <a:pt x="20878" y="12915"/>
                      <a:pt x="21645" y="12915"/>
                    </a:cubicBezTo>
                    <a:close/>
                    <a:moveTo>
                      <a:pt x="5045" y="10932"/>
                    </a:moveTo>
                    <a:cubicBezTo>
                      <a:pt x="5908" y="12069"/>
                      <a:pt x="7681" y="12290"/>
                      <a:pt x="9032" y="12558"/>
                    </a:cubicBezTo>
                    <a:cubicBezTo>
                      <a:pt x="8772" y="12825"/>
                      <a:pt x="8517" y="13106"/>
                      <a:pt x="8276" y="13394"/>
                    </a:cubicBezTo>
                    <a:cubicBezTo>
                      <a:pt x="7479" y="12839"/>
                      <a:pt x="6411" y="12180"/>
                      <a:pt x="5380" y="12180"/>
                    </a:cubicBezTo>
                    <a:cubicBezTo>
                      <a:pt x="5243" y="12180"/>
                      <a:pt x="5106" y="12191"/>
                      <a:pt x="4971" y="12216"/>
                    </a:cubicBezTo>
                    <a:cubicBezTo>
                      <a:pt x="3834" y="12437"/>
                      <a:pt x="3138" y="13555"/>
                      <a:pt x="2114" y="14009"/>
                    </a:cubicBezTo>
                    <a:cubicBezTo>
                      <a:pt x="2034" y="14043"/>
                      <a:pt x="2021" y="14163"/>
                      <a:pt x="2081" y="14224"/>
                    </a:cubicBezTo>
                    <a:cubicBezTo>
                      <a:pt x="3064" y="15093"/>
                      <a:pt x="3948" y="16090"/>
                      <a:pt x="5353" y="16090"/>
                    </a:cubicBezTo>
                    <a:cubicBezTo>
                      <a:pt x="6503" y="16090"/>
                      <a:pt x="7581" y="15501"/>
                      <a:pt x="8383" y="14699"/>
                    </a:cubicBezTo>
                    <a:cubicBezTo>
                      <a:pt x="8678" y="15087"/>
                      <a:pt x="8979" y="15468"/>
                      <a:pt x="9293" y="15843"/>
                    </a:cubicBezTo>
                    <a:cubicBezTo>
                      <a:pt x="7714" y="16030"/>
                      <a:pt x="5955" y="16324"/>
                      <a:pt x="4911" y="17622"/>
                    </a:cubicBezTo>
                    <a:cubicBezTo>
                      <a:pt x="2911" y="17214"/>
                      <a:pt x="1599" y="15782"/>
                      <a:pt x="361" y="14257"/>
                    </a:cubicBezTo>
                    <a:cubicBezTo>
                      <a:pt x="1138" y="13802"/>
                      <a:pt x="1860" y="13280"/>
                      <a:pt x="2529" y="12671"/>
                    </a:cubicBezTo>
                    <a:cubicBezTo>
                      <a:pt x="3299" y="11962"/>
                      <a:pt x="3994" y="11186"/>
                      <a:pt x="5045" y="10932"/>
                    </a:cubicBezTo>
                    <a:close/>
                    <a:moveTo>
                      <a:pt x="22454" y="10818"/>
                    </a:moveTo>
                    <a:cubicBezTo>
                      <a:pt x="22467" y="10818"/>
                      <a:pt x="22474" y="10825"/>
                      <a:pt x="22487" y="10831"/>
                    </a:cubicBezTo>
                    <a:cubicBezTo>
                      <a:pt x="23544" y="11092"/>
                      <a:pt x="24367" y="11969"/>
                      <a:pt x="25184" y="12645"/>
                    </a:cubicBezTo>
                    <a:cubicBezTo>
                      <a:pt x="25545" y="12946"/>
                      <a:pt x="25906" y="13240"/>
                      <a:pt x="26268" y="13541"/>
                    </a:cubicBezTo>
                    <a:cubicBezTo>
                      <a:pt x="26515" y="13742"/>
                      <a:pt x="27305" y="14177"/>
                      <a:pt x="27264" y="14525"/>
                    </a:cubicBezTo>
                    <a:cubicBezTo>
                      <a:pt x="27231" y="14766"/>
                      <a:pt x="26375" y="15361"/>
                      <a:pt x="26207" y="15515"/>
                    </a:cubicBezTo>
                    <a:cubicBezTo>
                      <a:pt x="25853" y="15836"/>
                      <a:pt x="25485" y="16150"/>
                      <a:pt x="25123" y="16465"/>
                    </a:cubicBezTo>
                    <a:cubicBezTo>
                      <a:pt x="24378" y="17089"/>
                      <a:pt x="23582" y="17854"/>
                      <a:pt x="22627" y="17854"/>
                    </a:cubicBezTo>
                    <a:cubicBezTo>
                      <a:pt x="22425" y="17854"/>
                      <a:pt x="22216" y="17820"/>
                      <a:pt x="21999" y="17743"/>
                    </a:cubicBezTo>
                    <a:cubicBezTo>
                      <a:pt x="21122" y="16438"/>
                      <a:pt x="19436" y="16150"/>
                      <a:pt x="17931" y="16150"/>
                    </a:cubicBezTo>
                    <a:cubicBezTo>
                      <a:pt x="18326" y="15769"/>
                      <a:pt x="18700" y="15374"/>
                      <a:pt x="19062" y="14973"/>
                    </a:cubicBezTo>
                    <a:cubicBezTo>
                      <a:pt x="19749" y="15757"/>
                      <a:pt x="20686" y="16339"/>
                      <a:pt x="21731" y="16339"/>
                    </a:cubicBezTo>
                    <a:cubicBezTo>
                      <a:pt x="21846" y="16339"/>
                      <a:pt x="21962" y="16332"/>
                      <a:pt x="22079" y="16318"/>
                    </a:cubicBezTo>
                    <a:cubicBezTo>
                      <a:pt x="23384" y="16164"/>
                      <a:pt x="24421" y="15287"/>
                      <a:pt x="25384" y="14471"/>
                    </a:cubicBezTo>
                    <a:cubicBezTo>
                      <a:pt x="25445" y="14418"/>
                      <a:pt x="25425" y="14311"/>
                      <a:pt x="25358" y="14277"/>
                    </a:cubicBezTo>
                    <a:cubicBezTo>
                      <a:pt x="24735" y="13949"/>
                      <a:pt x="24113" y="13621"/>
                      <a:pt x="23491" y="13300"/>
                    </a:cubicBezTo>
                    <a:cubicBezTo>
                      <a:pt x="23036" y="13059"/>
                      <a:pt x="22561" y="12752"/>
                      <a:pt x="22052" y="12645"/>
                    </a:cubicBezTo>
                    <a:cubicBezTo>
                      <a:pt x="21915" y="12616"/>
                      <a:pt x="21778" y="12602"/>
                      <a:pt x="21643" y="12602"/>
                    </a:cubicBezTo>
                    <a:cubicBezTo>
                      <a:pt x="20778" y="12602"/>
                      <a:pt x="19981" y="13151"/>
                      <a:pt x="19309" y="13655"/>
                    </a:cubicBezTo>
                    <a:cubicBezTo>
                      <a:pt x="18928" y="13307"/>
                      <a:pt x="18553" y="12952"/>
                      <a:pt x="18172" y="12604"/>
                    </a:cubicBezTo>
                    <a:lnTo>
                      <a:pt x="18172" y="12604"/>
                    </a:lnTo>
                    <a:cubicBezTo>
                      <a:pt x="18475" y="12697"/>
                      <a:pt x="18783" y="12740"/>
                      <a:pt x="19090" y="12740"/>
                    </a:cubicBezTo>
                    <a:cubicBezTo>
                      <a:pt x="20296" y="12740"/>
                      <a:pt x="21477" y="12072"/>
                      <a:pt x="22240" y="11106"/>
                    </a:cubicBezTo>
                    <a:cubicBezTo>
                      <a:pt x="22320" y="11012"/>
                      <a:pt x="22387" y="10912"/>
                      <a:pt x="22454" y="10818"/>
                    </a:cubicBezTo>
                    <a:close/>
                    <a:moveTo>
                      <a:pt x="13569" y="8864"/>
                    </a:moveTo>
                    <a:cubicBezTo>
                      <a:pt x="13575" y="8878"/>
                      <a:pt x="13582" y="8891"/>
                      <a:pt x="13595" y="8905"/>
                    </a:cubicBezTo>
                    <a:cubicBezTo>
                      <a:pt x="15563" y="10657"/>
                      <a:pt x="17516" y="12444"/>
                      <a:pt x="19523" y="14157"/>
                    </a:cubicBezTo>
                    <a:cubicBezTo>
                      <a:pt x="18486" y="15053"/>
                      <a:pt x="17550" y="16064"/>
                      <a:pt x="16533" y="16980"/>
                    </a:cubicBezTo>
                    <a:cubicBezTo>
                      <a:pt x="16051" y="17408"/>
                      <a:pt x="15569" y="17837"/>
                      <a:pt x="15081" y="18251"/>
                    </a:cubicBezTo>
                    <a:cubicBezTo>
                      <a:pt x="14813" y="18472"/>
                      <a:pt x="14546" y="18700"/>
                      <a:pt x="14278" y="18914"/>
                    </a:cubicBezTo>
                    <a:cubicBezTo>
                      <a:pt x="14151" y="19021"/>
                      <a:pt x="13749" y="19436"/>
                      <a:pt x="13589" y="19476"/>
                    </a:cubicBezTo>
                    <a:cubicBezTo>
                      <a:pt x="13566" y="19481"/>
                      <a:pt x="13542" y="19483"/>
                      <a:pt x="13517" y="19483"/>
                    </a:cubicBezTo>
                    <a:cubicBezTo>
                      <a:pt x="13058" y="19483"/>
                      <a:pt x="12356" y="18632"/>
                      <a:pt x="12077" y="18365"/>
                    </a:cubicBezTo>
                    <a:cubicBezTo>
                      <a:pt x="11662" y="17984"/>
                      <a:pt x="11260" y="17589"/>
                      <a:pt x="10872" y="17181"/>
                    </a:cubicBezTo>
                    <a:cubicBezTo>
                      <a:pt x="9902" y="16171"/>
                      <a:pt x="9019" y="15093"/>
                      <a:pt x="8196" y="13969"/>
                    </a:cubicBezTo>
                    <a:cubicBezTo>
                      <a:pt x="8176" y="13949"/>
                      <a:pt x="8156" y="13936"/>
                      <a:pt x="8129" y="13923"/>
                    </a:cubicBezTo>
                    <a:cubicBezTo>
                      <a:pt x="8136" y="13923"/>
                      <a:pt x="8143" y="13923"/>
                      <a:pt x="8143" y="13916"/>
                    </a:cubicBezTo>
                    <a:cubicBezTo>
                      <a:pt x="9079" y="13086"/>
                      <a:pt x="9896" y="12109"/>
                      <a:pt x="10812" y="11253"/>
                    </a:cubicBezTo>
                    <a:cubicBezTo>
                      <a:pt x="11702" y="10430"/>
                      <a:pt x="12672" y="9687"/>
                      <a:pt x="13569" y="8864"/>
                    </a:cubicBezTo>
                    <a:close/>
                    <a:moveTo>
                      <a:pt x="16988" y="17027"/>
                    </a:moveTo>
                    <a:cubicBezTo>
                      <a:pt x="18299" y="17268"/>
                      <a:pt x="19784" y="17408"/>
                      <a:pt x="20500" y="18706"/>
                    </a:cubicBezTo>
                    <a:cubicBezTo>
                      <a:pt x="21082" y="19757"/>
                      <a:pt x="21263" y="21155"/>
                      <a:pt x="21531" y="22333"/>
                    </a:cubicBezTo>
                    <a:cubicBezTo>
                      <a:pt x="20139" y="22172"/>
                      <a:pt x="18165" y="22025"/>
                      <a:pt x="17396" y="20713"/>
                    </a:cubicBezTo>
                    <a:cubicBezTo>
                      <a:pt x="16820" y="19750"/>
                      <a:pt x="16927" y="18519"/>
                      <a:pt x="16459" y="17495"/>
                    </a:cubicBezTo>
                    <a:cubicBezTo>
                      <a:pt x="16640" y="17341"/>
                      <a:pt x="16814" y="17188"/>
                      <a:pt x="16988" y="17027"/>
                    </a:cubicBezTo>
                    <a:close/>
                    <a:moveTo>
                      <a:pt x="10464" y="17147"/>
                    </a:moveTo>
                    <a:cubicBezTo>
                      <a:pt x="10585" y="17275"/>
                      <a:pt x="10705" y="17408"/>
                      <a:pt x="10826" y="17535"/>
                    </a:cubicBezTo>
                    <a:cubicBezTo>
                      <a:pt x="10605" y="18880"/>
                      <a:pt x="10364" y="20466"/>
                      <a:pt x="9273" y="21389"/>
                    </a:cubicBezTo>
                    <a:cubicBezTo>
                      <a:pt x="8267" y="22237"/>
                      <a:pt x="6932" y="22369"/>
                      <a:pt x="5654" y="22369"/>
                    </a:cubicBezTo>
                    <a:cubicBezTo>
                      <a:pt x="5428" y="22369"/>
                      <a:pt x="5205" y="22364"/>
                      <a:pt x="4985" y="22359"/>
                    </a:cubicBezTo>
                    <a:cubicBezTo>
                      <a:pt x="5326" y="21102"/>
                      <a:pt x="5547" y="19596"/>
                      <a:pt x="6497" y="18653"/>
                    </a:cubicBezTo>
                    <a:cubicBezTo>
                      <a:pt x="7494" y="17669"/>
                      <a:pt x="8939" y="17422"/>
                      <a:pt x="10264" y="17188"/>
                    </a:cubicBezTo>
                    <a:lnTo>
                      <a:pt x="10270" y="17188"/>
                    </a:lnTo>
                    <a:cubicBezTo>
                      <a:pt x="10304" y="17188"/>
                      <a:pt x="10344" y="17188"/>
                      <a:pt x="10377" y="17181"/>
                    </a:cubicBezTo>
                    <a:cubicBezTo>
                      <a:pt x="10411" y="17174"/>
                      <a:pt x="10438" y="17161"/>
                      <a:pt x="10464" y="17147"/>
                    </a:cubicBezTo>
                    <a:close/>
                    <a:moveTo>
                      <a:pt x="9514" y="16104"/>
                    </a:moveTo>
                    <a:cubicBezTo>
                      <a:pt x="9762" y="16385"/>
                      <a:pt x="10016" y="16666"/>
                      <a:pt x="10270" y="16947"/>
                    </a:cubicBezTo>
                    <a:cubicBezTo>
                      <a:pt x="10250" y="16940"/>
                      <a:pt x="10223" y="16933"/>
                      <a:pt x="10190" y="16933"/>
                    </a:cubicBezTo>
                    <a:cubicBezTo>
                      <a:pt x="8825" y="17174"/>
                      <a:pt x="7353" y="17462"/>
                      <a:pt x="6336" y="18486"/>
                    </a:cubicBezTo>
                    <a:cubicBezTo>
                      <a:pt x="5353" y="19476"/>
                      <a:pt x="5058" y="21115"/>
                      <a:pt x="4791" y="22426"/>
                    </a:cubicBezTo>
                    <a:cubicBezTo>
                      <a:pt x="4791" y="22433"/>
                      <a:pt x="4791" y="22446"/>
                      <a:pt x="4791" y="22460"/>
                    </a:cubicBezTo>
                    <a:cubicBezTo>
                      <a:pt x="4784" y="22520"/>
                      <a:pt x="4824" y="22587"/>
                      <a:pt x="4904" y="22587"/>
                    </a:cubicBezTo>
                    <a:cubicBezTo>
                      <a:pt x="5137" y="22591"/>
                      <a:pt x="5374" y="22595"/>
                      <a:pt x="5613" y="22595"/>
                    </a:cubicBezTo>
                    <a:cubicBezTo>
                      <a:pt x="6959" y="22595"/>
                      <a:pt x="8364" y="22471"/>
                      <a:pt x="9421" y="21556"/>
                    </a:cubicBezTo>
                    <a:cubicBezTo>
                      <a:pt x="10511" y="20613"/>
                      <a:pt x="10792" y="19021"/>
                      <a:pt x="10919" y="17636"/>
                    </a:cubicBezTo>
                    <a:cubicBezTo>
                      <a:pt x="11087" y="17803"/>
                      <a:pt x="11254" y="17964"/>
                      <a:pt x="11421" y="18131"/>
                    </a:cubicBezTo>
                    <a:cubicBezTo>
                      <a:pt x="11394" y="20091"/>
                      <a:pt x="11234" y="22359"/>
                      <a:pt x="9099" y="23169"/>
                    </a:cubicBezTo>
                    <a:cubicBezTo>
                      <a:pt x="7940" y="23608"/>
                      <a:pt x="6634" y="23759"/>
                      <a:pt x="5351" y="23759"/>
                    </a:cubicBezTo>
                    <a:cubicBezTo>
                      <a:pt x="4738" y="23759"/>
                      <a:pt x="4130" y="23725"/>
                      <a:pt x="3546" y="23671"/>
                    </a:cubicBezTo>
                    <a:cubicBezTo>
                      <a:pt x="3787" y="22025"/>
                      <a:pt x="3981" y="20259"/>
                      <a:pt x="4597" y="18706"/>
                    </a:cubicBezTo>
                    <a:cubicBezTo>
                      <a:pt x="5386" y="16699"/>
                      <a:pt x="7594" y="16331"/>
                      <a:pt x="9494" y="16104"/>
                    </a:cubicBezTo>
                    <a:close/>
                    <a:moveTo>
                      <a:pt x="17704" y="16371"/>
                    </a:moveTo>
                    <a:cubicBezTo>
                      <a:pt x="19691" y="16512"/>
                      <a:pt x="21618" y="16820"/>
                      <a:pt x="22233" y="19021"/>
                    </a:cubicBezTo>
                    <a:cubicBezTo>
                      <a:pt x="22708" y="20734"/>
                      <a:pt x="23069" y="22486"/>
                      <a:pt x="23484" y="24213"/>
                    </a:cubicBezTo>
                    <a:cubicBezTo>
                      <a:pt x="21651" y="24032"/>
                      <a:pt x="19691" y="23912"/>
                      <a:pt x="17951" y="23269"/>
                    </a:cubicBezTo>
                    <a:cubicBezTo>
                      <a:pt x="15777" y="22473"/>
                      <a:pt x="15683" y="20198"/>
                      <a:pt x="15723" y="18211"/>
                    </a:cubicBezTo>
                    <a:cubicBezTo>
                      <a:pt x="15723" y="18184"/>
                      <a:pt x="15716" y="18158"/>
                      <a:pt x="15696" y="18138"/>
                    </a:cubicBezTo>
                    <a:cubicBezTo>
                      <a:pt x="15890" y="17984"/>
                      <a:pt x="16078" y="17823"/>
                      <a:pt x="16258" y="17669"/>
                    </a:cubicBezTo>
                    <a:cubicBezTo>
                      <a:pt x="16794" y="18887"/>
                      <a:pt x="16573" y="20466"/>
                      <a:pt x="17637" y="21423"/>
                    </a:cubicBezTo>
                    <a:cubicBezTo>
                      <a:pt x="18680" y="22359"/>
                      <a:pt x="20386" y="22453"/>
                      <a:pt x="21705" y="22620"/>
                    </a:cubicBezTo>
                    <a:cubicBezTo>
                      <a:pt x="21707" y="22621"/>
                      <a:pt x="21710" y="22621"/>
                      <a:pt x="21713" y="22621"/>
                    </a:cubicBezTo>
                    <a:cubicBezTo>
                      <a:pt x="21795" y="22621"/>
                      <a:pt x="21845" y="22524"/>
                      <a:pt x="21832" y="22453"/>
                    </a:cubicBezTo>
                    <a:cubicBezTo>
                      <a:pt x="21624" y="21597"/>
                      <a:pt x="21424" y="20740"/>
                      <a:pt x="21189" y="19891"/>
                    </a:cubicBezTo>
                    <a:cubicBezTo>
                      <a:pt x="21015" y="19275"/>
                      <a:pt x="20855" y="18633"/>
                      <a:pt x="20440" y="18138"/>
                    </a:cubicBezTo>
                    <a:cubicBezTo>
                      <a:pt x="19651" y="17181"/>
                      <a:pt x="18339" y="16927"/>
                      <a:pt x="17162" y="16873"/>
                    </a:cubicBezTo>
                    <a:cubicBezTo>
                      <a:pt x="17342" y="16706"/>
                      <a:pt x="17523" y="16539"/>
                      <a:pt x="17704" y="16371"/>
                    </a:cubicBezTo>
                    <a:close/>
                    <a:moveTo>
                      <a:pt x="14137" y="19402"/>
                    </a:moveTo>
                    <a:cubicBezTo>
                      <a:pt x="14786" y="20399"/>
                      <a:pt x="15542" y="21396"/>
                      <a:pt x="15375" y="22654"/>
                    </a:cubicBezTo>
                    <a:cubicBezTo>
                      <a:pt x="15288" y="23303"/>
                      <a:pt x="14994" y="23892"/>
                      <a:pt x="14659" y="24447"/>
                    </a:cubicBezTo>
                    <a:cubicBezTo>
                      <a:pt x="14542" y="24649"/>
                      <a:pt x="13936" y="25714"/>
                      <a:pt x="13719" y="25714"/>
                    </a:cubicBezTo>
                    <a:cubicBezTo>
                      <a:pt x="13713" y="25714"/>
                      <a:pt x="13708" y="25713"/>
                      <a:pt x="13703" y="25711"/>
                    </a:cubicBezTo>
                    <a:cubicBezTo>
                      <a:pt x="13428" y="25631"/>
                      <a:pt x="13027" y="24721"/>
                      <a:pt x="12860" y="24454"/>
                    </a:cubicBezTo>
                    <a:cubicBezTo>
                      <a:pt x="12538" y="23938"/>
                      <a:pt x="12150" y="23410"/>
                      <a:pt x="11963" y="22828"/>
                    </a:cubicBezTo>
                    <a:cubicBezTo>
                      <a:pt x="11568" y="21610"/>
                      <a:pt x="12224" y="20432"/>
                      <a:pt x="12833" y="19416"/>
                    </a:cubicBezTo>
                    <a:cubicBezTo>
                      <a:pt x="13007" y="19563"/>
                      <a:pt x="13174" y="19717"/>
                      <a:pt x="13355" y="19864"/>
                    </a:cubicBezTo>
                    <a:cubicBezTo>
                      <a:pt x="13387" y="19890"/>
                      <a:pt x="13421" y="19901"/>
                      <a:pt x="13454" y="19901"/>
                    </a:cubicBezTo>
                    <a:cubicBezTo>
                      <a:pt x="13490" y="19901"/>
                      <a:pt x="13524" y="19888"/>
                      <a:pt x="13555" y="19864"/>
                    </a:cubicBezTo>
                    <a:cubicBezTo>
                      <a:pt x="13749" y="19710"/>
                      <a:pt x="13943" y="19556"/>
                      <a:pt x="14137" y="19402"/>
                    </a:cubicBezTo>
                    <a:close/>
                    <a:moveTo>
                      <a:pt x="11608" y="18305"/>
                    </a:moveTo>
                    <a:cubicBezTo>
                      <a:pt x="11943" y="18626"/>
                      <a:pt x="12291" y="18940"/>
                      <a:pt x="12639" y="19248"/>
                    </a:cubicBezTo>
                    <a:cubicBezTo>
                      <a:pt x="12063" y="20225"/>
                      <a:pt x="11428" y="21336"/>
                      <a:pt x="11628" y="22513"/>
                    </a:cubicBezTo>
                    <a:cubicBezTo>
                      <a:pt x="11849" y="23791"/>
                      <a:pt x="12906" y="24995"/>
                      <a:pt x="13575" y="26073"/>
                    </a:cubicBezTo>
                    <a:cubicBezTo>
                      <a:pt x="13600" y="26109"/>
                      <a:pt x="13646" y="26133"/>
                      <a:pt x="13691" y="26133"/>
                    </a:cubicBezTo>
                    <a:cubicBezTo>
                      <a:pt x="13720" y="26133"/>
                      <a:pt x="13748" y="26123"/>
                      <a:pt x="13769" y="26099"/>
                    </a:cubicBezTo>
                    <a:cubicBezTo>
                      <a:pt x="14572" y="25136"/>
                      <a:pt x="15462" y="23958"/>
                      <a:pt x="15629" y="22674"/>
                    </a:cubicBezTo>
                    <a:cubicBezTo>
                      <a:pt x="15790" y="21409"/>
                      <a:pt x="15054" y="20232"/>
                      <a:pt x="14285" y="19288"/>
                    </a:cubicBezTo>
                    <a:cubicBezTo>
                      <a:pt x="14673" y="18981"/>
                      <a:pt x="15061" y="18666"/>
                      <a:pt x="15449" y="18345"/>
                    </a:cubicBezTo>
                    <a:lnTo>
                      <a:pt x="15449" y="18345"/>
                    </a:lnTo>
                    <a:cubicBezTo>
                      <a:pt x="15382" y="20011"/>
                      <a:pt x="15469" y="21998"/>
                      <a:pt x="16914" y="23055"/>
                    </a:cubicBezTo>
                    <a:cubicBezTo>
                      <a:pt x="17208" y="24166"/>
                      <a:pt x="16452" y="25129"/>
                      <a:pt x="15823" y="25986"/>
                    </a:cubicBezTo>
                    <a:cubicBezTo>
                      <a:pt x="15228" y="26815"/>
                      <a:pt x="14566" y="27585"/>
                      <a:pt x="13863" y="28321"/>
                    </a:cubicBezTo>
                    <a:cubicBezTo>
                      <a:pt x="13228" y="27471"/>
                      <a:pt x="12592" y="26621"/>
                      <a:pt x="11963" y="25772"/>
                    </a:cubicBezTo>
                    <a:cubicBezTo>
                      <a:pt x="11327" y="24929"/>
                      <a:pt x="10170" y="23825"/>
                      <a:pt x="10484" y="22681"/>
                    </a:cubicBezTo>
                    <a:cubicBezTo>
                      <a:pt x="10491" y="22640"/>
                      <a:pt x="10491" y="22607"/>
                      <a:pt x="10478" y="22587"/>
                    </a:cubicBezTo>
                    <a:cubicBezTo>
                      <a:pt x="11521" y="21496"/>
                      <a:pt x="11749" y="19783"/>
                      <a:pt x="11608" y="18305"/>
                    </a:cubicBezTo>
                    <a:close/>
                    <a:moveTo>
                      <a:pt x="13715" y="1"/>
                    </a:moveTo>
                    <a:cubicBezTo>
                      <a:pt x="13672" y="1"/>
                      <a:pt x="13631" y="21"/>
                      <a:pt x="13609" y="66"/>
                    </a:cubicBezTo>
                    <a:cubicBezTo>
                      <a:pt x="12592" y="2013"/>
                      <a:pt x="10504" y="3304"/>
                      <a:pt x="9956" y="5499"/>
                    </a:cubicBezTo>
                    <a:cubicBezTo>
                      <a:pt x="9166" y="5057"/>
                      <a:pt x="8169" y="5044"/>
                      <a:pt x="7286" y="4930"/>
                    </a:cubicBezTo>
                    <a:cubicBezTo>
                      <a:pt x="6075" y="4790"/>
                      <a:pt x="4858" y="4636"/>
                      <a:pt x="3647" y="4489"/>
                    </a:cubicBezTo>
                    <a:cubicBezTo>
                      <a:pt x="3641" y="4488"/>
                      <a:pt x="3636" y="4488"/>
                      <a:pt x="3631" y="4488"/>
                    </a:cubicBezTo>
                    <a:cubicBezTo>
                      <a:pt x="3541" y="4488"/>
                      <a:pt x="3500" y="4593"/>
                      <a:pt x="3513" y="4663"/>
                    </a:cubicBezTo>
                    <a:cubicBezTo>
                      <a:pt x="3700" y="5767"/>
                      <a:pt x="3907" y="6871"/>
                      <a:pt x="4135" y="7975"/>
                    </a:cubicBezTo>
                    <a:cubicBezTo>
                      <a:pt x="4316" y="8851"/>
                      <a:pt x="4416" y="9901"/>
                      <a:pt x="4878" y="10691"/>
                    </a:cubicBezTo>
                    <a:cubicBezTo>
                      <a:pt x="4081" y="10885"/>
                      <a:pt x="3473" y="11380"/>
                      <a:pt x="2877" y="11942"/>
                    </a:cubicBezTo>
                    <a:cubicBezTo>
                      <a:pt x="2007" y="12758"/>
                      <a:pt x="1117" y="13501"/>
                      <a:pt x="80" y="14103"/>
                    </a:cubicBezTo>
                    <a:cubicBezTo>
                      <a:pt x="0" y="14150"/>
                      <a:pt x="0" y="14250"/>
                      <a:pt x="54" y="14317"/>
                    </a:cubicBezTo>
                    <a:cubicBezTo>
                      <a:pt x="1291" y="15849"/>
                      <a:pt x="2710" y="17522"/>
                      <a:pt x="4757" y="17816"/>
                    </a:cubicBezTo>
                    <a:cubicBezTo>
                      <a:pt x="4222" y="18599"/>
                      <a:pt x="4041" y="19589"/>
                      <a:pt x="3841" y="20499"/>
                    </a:cubicBezTo>
                    <a:cubicBezTo>
                      <a:pt x="3606" y="21577"/>
                      <a:pt x="3426" y="22674"/>
                      <a:pt x="3332" y="23771"/>
                    </a:cubicBezTo>
                    <a:cubicBezTo>
                      <a:pt x="3325" y="23811"/>
                      <a:pt x="3345" y="23838"/>
                      <a:pt x="3372" y="23851"/>
                    </a:cubicBezTo>
                    <a:cubicBezTo>
                      <a:pt x="3392" y="23898"/>
                      <a:pt x="3432" y="23938"/>
                      <a:pt x="3493" y="23945"/>
                    </a:cubicBezTo>
                    <a:cubicBezTo>
                      <a:pt x="4025" y="23994"/>
                      <a:pt x="4557" y="24021"/>
                      <a:pt x="5088" y="24021"/>
                    </a:cubicBezTo>
                    <a:cubicBezTo>
                      <a:pt x="5711" y="24021"/>
                      <a:pt x="6334" y="23984"/>
                      <a:pt x="6958" y="23905"/>
                    </a:cubicBezTo>
                    <a:cubicBezTo>
                      <a:pt x="7935" y="23778"/>
                      <a:pt x="9039" y="23624"/>
                      <a:pt x="9882" y="23075"/>
                    </a:cubicBezTo>
                    <a:cubicBezTo>
                      <a:pt x="9989" y="23008"/>
                      <a:pt x="10083" y="22935"/>
                      <a:pt x="10177" y="22861"/>
                    </a:cubicBezTo>
                    <a:lnTo>
                      <a:pt x="10177" y="22861"/>
                    </a:lnTo>
                    <a:cubicBezTo>
                      <a:pt x="10016" y="23718"/>
                      <a:pt x="10652" y="24480"/>
                      <a:pt x="11147" y="25143"/>
                    </a:cubicBezTo>
                    <a:cubicBezTo>
                      <a:pt x="12010" y="26293"/>
                      <a:pt x="12873" y="27444"/>
                      <a:pt x="13736" y="28595"/>
                    </a:cubicBezTo>
                    <a:cubicBezTo>
                      <a:pt x="13768" y="28632"/>
                      <a:pt x="13813" y="28656"/>
                      <a:pt x="13858" y="28656"/>
                    </a:cubicBezTo>
                    <a:cubicBezTo>
                      <a:pt x="13888" y="28656"/>
                      <a:pt x="13917" y="28646"/>
                      <a:pt x="13943" y="28622"/>
                    </a:cubicBezTo>
                    <a:cubicBezTo>
                      <a:pt x="14860" y="27665"/>
                      <a:pt x="15716" y="26641"/>
                      <a:pt x="16446" y="25537"/>
                    </a:cubicBezTo>
                    <a:cubicBezTo>
                      <a:pt x="16894" y="24868"/>
                      <a:pt x="17402" y="24025"/>
                      <a:pt x="17168" y="23222"/>
                    </a:cubicBezTo>
                    <a:lnTo>
                      <a:pt x="17168" y="23222"/>
                    </a:lnTo>
                    <a:cubicBezTo>
                      <a:pt x="18078" y="23764"/>
                      <a:pt x="19216" y="23925"/>
                      <a:pt x="20239" y="24099"/>
                    </a:cubicBezTo>
                    <a:cubicBezTo>
                      <a:pt x="21377" y="24286"/>
                      <a:pt x="22521" y="24407"/>
                      <a:pt x="23665" y="24520"/>
                    </a:cubicBezTo>
                    <a:cubicBezTo>
                      <a:pt x="23668" y="24521"/>
                      <a:pt x="23671" y="24521"/>
                      <a:pt x="23674" y="24521"/>
                    </a:cubicBezTo>
                    <a:cubicBezTo>
                      <a:pt x="23769" y="24521"/>
                      <a:pt x="23825" y="24418"/>
                      <a:pt x="23805" y="24340"/>
                    </a:cubicBezTo>
                    <a:cubicBezTo>
                      <a:pt x="23511" y="23109"/>
                      <a:pt x="23217" y="21878"/>
                      <a:pt x="22922" y="20653"/>
                    </a:cubicBezTo>
                    <a:cubicBezTo>
                      <a:pt x="22715" y="19797"/>
                      <a:pt x="22588" y="18827"/>
                      <a:pt x="22173" y="18031"/>
                    </a:cubicBezTo>
                    <a:lnTo>
                      <a:pt x="22173" y="18031"/>
                    </a:lnTo>
                    <a:cubicBezTo>
                      <a:pt x="22343" y="18098"/>
                      <a:pt x="22517" y="18127"/>
                      <a:pt x="22692" y="18127"/>
                    </a:cubicBezTo>
                    <a:cubicBezTo>
                      <a:pt x="23301" y="18127"/>
                      <a:pt x="23922" y="17768"/>
                      <a:pt x="24421" y="17388"/>
                    </a:cubicBezTo>
                    <a:cubicBezTo>
                      <a:pt x="25565" y="16512"/>
                      <a:pt x="26636" y="15528"/>
                      <a:pt x="27673" y="14531"/>
                    </a:cubicBezTo>
                    <a:cubicBezTo>
                      <a:pt x="27719" y="14478"/>
                      <a:pt x="27733" y="14377"/>
                      <a:pt x="27673" y="14331"/>
                    </a:cubicBezTo>
                    <a:cubicBezTo>
                      <a:pt x="26716" y="13528"/>
                      <a:pt x="25752" y="12738"/>
                      <a:pt x="24789" y="11949"/>
                    </a:cubicBezTo>
                    <a:cubicBezTo>
                      <a:pt x="24120" y="11393"/>
                      <a:pt x="23471" y="10785"/>
                      <a:pt x="22614" y="10571"/>
                    </a:cubicBezTo>
                    <a:cubicBezTo>
                      <a:pt x="23678" y="8844"/>
                      <a:pt x="23745" y="6697"/>
                      <a:pt x="23779" y="4716"/>
                    </a:cubicBezTo>
                    <a:cubicBezTo>
                      <a:pt x="23779" y="4636"/>
                      <a:pt x="23712" y="4576"/>
                      <a:pt x="23638" y="4576"/>
                    </a:cubicBezTo>
                    <a:cubicBezTo>
                      <a:pt x="23603" y="4576"/>
                      <a:pt x="23568" y="4576"/>
                      <a:pt x="23533" y="4576"/>
                    </a:cubicBezTo>
                    <a:cubicBezTo>
                      <a:pt x="23075" y="4576"/>
                      <a:pt x="22612" y="4567"/>
                      <a:pt x="22151" y="4567"/>
                    </a:cubicBezTo>
                    <a:cubicBezTo>
                      <a:pt x="20595" y="4567"/>
                      <a:pt x="19049" y="4670"/>
                      <a:pt x="17710" y="5573"/>
                    </a:cubicBezTo>
                    <a:cubicBezTo>
                      <a:pt x="17657" y="5606"/>
                      <a:pt x="17610" y="5646"/>
                      <a:pt x="17563" y="5680"/>
                    </a:cubicBezTo>
                    <a:cubicBezTo>
                      <a:pt x="17356" y="3371"/>
                      <a:pt x="14967" y="1899"/>
                      <a:pt x="13836" y="66"/>
                    </a:cubicBezTo>
                    <a:cubicBezTo>
                      <a:pt x="13809" y="25"/>
                      <a:pt x="13761" y="1"/>
                      <a:pt x="13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39"/>
              <p:cNvSpPr/>
              <p:nvPr/>
            </p:nvSpPr>
            <p:spPr>
              <a:xfrm>
                <a:off x="168365" y="1416555"/>
                <a:ext cx="397585" cy="297861"/>
              </a:xfrm>
              <a:custGeom>
                <a:avLst/>
                <a:gdLst/>
                <a:ahLst/>
                <a:cxnLst/>
                <a:rect l="l" t="t" r="r" b="b"/>
                <a:pathLst>
                  <a:path w="8933" h="6692" extrusionOk="0">
                    <a:moveTo>
                      <a:pt x="4684" y="1"/>
                    </a:moveTo>
                    <a:cubicBezTo>
                      <a:pt x="3633" y="255"/>
                      <a:pt x="2938" y="1031"/>
                      <a:pt x="2168" y="1740"/>
                    </a:cubicBezTo>
                    <a:cubicBezTo>
                      <a:pt x="1499" y="2349"/>
                      <a:pt x="777" y="2871"/>
                      <a:pt x="0" y="3326"/>
                    </a:cubicBezTo>
                    <a:cubicBezTo>
                      <a:pt x="1238" y="4851"/>
                      <a:pt x="2550" y="6283"/>
                      <a:pt x="4550" y="6691"/>
                    </a:cubicBezTo>
                    <a:cubicBezTo>
                      <a:pt x="5594" y="5393"/>
                      <a:pt x="7353" y="5099"/>
                      <a:pt x="8932" y="4912"/>
                    </a:cubicBezTo>
                    <a:cubicBezTo>
                      <a:pt x="8618" y="4537"/>
                      <a:pt x="8317" y="4156"/>
                      <a:pt x="8022" y="3768"/>
                    </a:cubicBezTo>
                    <a:cubicBezTo>
                      <a:pt x="7220" y="4570"/>
                      <a:pt x="6142" y="5159"/>
                      <a:pt x="4992" y="5159"/>
                    </a:cubicBezTo>
                    <a:cubicBezTo>
                      <a:pt x="3587" y="5159"/>
                      <a:pt x="2703" y="4162"/>
                      <a:pt x="1720" y="3293"/>
                    </a:cubicBezTo>
                    <a:cubicBezTo>
                      <a:pt x="1660" y="3232"/>
                      <a:pt x="1673" y="3112"/>
                      <a:pt x="1753" y="3078"/>
                    </a:cubicBezTo>
                    <a:cubicBezTo>
                      <a:pt x="2777" y="2624"/>
                      <a:pt x="3473" y="1506"/>
                      <a:pt x="4610" y="1285"/>
                    </a:cubicBezTo>
                    <a:cubicBezTo>
                      <a:pt x="4745" y="1260"/>
                      <a:pt x="4882" y="1249"/>
                      <a:pt x="5019" y="1249"/>
                    </a:cubicBezTo>
                    <a:cubicBezTo>
                      <a:pt x="6050" y="1249"/>
                      <a:pt x="7118" y="1908"/>
                      <a:pt x="7915" y="2463"/>
                    </a:cubicBezTo>
                    <a:cubicBezTo>
                      <a:pt x="8156" y="2175"/>
                      <a:pt x="8411" y="1894"/>
                      <a:pt x="8671" y="1627"/>
                    </a:cubicBezTo>
                    <a:cubicBezTo>
                      <a:pt x="7320" y="1359"/>
                      <a:pt x="5547" y="1138"/>
                      <a:pt x="4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39"/>
              <p:cNvSpPr/>
              <p:nvPr/>
            </p:nvSpPr>
            <p:spPr>
              <a:xfrm>
                <a:off x="259785" y="1484697"/>
                <a:ext cx="260903" cy="149643"/>
              </a:xfrm>
              <a:custGeom>
                <a:avLst/>
                <a:gdLst/>
                <a:ahLst/>
                <a:cxnLst/>
                <a:rect l="l" t="t" r="r" b="b"/>
                <a:pathLst>
                  <a:path w="5862" h="3362" extrusionOk="0">
                    <a:moveTo>
                      <a:pt x="2970" y="1"/>
                    </a:moveTo>
                    <a:cubicBezTo>
                      <a:pt x="2656" y="1"/>
                      <a:pt x="2344" y="67"/>
                      <a:pt x="2041" y="223"/>
                    </a:cubicBezTo>
                    <a:cubicBezTo>
                      <a:pt x="1292" y="617"/>
                      <a:pt x="750" y="1300"/>
                      <a:pt x="0" y="1695"/>
                    </a:cubicBezTo>
                    <a:cubicBezTo>
                      <a:pt x="870" y="2477"/>
                      <a:pt x="1686" y="3334"/>
                      <a:pt x="2938" y="3361"/>
                    </a:cubicBezTo>
                    <a:cubicBezTo>
                      <a:pt x="2955" y="3361"/>
                      <a:pt x="2973" y="3361"/>
                      <a:pt x="2991" y="3361"/>
                    </a:cubicBezTo>
                    <a:cubicBezTo>
                      <a:pt x="4098" y="3361"/>
                      <a:pt x="5019" y="2748"/>
                      <a:pt x="5861" y="2089"/>
                    </a:cubicBezTo>
                    <a:cubicBezTo>
                      <a:pt x="5748" y="1949"/>
                      <a:pt x="5641" y="1802"/>
                      <a:pt x="5534" y="1655"/>
                    </a:cubicBezTo>
                    <a:cubicBezTo>
                      <a:pt x="5514" y="1628"/>
                      <a:pt x="5507" y="1601"/>
                      <a:pt x="5507" y="1581"/>
                    </a:cubicBezTo>
                    <a:cubicBezTo>
                      <a:pt x="5507" y="1581"/>
                      <a:pt x="5507" y="1581"/>
                      <a:pt x="5507" y="1574"/>
                    </a:cubicBezTo>
                    <a:cubicBezTo>
                      <a:pt x="5493" y="1547"/>
                      <a:pt x="5493" y="1521"/>
                      <a:pt x="5493" y="1494"/>
                    </a:cubicBezTo>
                    <a:cubicBezTo>
                      <a:pt x="5500" y="1440"/>
                      <a:pt x="5514" y="1387"/>
                      <a:pt x="5547" y="1353"/>
                    </a:cubicBezTo>
                    <a:cubicBezTo>
                      <a:pt x="5554" y="1340"/>
                      <a:pt x="5554" y="1333"/>
                      <a:pt x="5560" y="1320"/>
                    </a:cubicBezTo>
                    <a:cubicBezTo>
                      <a:pt x="5607" y="1260"/>
                      <a:pt x="5654" y="1200"/>
                      <a:pt x="5701" y="1139"/>
                    </a:cubicBezTo>
                    <a:cubicBezTo>
                      <a:pt x="4919" y="620"/>
                      <a:pt x="3935" y="1"/>
                      <a:pt x="2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39"/>
              <p:cNvSpPr/>
              <p:nvPr/>
            </p:nvSpPr>
            <p:spPr>
              <a:xfrm>
                <a:off x="310123" y="1646752"/>
                <a:ext cx="350541" cy="340813"/>
              </a:xfrm>
              <a:custGeom>
                <a:avLst/>
                <a:gdLst/>
                <a:ahLst/>
                <a:cxnLst/>
                <a:rect l="l" t="t" r="r" b="b"/>
                <a:pathLst>
                  <a:path w="7876" h="7657" extrusionOk="0">
                    <a:moveTo>
                      <a:pt x="5948" y="1"/>
                    </a:moveTo>
                    <a:cubicBezTo>
                      <a:pt x="4048" y="228"/>
                      <a:pt x="1840" y="596"/>
                      <a:pt x="1051" y="2603"/>
                    </a:cubicBezTo>
                    <a:cubicBezTo>
                      <a:pt x="435" y="4156"/>
                      <a:pt x="241" y="5922"/>
                      <a:pt x="0" y="7568"/>
                    </a:cubicBezTo>
                    <a:cubicBezTo>
                      <a:pt x="584" y="7622"/>
                      <a:pt x="1192" y="7656"/>
                      <a:pt x="1805" y="7656"/>
                    </a:cubicBezTo>
                    <a:cubicBezTo>
                      <a:pt x="3088" y="7656"/>
                      <a:pt x="4394" y="7505"/>
                      <a:pt x="5553" y="7066"/>
                    </a:cubicBezTo>
                    <a:cubicBezTo>
                      <a:pt x="7688" y="6256"/>
                      <a:pt x="7848" y="3988"/>
                      <a:pt x="7875" y="2028"/>
                    </a:cubicBezTo>
                    <a:cubicBezTo>
                      <a:pt x="7708" y="1861"/>
                      <a:pt x="7541" y="1700"/>
                      <a:pt x="7373" y="1526"/>
                    </a:cubicBezTo>
                    <a:cubicBezTo>
                      <a:pt x="7246" y="2918"/>
                      <a:pt x="6965" y="4510"/>
                      <a:pt x="5875" y="5453"/>
                    </a:cubicBezTo>
                    <a:cubicBezTo>
                      <a:pt x="4818" y="6368"/>
                      <a:pt x="3413" y="6492"/>
                      <a:pt x="2067" y="6492"/>
                    </a:cubicBezTo>
                    <a:cubicBezTo>
                      <a:pt x="1828" y="6492"/>
                      <a:pt x="1591" y="6488"/>
                      <a:pt x="1358" y="6484"/>
                    </a:cubicBezTo>
                    <a:cubicBezTo>
                      <a:pt x="1278" y="6484"/>
                      <a:pt x="1238" y="6417"/>
                      <a:pt x="1245" y="6350"/>
                    </a:cubicBezTo>
                    <a:cubicBezTo>
                      <a:pt x="1245" y="6343"/>
                      <a:pt x="1245" y="6330"/>
                      <a:pt x="1245" y="6323"/>
                    </a:cubicBezTo>
                    <a:cubicBezTo>
                      <a:pt x="1512" y="5005"/>
                      <a:pt x="1807" y="3373"/>
                      <a:pt x="2790" y="2383"/>
                    </a:cubicBezTo>
                    <a:cubicBezTo>
                      <a:pt x="3807" y="1359"/>
                      <a:pt x="5279" y="1071"/>
                      <a:pt x="6644" y="830"/>
                    </a:cubicBezTo>
                    <a:cubicBezTo>
                      <a:pt x="6677" y="830"/>
                      <a:pt x="6704" y="830"/>
                      <a:pt x="6724" y="844"/>
                    </a:cubicBezTo>
                    <a:cubicBezTo>
                      <a:pt x="6470" y="563"/>
                      <a:pt x="6216" y="282"/>
                      <a:pt x="59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39"/>
              <p:cNvSpPr/>
              <p:nvPr/>
            </p:nvSpPr>
            <p:spPr>
              <a:xfrm>
                <a:off x="321740" y="1142919"/>
                <a:ext cx="342174" cy="335650"/>
              </a:xfrm>
              <a:custGeom>
                <a:avLst/>
                <a:gdLst/>
                <a:ahLst/>
                <a:cxnLst/>
                <a:rect l="l" t="t" r="r" b="b"/>
                <a:pathLst>
                  <a:path w="7688" h="7541" extrusionOk="0">
                    <a:moveTo>
                      <a:pt x="0" y="0"/>
                    </a:moveTo>
                    <a:lnTo>
                      <a:pt x="0" y="0"/>
                    </a:lnTo>
                    <a:cubicBezTo>
                      <a:pt x="288" y="1700"/>
                      <a:pt x="542" y="3479"/>
                      <a:pt x="1051" y="5118"/>
                    </a:cubicBezTo>
                    <a:cubicBezTo>
                      <a:pt x="1633" y="6978"/>
                      <a:pt x="3800" y="7186"/>
                      <a:pt x="5453" y="7540"/>
                    </a:cubicBezTo>
                    <a:cubicBezTo>
                      <a:pt x="5680" y="7313"/>
                      <a:pt x="5921" y="7092"/>
                      <a:pt x="6155" y="6871"/>
                    </a:cubicBezTo>
                    <a:cubicBezTo>
                      <a:pt x="5473" y="6570"/>
                      <a:pt x="4791" y="6269"/>
                      <a:pt x="4115" y="5968"/>
                    </a:cubicBezTo>
                    <a:cubicBezTo>
                      <a:pt x="3600" y="5734"/>
                      <a:pt x="2937" y="5547"/>
                      <a:pt x="2543" y="5118"/>
                    </a:cubicBezTo>
                    <a:cubicBezTo>
                      <a:pt x="2181" y="4724"/>
                      <a:pt x="2088" y="4115"/>
                      <a:pt x="1987" y="3613"/>
                    </a:cubicBezTo>
                    <a:cubicBezTo>
                      <a:pt x="1840" y="2924"/>
                      <a:pt x="1746" y="2235"/>
                      <a:pt x="1679" y="1532"/>
                    </a:cubicBezTo>
                    <a:cubicBezTo>
                      <a:pt x="1679" y="1481"/>
                      <a:pt x="1734" y="1418"/>
                      <a:pt x="1791" y="1418"/>
                    </a:cubicBezTo>
                    <a:cubicBezTo>
                      <a:pt x="1794" y="1418"/>
                      <a:pt x="1797" y="1418"/>
                      <a:pt x="1800" y="1419"/>
                    </a:cubicBezTo>
                    <a:cubicBezTo>
                      <a:pt x="2589" y="1506"/>
                      <a:pt x="3365" y="1633"/>
                      <a:pt x="4135" y="1813"/>
                    </a:cubicBezTo>
                    <a:cubicBezTo>
                      <a:pt x="4710" y="1954"/>
                      <a:pt x="5353" y="2074"/>
                      <a:pt x="5834" y="2436"/>
                    </a:cubicBezTo>
                    <a:cubicBezTo>
                      <a:pt x="6831" y="3178"/>
                      <a:pt x="6978" y="4911"/>
                      <a:pt x="7005" y="6089"/>
                    </a:cubicBezTo>
                    <a:cubicBezTo>
                      <a:pt x="7233" y="5881"/>
                      <a:pt x="7453" y="5674"/>
                      <a:pt x="7688" y="5466"/>
                    </a:cubicBezTo>
                    <a:cubicBezTo>
                      <a:pt x="7607" y="3600"/>
                      <a:pt x="7507" y="1245"/>
                      <a:pt x="5312" y="683"/>
                    </a:cubicBezTo>
                    <a:cubicBezTo>
                      <a:pt x="3620" y="248"/>
                      <a:pt x="1746" y="20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39"/>
              <p:cNvSpPr/>
              <p:nvPr/>
            </p:nvSpPr>
            <p:spPr>
              <a:xfrm>
                <a:off x="374126" y="1693218"/>
                <a:ext cx="260013" cy="232431"/>
              </a:xfrm>
              <a:custGeom>
                <a:avLst/>
                <a:gdLst/>
                <a:ahLst/>
                <a:cxnLst/>
                <a:rect l="l" t="t" r="r" b="b"/>
                <a:pathLst>
                  <a:path w="5842" h="5222" extrusionOk="0">
                    <a:moveTo>
                      <a:pt x="5480" y="0"/>
                    </a:moveTo>
                    <a:cubicBezTo>
                      <a:pt x="5454" y="14"/>
                      <a:pt x="5427" y="27"/>
                      <a:pt x="5393" y="34"/>
                    </a:cubicBezTo>
                    <a:cubicBezTo>
                      <a:pt x="5360" y="41"/>
                      <a:pt x="5320" y="41"/>
                      <a:pt x="5286" y="41"/>
                    </a:cubicBezTo>
                    <a:lnTo>
                      <a:pt x="5280" y="41"/>
                    </a:lnTo>
                    <a:cubicBezTo>
                      <a:pt x="3955" y="275"/>
                      <a:pt x="2510" y="522"/>
                      <a:pt x="1513" y="1506"/>
                    </a:cubicBezTo>
                    <a:cubicBezTo>
                      <a:pt x="563" y="2449"/>
                      <a:pt x="342" y="3955"/>
                      <a:pt x="1" y="5212"/>
                    </a:cubicBezTo>
                    <a:cubicBezTo>
                      <a:pt x="221" y="5217"/>
                      <a:pt x="444" y="5222"/>
                      <a:pt x="670" y="5222"/>
                    </a:cubicBezTo>
                    <a:cubicBezTo>
                      <a:pt x="1948" y="5222"/>
                      <a:pt x="3283" y="5090"/>
                      <a:pt x="4289" y="4242"/>
                    </a:cubicBezTo>
                    <a:cubicBezTo>
                      <a:pt x="5380" y="3319"/>
                      <a:pt x="5621" y="1733"/>
                      <a:pt x="5842" y="388"/>
                    </a:cubicBezTo>
                    <a:cubicBezTo>
                      <a:pt x="5721" y="261"/>
                      <a:pt x="5601" y="128"/>
                      <a:pt x="5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39"/>
              <p:cNvSpPr/>
              <p:nvPr/>
            </p:nvSpPr>
            <p:spPr>
              <a:xfrm>
                <a:off x="400920" y="1218405"/>
                <a:ext cx="226054" cy="221749"/>
              </a:xfrm>
              <a:custGeom>
                <a:avLst/>
                <a:gdLst/>
                <a:ahLst/>
                <a:cxnLst/>
                <a:rect l="l" t="t" r="r" b="b"/>
                <a:pathLst>
                  <a:path w="5079" h="4982" extrusionOk="0">
                    <a:moveTo>
                      <a:pt x="488" y="1"/>
                    </a:moveTo>
                    <a:cubicBezTo>
                      <a:pt x="364" y="1"/>
                      <a:pt x="274" y="19"/>
                      <a:pt x="242" y="64"/>
                    </a:cubicBezTo>
                    <a:cubicBezTo>
                      <a:pt x="1" y="392"/>
                      <a:pt x="349" y="1442"/>
                      <a:pt x="436" y="1850"/>
                    </a:cubicBezTo>
                    <a:cubicBezTo>
                      <a:pt x="590" y="2573"/>
                      <a:pt x="750" y="3208"/>
                      <a:pt x="1446" y="3590"/>
                    </a:cubicBezTo>
                    <a:cubicBezTo>
                      <a:pt x="2436" y="4132"/>
                      <a:pt x="3554" y="4520"/>
                      <a:pt x="4584" y="4981"/>
                    </a:cubicBezTo>
                    <a:cubicBezTo>
                      <a:pt x="4731" y="4848"/>
                      <a:pt x="4878" y="4707"/>
                      <a:pt x="5025" y="4573"/>
                    </a:cubicBezTo>
                    <a:cubicBezTo>
                      <a:pt x="5039" y="4560"/>
                      <a:pt x="5059" y="4546"/>
                      <a:pt x="5079" y="4526"/>
                    </a:cubicBezTo>
                    <a:cubicBezTo>
                      <a:pt x="5079" y="4520"/>
                      <a:pt x="5072" y="4520"/>
                      <a:pt x="5072" y="4513"/>
                    </a:cubicBezTo>
                    <a:cubicBezTo>
                      <a:pt x="4945" y="3356"/>
                      <a:pt x="4865" y="1449"/>
                      <a:pt x="3721" y="793"/>
                    </a:cubicBezTo>
                    <a:cubicBezTo>
                      <a:pt x="3252" y="525"/>
                      <a:pt x="2670" y="425"/>
                      <a:pt x="2155" y="311"/>
                    </a:cubicBezTo>
                    <a:cubicBezTo>
                      <a:pt x="1923" y="258"/>
                      <a:pt x="958"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39"/>
              <p:cNvSpPr/>
              <p:nvPr/>
            </p:nvSpPr>
            <p:spPr>
              <a:xfrm>
                <a:off x="514104" y="1324557"/>
                <a:ext cx="507163" cy="472696"/>
              </a:xfrm>
              <a:custGeom>
                <a:avLst/>
                <a:gdLst/>
                <a:ahLst/>
                <a:cxnLst/>
                <a:rect l="l" t="t" r="r" b="b"/>
                <a:pathLst>
                  <a:path w="11395" h="10620" extrusionOk="0">
                    <a:moveTo>
                      <a:pt x="5440" y="0"/>
                    </a:moveTo>
                    <a:cubicBezTo>
                      <a:pt x="4543" y="823"/>
                      <a:pt x="3573" y="1566"/>
                      <a:pt x="2683" y="2389"/>
                    </a:cubicBezTo>
                    <a:cubicBezTo>
                      <a:pt x="1767" y="3245"/>
                      <a:pt x="950" y="4222"/>
                      <a:pt x="14" y="5052"/>
                    </a:cubicBezTo>
                    <a:cubicBezTo>
                      <a:pt x="14" y="5059"/>
                      <a:pt x="7" y="5059"/>
                      <a:pt x="0" y="5059"/>
                    </a:cubicBezTo>
                    <a:cubicBezTo>
                      <a:pt x="27" y="5072"/>
                      <a:pt x="47" y="5085"/>
                      <a:pt x="67" y="5105"/>
                    </a:cubicBezTo>
                    <a:cubicBezTo>
                      <a:pt x="890" y="6229"/>
                      <a:pt x="1773" y="7307"/>
                      <a:pt x="2743" y="8317"/>
                    </a:cubicBezTo>
                    <a:cubicBezTo>
                      <a:pt x="3131" y="8718"/>
                      <a:pt x="3533" y="9120"/>
                      <a:pt x="3948" y="9501"/>
                    </a:cubicBezTo>
                    <a:cubicBezTo>
                      <a:pt x="4227" y="9768"/>
                      <a:pt x="4929" y="10619"/>
                      <a:pt x="5388" y="10619"/>
                    </a:cubicBezTo>
                    <a:cubicBezTo>
                      <a:pt x="5413" y="10619"/>
                      <a:pt x="5437" y="10617"/>
                      <a:pt x="5460" y="10612"/>
                    </a:cubicBezTo>
                    <a:cubicBezTo>
                      <a:pt x="5620" y="10572"/>
                      <a:pt x="6022" y="10157"/>
                      <a:pt x="6149" y="10050"/>
                    </a:cubicBezTo>
                    <a:cubicBezTo>
                      <a:pt x="6417" y="9836"/>
                      <a:pt x="6684" y="9608"/>
                      <a:pt x="6952" y="9387"/>
                    </a:cubicBezTo>
                    <a:cubicBezTo>
                      <a:pt x="7440" y="8973"/>
                      <a:pt x="7922" y="8544"/>
                      <a:pt x="8404" y="8116"/>
                    </a:cubicBezTo>
                    <a:cubicBezTo>
                      <a:pt x="9421" y="7200"/>
                      <a:pt x="10357" y="6189"/>
                      <a:pt x="11394" y="5293"/>
                    </a:cubicBezTo>
                    <a:cubicBezTo>
                      <a:pt x="9387" y="3580"/>
                      <a:pt x="7434" y="1793"/>
                      <a:pt x="5466" y="41"/>
                    </a:cubicBezTo>
                    <a:cubicBezTo>
                      <a:pt x="5453" y="27"/>
                      <a:pt x="5446" y="14"/>
                      <a:pt x="5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39"/>
              <p:cNvSpPr/>
              <p:nvPr/>
            </p:nvSpPr>
            <p:spPr>
              <a:xfrm>
                <a:off x="604900" y="1744714"/>
                <a:ext cx="313333" cy="445857"/>
              </a:xfrm>
              <a:custGeom>
                <a:avLst/>
                <a:gdLst/>
                <a:ahLst/>
                <a:cxnLst/>
                <a:rect l="l" t="t" r="r" b="b"/>
                <a:pathLst>
                  <a:path w="7040" h="10017" extrusionOk="0">
                    <a:moveTo>
                      <a:pt x="1439" y="1"/>
                    </a:moveTo>
                    <a:lnTo>
                      <a:pt x="1439" y="1"/>
                    </a:lnTo>
                    <a:cubicBezTo>
                      <a:pt x="1580" y="1479"/>
                      <a:pt x="1352" y="3192"/>
                      <a:pt x="309" y="4283"/>
                    </a:cubicBezTo>
                    <a:cubicBezTo>
                      <a:pt x="322" y="4303"/>
                      <a:pt x="322" y="4336"/>
                      <a:pt x="315" y="4377"/>
                    </a:cubicBezTo>
                    <a:cubicBezTo>
                      <a:pt x="1" y="5521"/>
                      <a:pt x="1158" y="6625"/>
                      <a:pt x="1794" y="7468"/>
                    </a:cubicBezTo>
                    <a:cubicBezTo>
                      <a:pt x="2423" y="8317"/>
                      <a:pt x="3059" y="9167"/>
                      <a:pt x="3694" y="10017"/>
                    </a:cubicBezTo>
                    <a:cubicBezTo>
                      <a:pt x="4397" y="9281"/>
                      <a:pt x="5059" y="8511"/>
                      <a:pt x="5654" y="7682"/>
                    </a:cubicBezTo>
                    <a:cubicBezTo>
                      <a:pt x="6283" y="6825"/>
                      <a:pt x="7039" y="5862"/>
                      <a:pt x="6745" y="4751"/>
                    </a:cubicBezTo>
                    <a:cubicBezTo>
                      <a:pt x="5300" y="3694"/>
                      <a:pt x="5213" y="1707"/>
                      <a:pt x="5280" y="41"/>
                    </a:cubicBezTo>
                    <a:lnTo>
                      <a:pt x="5280" y="41"/>
                    </a:lnTo>
                    <a:cubicBezTo>
                      <a:pt x="4892" y="362"/>
                      <a:pt x="4504" y="677"/>
                      <a:pt x="4116" y="984"/>
                    </a:cubicBezTo>
                    <a:cubicBezTo>
                      <a:pt x="4885" y="1928"/>
                      <a:pt x="5621" y="3105"/>
                      <a:pt x="5460" y="4370"/>
                    </a:cubicBezTo>
                    <a:cubicBezTo>
                      <a:pt x="5293" y="5654"/>
                      <a:pt x="4403" y="6832"/>
                      <a:pt x="3600" y="7795"/>
                    </a:cubicBezTo>
                    <a:cubicBezTo>
                      <a:pt x="3579" y="7819"/>
                      <a:pt x="3551" y="7829"/>
                      <a:pt x="3522" y="7829"/>
                    </a:cubicBezTo>
                    <a:cubicBezTo>
                      <a:pt x="3477" y="7829"/>
                      <a:pt x="3431" y="7805"/>
                      <a:pt x="3406" y="7769"/>
                    </a:cubicBezTo>
                    <a:cubicBezTo>
                      <a:pt x="2737" y="6691"/>
                      <a:pt x="1680" y="5487"/>
                      <a:pt x="1459" y="4209"/>
                    </a:cubicBezTo>
                    <a:cubicBezTo>
                      <a:pt x="1259" y="3032"/>
                      <a:pt x="1888" y="1921"/>
                      <a:pt x="2470" y="944"/>
                    </a:cubicBezTo>
                    <a:cubicBezTo>
                      <a:pt x="2122" y="636"/>
                      <a:pt x="1774" y="322"/>
                      <a:pt x="1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39"/>
              <p:cNvSpPr/>
              <p:nvPr/>
            </p:nvSpPr>
            <p:spPr>
              <a:xfrm>
                <a:off x="606102" y="947261"/>
                <a:ext cx="319875" cy="431836"/>
              </a:xfrm>
              <a:custGeom>
                <a:avLst/>
                <a:gdLst/>
                <a:ahLst/>
                <a:cxnLst/>
                <a:rect l="l" t="t" r="r" b="b"/>
                <a:pathLst>
                  <a:path w="7187" h="9702" extrusionOk="0">
                    <a:moveTo>
                      <a:pt x="3533" y="0"/>
                    </a:moveTo>
                    <a:cubicBezTo>
                      <a:pt x="2490" y="1847"/>
                      <a:pt x="502" y="3132"/>
                      <a:pt x="1" y="5266"/>
                    </a:cubicBezTo>
                    <a:cubicBezTo>
                      <a:pt x="1379" y="6223"/>
                      <a:pt x="1546" y="8136"/>
                      <a:pt x="1479" y="9702"/>
                    </a:cubicBezTo>
                    <a:cubicBezTo>
                      <a:pt x="1948" y="9287"/>
                      <a:pt x="2436" y="8892"/>
                      <a:pt x="2945" y="8531"/>
                    </a:cubicBezTo>
                    <a:cubicBezTo>
                      <a:pt x="2182" y="7494"/>
                      <a:pt x="1352" y="6310"/>
                      <a:pt x="1513" y="4958"/>
                    </a:cubicBezTo>
                    <a:cubicBezTo>
                      <a:pt x="1667" y="3627"/>
                      <a:pt x="2811" y="2730"/>
                      <a:pt x="3560" y="1720"/>
                    </a:cubicBezTo>
                    <a:cubicBezTo>
                      <a:pt x="3584" y="1688"/>
                      <a:pt x="3628" y="1663"/>
                      <a:pt x="3671" y="1663"/>
                    </a:cubicBezTo>
                    <a:cubicBezTo>
                      <a:pt x="3699" y="1663"/>
                      <a:pt x="3726" y="1673"/>
                      <a:pt x="3747" y="1700"/>
                    </a:cubicBezTo>
                    <a:cubicBezTo>
                      <a:pt x="4510" y="2643"/>
                      <a:pt x="5433" y="3774"/>
                      <a:pt x="5527" y="5038"/>
                    </a:cubicBezTo>
                    <a:cubicBezTo>
                      <a:pt x="5627" y="6397"/>
                      <a:pt x="4851" y="7675"/>
                      <a:pt x="4008" y="8671"/>
                    </a:cubicBezTo>
                    <a:cubicBezTo>
                      <a:pt x="4363" y="8986"/>
                      <a:pt x="4711" y="9294"/>
                      <a:pt x="5059" y="9608"/>
                    </a:cubicBezTo>
                    <a:cubicBezTo>
                      <a:pt x="5139" y="7969"/>
                      <a:pt x="5902" y="6437"/>
                      <a:pt x="7186" y="5426"/>
                    </a:cubicBezTo>
                    <a:cubicBezTo>
                      <a:pt x="6718" y="3132"/>
                      <a:pt x="4771" y="1867"/>
                      <a:pt x="3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39"/>
              <p:cNvSpPr/>
              <p:nvPr/>
            </p:nvSpPr>
            <p:spPr>
              <a:xfrm>
                <a:off x="667167" y="1793584"/>
                <a:ext cx="176917" cy="280947"/>
              </a:xfrm>
              <a:custGeom>
                <a:avLst/>
                <a:gdLst/>
                <a:ahLst/>
                <a:cxnLst/>
                <a:rect l="l" t="t" r="r" b="b"/>
                <a:pathLst>
                  <a:path w="3975" h="6312" extrusionOk="0">
                    <a:moveTo>
                      <a:pt x="2569" y="0"/>
                    </a:moveTo>
                    <a:cubicBezTo>
                      <a:pt x="2375" y="154"/>
                      <a:pt x="2181" y="308"/>
                      <a:pt x="1987" y="462"/>
                    </a:cubicBezTo>
                    <a:cubicBezTo>
                      <a:pt x="1956" y="486"/>
                      <a:pt x="1922" y="499"/>
                      <a:pt x="1886" y="499"/>
                    </a:cubicBezTo>
                    <a:cubicBezTo>
                      <a:pt x="1853" y="499"/>
                      <a:pt x="1819" y="488"/>
                      <a:pt x="1787" y="462"/>
                    </a:cubicBezTo>
                    <a:cubicBezTo>
                      <a:pt x="1606" y="315"/>
                      <a:pt x="1439" y="161"/>
                      <a:pt x="1265" y="14"/>
                    </a:cubicBezTo>
                    <a:cubicBezTo>
                      <a:pt x="656" y="1030"/>
                      <a:pt x="0" y="2208"/>
                      <a:pt x="395" y="3426"/>
                    </a:cubicBezTo>
                    <a:cubicBezTo>
                      <a:pt x="582" y="4008"/>
                      <a:pt x="970" y="4536"/>
                      <a:pt x="1292" y="5052"/>
                    </a:cubicBezTo>
                    <a:cubicBezTo>
                      <a:pt x="1459" y="5319"/>
                      <a:pt x="1860" y="6229"/>
                      <a:pt x="2135" y="6309"/>
                    </a:cubicBezTo>
                    <a:cubicBezTo>
                      <a:pt x="2140" y="6311"/>
                      <a:pt x="2145" y="6312"/>
                      <a:pt x="2151" y="6312"/>
                    </a:cubicBezTo>
                    <a:cubicBezTo>
                      <a:pt x="2368" y="6312"/>
                      <a:pt x="2974" y="5247"/>
                      <a:pt x="3091" y="5045"/>
                    </a:cubicBezTo>
                    <a:cubicBezTo>
                      <a:pt x="3426" y="4490"/>
                      <a:pt x="3720" y="3901"/>
                      <a:pt x="3807" y="3252"/>
                    </a:cubicBezTo>
                    <a:cubicBezTo>
                      <a:pt x="3974" y="1994"/>
                      <a:pt x="3218" y="997"/>
                      <a:pt x="2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39"/>
              <p:cNvSpPr/>
              <p:nvPr/>
            </p:nvSpPr>
            <p:spPr>
              <a:xfrm>
                <a:off x="673131" y="1038503"/>
                <a:ext cx="175716" cy="289671"/>
              </a:xfrm>
              <a:custGeom>
                <a:avLst/>
                <a:gdLst/>
                <a:ahLst/>
                <a:cxnLst/>
                <a:rect l="l" t="t" r="r" b="b"/>
                <a:pathLst>
                  <a:path w="3948" h="6508" extrusionOk="0">
                    <a:moveTo>
                      <a:pt x="2124" y="1"/>
                    </a:moveTo>
                    <a:cubicBezTo>
                      <a:pt x="2114" y="1"/>
                      <a:pt x="2104" y="2"/>
                      <a:pt x="2094" y="4"/>
                    </a:cubicBezTo>
                    <a:cubicBezTo>
                      <a:pt x="2021" y="24"/>
                      <a:pt x="1693" y="500"/>
                      <a:pt x="1633" y="566"/>
                    </a:cubicBezTo>
                    <a:cubicBezTo>
                      <a:pt x="1479" y="754"/>
                      <a:pt x="1318" y="934"/>
                      <a:pt x="1158" y="1122"/>
                    </a:cubicBezTo>
                    <a:cubicBezTo>
                      <a:pt x="776" y="1590"/>
                      <a:pt x="415" y="2099"/>
                      <a:pt x="288" y="2701"/>
                    </a:cubicBezTo>
                    <a:cubicBezTo>
                      <a:pt x="0" y="4066"/>
                      <a:pt x="877" y="5297"/>
                      <a:pt x="1646" y="6340"/>
                    </a:cubicBezTo>
                    <a:cubicBezTo>
                      <a:pt x="1706" y="6294"/>
                      <a:pt x="1773" y="6247"/>
                      <a:pt x="1840" y="6207"/>
                    </a:cubicBezTo>
                    <a:cubicBezTo>
                      <a:pt x="1856" y="6195"/>
                      <a:pt x="1873" y="6190"/>
                      <a:pt x="1888" y="6190"/>
                    </a:cubicBezTo>
                    <a:cubicBezTo>
                      <a:pt x="1917" y="6190"/>
                      <a:pt x="1943" y="6207"/>
                      <a:pt x="1960" y="6233"/>
                    </a:cubicBezTo>
                    <a:cubicBezTo>
                      <a:pt x="1978" y="6228"/>
                      <a:pt x="1995" y="6225"/>
                      <a:pt x="2011" y="6225"/>
                    </a:cubicBezTo>
                    <a:cubicBezTo>
                      <a:pt x="2041" y="6225"/>
                      <a:pt x="2069" y="6235"/>
                      <a:pt x="2094" y="6260"/>
                    </a:cubicBezTo>
                    <a:cubicBezTo>
                      <a:pt x="2188" y="6340"/>
                      <a:pt x="2282" y="6427"/>
                      <a:pt x="2375" y="6508"/>
                    </a:cubicBezTo>
                    <a:cubicBezTo>
                      <a:pt x="3111" y="5404"/>
                      <a:pt x="3948" y="4280"/>
                      <a:pt x="3767" y="2868"/>
                    </a:cubicBezTo>
                    <a:cubicBezTo>
                      <a:pt x="3680" y="2206"/>
                      <a:pt x="3359" y="1637"/>
                      <a:pt x="2997" y="1082"/>
                    </a:cubicBezTo>
                    <a:cubicBezTo>
                      <a:pt x="2849" y="849"/>
                      <a:pt x="2402" y="1"/>
                      <a:pt x="2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39"/>
              <p:cNvSpPr/>
              <p:nvPr/>
            </p:nvSpPr>
            <p:spPr>
              <a:xfrm>
                <a:off x="841639" y="1144788"/>
                <a:ext cx="362469" cy="339567"/>
              </a:xfrm>
              <a:custGeom>
                <a:avLst/>
                <a:gdLst/>
                <a:ahLst/>
                <a:cxnLst/>
                <a:rect l="l" t="t" r="r" b="b"/>
                <a:pathLst>
                  <a:path w="8144" h="7629" extrusionOk="0">
                    <a:moveTo>
                      <a:pt x="7490" y="1"/>
                    </a:moveTo>
                    <a:cubicBezTo>
                      <a:pt x="7289" y="1"/>
                      <a:pt x="7078" y="32"/>
                      <a:pt x="6932" y="32"/>
                    </a:cubicBezTo>
                    <a:cubicBezTo>
                      <a:pt x="6715" y="32"/>
                      <a:pt x="6496" y="30"/>
                      <a:pt x="6276" y="30"/>
                    </a:cubicBezTo>
                    <a:cubicBezTo>
                      <a:pt x="6056" y="30"/>
                      <a:pt x="5835" y="32"/>
                      <a:pt x="5614" y="38"/>
                    </a:cubicBezTo>
                    <a:cubicBezTo>
                      <a:pt x="4658" y="65"/>
                      <a:pt x="3754" y="232"/>
                      <a:pt x="2898" y="674"/>
                    </a:cubicBezTo>
                    <a:cubicBezTo>
                      <a:pt x="1138" y="1577"/>
                      <a:pt x="135" y="3364"/>
                      <a:pt x="34" y="5304"/>
                    </a:cubicBezTo>
                    <a:cubicBezTo>
                      <a:pt x="34" y="5337"/>
                      <a:pt x="21" y="5357"/>
                      <a:pt x="1" y="5384"/>
                    </a:cubicBezTo>
                    <a:cubicBezTo>
                      <a:pt x="188" y="5545"/>
                      <a:pt x="369" y="5705"/>
                      <a:pt x="550" y="5873"/>
                    </a:cubicBezTo>
                    <a:cubicBezTo>
                      <a:pt x="824" y="4581"/>
                      <a:pt x="1205" y="3203"/>
                      <a:pt x="2296" y="2360"/>
                    </a:cubicBezTo>
                    <a:cubicBezTo>
                      <a:pt x="3119" y="1720"/>
                      <a:pt x="4140" y="1520"/>
                      <a:pt x="5165" y="1520"/>
                    </a:cubicBezTo>
                    <a:cubicBezTo>
                      <a:pt x="5639" y="1520"/>
                      <a:pt x="6114" y="1563"/>
                      <a:pt x="6571" y="1624"/>
                    </a:cubicBezTo>
                    <a:cubicBezTo>
                      <a:pt x="6598" y="1631"/>
                      <a:pt x="6611" y="1644"/>
                      <a:pt x="6625" y="1664"/>
                    </a:cubicBezTo>
                    <a:cubicBezTo>
                      <a:pt x="6665" y="1684"/>
                      <a:pt x="6692" y="1724"/>
                      <a:pt x="6678" y="1778"/>
                    </a:cubicBezTo>
                    <a:cubicBezTo>
                      <a:pt x="6444" y="2628"/>
                      <a:pt x="6196" y="3477"/>
                      <a:pt x="5902" y="4307"/>
                    </a:cubicBezTo>
                    <a:cubicBezTo>
                      <a:pt x="5695" y="4896"/>
                      <a:pt x="5494" y="5558"/>
                      <a:pt x="5052" y="6020"/>
                    </a:cubicBezTo>
                    <a:cubicBezTo>
                      <a:pt x="4447" y="6646"/>
                      <a:pt x="3379" y="6902"/>
                      <a:pt x="2414" y="6902"/>
                    </a:cubicBezTo>
                    <a:cubicBezTo>
                      <a:pt x="2141" y="6902"/>
                      <a:pt x="1877" y="6881"/>
                      <a:pt x="1633" y="6843"/>
                    </a:cubicBezTo>
                    <a:lnTo>
                      <a:pt x="1633" y="6843"/>
                    </a:lnTo>
                    <a:cubicBezTo>
                      <a:pt x="1861" y="7043"/>
                      <a:pt x="2082" y="7238"/>
                      <a:pt x="2309" y="7438"/>
                    </a:cubicBezTo>
                    <a:cubicBezTo>
                      <a:pt x="2316" y="7435"/>
                      <a:pt x="2324" y="7433"/>
                      <a:pt x="2334" y="7433"/>
                    </a:cubicBezTo>
                    <a:cubicBezTo>
                      <a:pt x="2344" y="7433"/>
                      <a:pt x="2356" y="7435"/>
                      <a:pt x="2369" y="7438"/>
                    </a:cubicBezTo>
                    <a:cubicBezTo>
                      <a:pt x="2760" y="7568"/>
                      <a:pt x="3148" y="7628"/>
                      <a:pt x="3526" y="7628"/>
                    </a:cubicBezTo>
                    <a:cubicBezTo>
                      <a:pt x="4928" y="7628"/>
                      <a:pt x="6191" y="6792"/>
                      <a:pt x="6939" y="5511"/>
                    </a:cubicBezTo>
                    <a:cubicBezTo>
                      <a:pt x="7381" y="4769"/>
                      <a:pt x="7642" y="3926"/>
                      <a:pt x="7796" y="3076"/>
                    </a:cubicBezTo>
                    <a:cubicBezTo>
                      <a:pt x="7882" y="2554"/>
                      <a:pt x="7929" y="2032"/>
                      <a:pt x="7963" y="1504"/>
                    </a:cubicBezTo>
                    <a:cubicBezTo>
                      <a:pt x="7976" y="1243"/>
                      <a:pt x="8143" y="393"/>
                      <a:pt x="8003" y="186"/>
                    </a:cubicBezTo>
                    <a:cubicBezTo>
                      <a:pt x="7909" y="37"/>
                      <a:pt x="7706" y="1"/>
                      <a:pt x="7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39"/>
              <p:cNvSpPr/>
              <p:nvPr/>
            </p:nvSpPr>
            <p:spPr>
              <a:xfrm>
                <a:off x="850273" y="1658680"/>
                <a:ext cx="347292" cy="349047"/>
              </a:xfrm>
              <a:custGeom>
                <a:avLst/>
                <a:gdLst/>
                <a:ahLst/>
                <a:cxnLst/>
                <a:rect l="l" t="t" r="r" b="b"/>
                <a:pathLst>
                  <a:path w="7803" h="7842" extrusionOk="0">
                    <a:moveTo>
                      <a:pt x="2022" y="0"/>
                    </a:moveTo>
                    <a:cubicBezTo>
                      <a:pt x="1841" y="168"/>
                      <a:pt x="1660" y="335"/>
                      <a:pt x="1480" y="502"/>
                    </a:cubicBezTo>
                    <a:cubicBezTo>
                      <a:pt x="2657" y="556"/>
                      <a:pt x="3969" y="810"/>
                      <a:pt x="4758" y="1767"/>
                    </a:cubicBezTo>
                    <a:cubicBezTo>
                      <a:pt x="5173" y="2262"/>
                      <a:pt x="5333" y="2904"/>
                      <a:pt x="5507" y="3520"/>
                    </a:cubicBezTo>
                    <a:cubicBezTo>
                      <a:pt x="5742" y="4369"/>
                      <a:pt x="5942" y="5226"/>
                      <a:pt x="6150" y="6082"/>
                    </a:cubicBezTo>
                    <a:cubicBezTo>
                      <a:pt x="6163" y="6153"/>
                      <a:pt x="6113" y="6250"/>
                      <a:pt x="6031" y="6250"/>
                    </a:cubicBezTo>
                    <a:cubicBezTo>
                      <a:pt x="6028" y="6250"/>
                      <a:pt x="6025" y="6250"/>
                      <a:pt x="6023" y="6249"/>
                    </a:cubicBezTo>
                    <a:cubicBezTo>
                      <a:pt x="4704" y="6082"/>
                      <a:pt x="2998" y="5988"/>
                      <a:pt x="1955" y="5052"/>
                    </a:cubicBezTo>
                    <a:cubicBezTo>
                      <a:pt x="891" y="4095"/>
                      <a:pt x="1112" y="2516"/>
                      <a:pt x="576" y="1298"/>
                    </a:cubicBezTo>
                    <a:cubicBezTo>
                      <a:pt x="396" y="1452"/>
                      <a:pt x="208" y="1613"/>
                      <a:pt x="14" y="1767"/>
                    </a:cubicBezTo>
                    <a:cubicBezTo>
                      <a:pt x="34" y="1787"/>
                      <a:pt x="41" y="1813"/>
                      <a:pt x="41" y="1840"/>
                    </a:cubicBezTo>
                    <a:cubicBezTo>
                      <a:pt x="1" y="3827"/>
                      <a:pt x="95" y="6102"/>
                      <a:pt x="2269" y="6898"/>
                    </a:cubicBezTo>
                    <a:cubicBezTo>
                      <a:pt x="4009" y="7541"/>
                      <a:pt x="5969" y="7661"/>
                      <a:pt x="7802" y="7842"/>
                    </a:cubicBezTo>
                    <a:cubicBezTo>
                      <a:pt x="7387" y="6115"/>
                      <a:pt x="7026" y="4363"/>
                      <a:pt x="6551" y="2650"/>
                    </a:cubicBezTo>
                    <a:cubicBezTo>
                      <a:pt x="5936" y="449"/>
                      <a:pt x="4009" y="141"/>
                      <a:pt x="20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39"/>
              <p:cNvSpPr/>
              <p:nvPr/>
            </p:nvSpPr>
            <p:spPr>
              <a:xfrm>
                <a:off x="875910" y="1222767"/>
                <a:ext cx="252580" cy="221571"/>
              </a:xfrm>
              <a:custGeom>
                <a:avLst/>
                <a:gdLst/>
                <a:ahLst/>
                <a:cxnLst/>
                <a:rect l="l" t="t" r="r" b="b"/>
                <a:pathLst>
                  <a:path w="5675" h="4978" extrusionOk="0">
                    <a:moveTo>
                      <a:pt x="4512" y="1"/>
                    </a:moveTo>
                    <a:cubicBezTo>
                      <a:pt x="3421" y="1"/>
                      <a:pt x="2335" y="197"/>
                      <a:pt x="1492" y="956"/>
                    </a:cubicBezTo>
                    <a:cubicBezTo>
                      <a:pt x="549" y="1806"/>
                      <a:pt x="248" y="3124"/>
                      <a:pt x="0" y="4315"/>
                    </a:cubicBezTo>
                    <a:cubicBezTo>
                      <a:pt x="241" y="4529"/>
                      <a:pt x="489" y="4750"/>
                      <a:pt x="730" y="4970"/>
                    </a:cubicBezTo>
                    <a:cubicBezTo>
                      <a:pt x="2095" y="4930"/>
                      <a:pt x="3727" y="4977"/>
                      <a:pt x="4483" y="3626"/>
                    </a:cubicBezTo>
                    <a:cubicBezTo>
                      <a:pt x="5079" y="2568"/>
                      <a:pt x="5373" y="1230"/>
                      <a:pt x="5674" y="59"/>
                    </a:cubicBezTo>
                    <a:cubicBezTo>
                      <a:pt x="5293" y="26"/>
                      <a:pt x="4902" y="1"/>
                      <a:pt x="4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39"/>
              <p:cNvSpPr/>
              <p:nvPr/>
            </p:nvSpPr>
            <p:spPr>
              <a:xfrm>
                <a:off x="884856" y="1687833"/>
                <a:ext cx="225742" cy="236215"/>
              </a:xfrm>
              <a:custGeom>
                <a:avLst/>
                <a:gdLst/>
                <a:ahLst/>
                <a:cxnLst/>
                <a:rect l="l" t="t" r="r" b="b"/>
                <a:pathLst>
                  <a:path w="5072" h="5307" extrusionOk="0">
                    <a:moveTo>
                      <a:pt x="529" y="1"/>
                    </a:moveTo>
                    <a:cubicBezTo>
                      <a:pt x="355" y="162"/>
                      <a:pt x="181" y="315"/>
                      <a:pt x="0" y="469"/>
                    </a:cubicBezTo>
                    <a:cubicBezTo>
                      <a:pt x="468" y="1493"/>
                      <a:pt x="361" y="2724"/>
                      <a:pt x="937" y="3687"/>
                    </a:cubicBezTo>
                    <a:cubicBezTo>
                      <a:pt x="1706" y="4999"/>
                      <a:pt x="3680" y="5146"/>
                      <a:pt x="5072" y="5307"/>
                    </a:cubicBezTo>
                    <a:cubicBezTo>
                      <a:pt x="4804" y="4129"/>
                      <a:pt x="4623" y="2731"/>
                      <a:pt x="4041" y="1680"/>
                    </a:cubicBezTo>
                    <a:cubicBezTo>
                      <a:pt x="3325" y="382"/>
                      <a:pt x="1840" y="242"/>
                      <a:pt x="5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39"/>
              <p:cNvSpPr/>
              <p:nvPr/>
            </p:nvSpPr>
            <p:spPr>
              <a:xfrm>
                <a:off x="950372" y="1411526"/>
                <a:ext cx="417213" cy="313217"/>
              </a:xfrm>
              <a:custGeom>
                <a:avLst/>
                <a:gdLst/>
                <a:ahLst/>
                <a:cxnLst/>
                <a:rect l="l" t="t" r="r" b="b"/>
                <a:pathLst>
                  <a:path w="9374" h="7037" extrusionOk="0">
                    <a:moveTo>
                      <a:pt x="4523" y="0"/>
                    </a:moveTo>
                    <a:cubicBezTo>
                      <a:pt x="4456" y="94"/>
                      <a:pt x="4389" y="194"/>
                      <a:pt x="4309" y="288"/>
                    </a:cubicBezTo>
                    <a:cubicBezTo>
                      <a:pt x="3546" y="1254"/>
                      <a:pt x="2365" y="1922"/>
                      <a:pt x="1159" y="1922"/>
                    </a:cubicBezTo>
                    <a:cubicBezTo>
                      <a:pt x="852" y="1922"/>
                      <a:pt x="544" y="1879"/>
                      <a:pt x="241" y="1786"/>
                    </a:cubicBezTo>
                    <a:lnTo>
                      <a:pt x="241" y="1786"/>
                    </a:lnTo>
                    <a:cubicBezTo>
                      <a:pt x="622" y="2134"/>
                      <a:pt x="997" y="2489"/>
                      <a:pt x="1378" y="2837"/>
                    </a:cubicBezTo>
                    <a:cubicBezTo>
                      <a:pt x="2050" y="2333"/>
                      <a:pt x="2847" y="1784"/>
                      <a:pt x="3712" y="1784"/>
                    </a:cubicBezTo>
                    <a:cubicBezTo>
                      <a:pt x="3847" y="1784"/>
                      <a:pt x="3984" y="1798"/>
                      <a:pt x="4121" y="1827"/>
                    </a:cubicBezTo>
                    <a:cubicBezTo>
                      <a:pt x="4630" y="1934"/>
                      <a:pt x="5105" y="2241"/>
                      <a:pt x="5560" y="2482"/>
                    </a:cubicBezTo>
                    <a:cubicBezTo>
                      <a:pt x="6182" y="2803"/>
                      <a:pt x="6804" y="3131"/>
                      <a:pt x="7427" y="3459"/>
                    </a:cubicBezTo>
                    <a:cubicBezTo>
                      <a:pt x="7494" y="3493"/>
                      <a:pt x="7514" y="3600"/>
                      <a:pt x="7453" y="3653"/>
                    </a:cubicBezTo>
                    <a:cubicBezTo>
                      <a:pt x="6490" y="4469"/>
                      <a:pt x="5453" y="5346"/>
                      <a:pt x="4148" y="5500"/>
                    </a:cubicBezTo>
                    <a:cubicBezTo>
                      <a:pt x="4031" y="5514"/>
                      <a:pt x="3915" y="5521"/>
                      <a:pt x="3800" y="5521"/>
                    </a:cubicBezTo>
                    <a:cubicBezTo>
                      <a:pt x="2755" y="5521"/>
                      <a:pt x="1818" y="4939"/>
                      <a:pt x="1131" y="4155"/>
                    </a:cubicBezTo>
                    <a:cubicBezTo>
                      <a:pt x="769" y="4556"/>
                      <a:pt x="395" y="4951"/>
                      <a:pt x="0" y="5332"/>
                    </a:cubicBezTo>
                    <a:cubicBezTo>
                      <a:pt x="1505" y="5332"/>
                      <a:pt x="3191" y="5620"/>
                      <a:pt x="4068" y="6925"/>
                    </a:cubicBezTo>
                    <a:cubicBezTo>
                      <a:pt x="4285" y="7002"/>
                      <a:pt x="4494" y="7036"/>
                      <a:pt x="4696" y="7036"/>
                    </a:cubicBezTo>
                    <a:cubicBezTo>
                      <a:pt x="5651" y="7036"/>
                      <a:pt x="6447" y="6271"/>
                      <a:pt x="7192" y="5647"/>
                    </a:cubicBezTo>
                    <a:cubicBezTo>
                      <a:pt x="7554" y="5332"/>
                      <a:pt x="7922" y="5018"/>
                      <a:pt x="8276" y="4697"/>
                    </a:cubicBezTo>
                    <a:cubicBezTo>
                      <a:pt x="8444" y="4543"/>
                      <a:pt x="9300" y="3948"/>
                      <a:pt x="9333" y="3707"/>
                    </a:cubicBezTo>
                    <a:cubicBezTo>
                      <a:pt x="9374" y="3359"/>
                      <a:pt x="8584" y="2924"/>
                      <a:pt x="8337" y="2723"/>
                    </a:cubicBezTo>
                    <a:cubicBezTo>
                      <a:pt x="7975" y="2422"/>
                      <a:pt x="7614" y="2128"/>
                      <a:pt x="7253" y="1827"/>
                    </a:cubicBezTo>
                    <a:cubicBezTo>
                      <a:pt x="6436" y="1151"/>
                      <a:pt x="5613" y="274"/>
                      <a:pt x="4556" y="13"/>
                    </a:cubicBezTo>
                    <a:cubicBezTo>
                      <a:pt x="4543" y="7"/>
                      <a:pt x="4536" y="0"/>
                      <a:pt x="4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39"/>
              <p:cNvSpPr/>
              <p:nvPr/>
            </p:nvSpPr>
            <p:spPr>
              <a:xfrm>
                <a:off x="1006630" y="1504860"/>
                <a:ext cx="261793" cy="141408"/>
              </a:xfrm>
              <a:custGeom>
                <a:avLst/>
                <a:gdLst/>
                <a:ahLst/>
                <a:cxnLst/>
                <a:rect l="l" t="t" r="r" b="b"/>
                <a:pathLst>
                  <a:path w="5882" h="3177" extrusionOk="0">
                    <a:moveTo>
                      <a:pt x="2450" y="0"/>
                    </a:moveTo>
                    <a:cubicBezTo>
                      <a:pt x="1683" y="0"/>
                      <a:pt x="1003" y="404"/>
                      <a:pt x="308" y="914"/>
                    </a:cubicBezTo>
                    <a:cubicBezTo>
                      <a:pt x="382" y="981"/>
                      <a:pt x="449" y="1048"/>
                      <a:pt x="522" y="1115"/>
                    </a:cubicBezTo>
                    <a:cubicBezTo>
                      <a:pt x="583" y="1175"/>
                      <a:pt x="556" y="1242"/>
                      <a:pt x="509" y="1282"/>
                    </a:cubicBezTo>
                    <a:cubicBezTo>
                      <a:pt x="509" y="1295"/>
                      <a:pt x="502" y="1315"/>
                      <a:pt x="489" y="1335"/>
                    </a:cubicBezTo>
                    <a:cubicBezTo>
                      <a:pt x="328" y="1529"/>
                      <a:pt x="168" y="1723"/>
                      <a:pt x="1" y="1911"/>
                    </a:cubicBezTo>
                    <a:cubicBezTo>
                      <a:pt x="781" y="2540"/>
                      <a:pt x="1484" y="3176"/>
                      <a:pt x="2557" y="3176"/>
                    </a:cubicBezTo>
                    <a:cubicBezTo>
                      <a:pt x="2579" y="3176"/>
                      <a:pt x="2601" y="3176"/>
                      <a:pt x="2623" y="3175"/>
                    </a:cubicBezTo>
                    <a:cubicBezTo>
                      <a:pt x="3225" y="3155"/>
                      <a:pt x="3814" y="2928"/>
                      <a:pt x="4329" y="2640"/>
                    </a:cubicBezTo>
                    <a:cubicBezTo>
                      <a:pt x="4717" y="2426"/>
                      <a:pt x="5514" y="2024"/>
                      <a:pt x="5708" y="1636"/>
                    </a:cubicBezTo>
                    <a:cubicBezTo>
                      <a:pt x="5882" y="1302"/>
                      <a:pt x="5146" y="1108"/>
                      <a:pt x="4838" y="947"/>
                    </a:cubicBezTo>
                    <a:cubicBezTo>
                      <a:pt x="4403" y="720"/>
                      <a:pt x="3968" y="479"/>
                      <a:pt x="3533" y="265"/>
                    </a:cubicBezTo>
                    <a:cubicBezTo>
                      <a:pt x="3149" y="80"/>
                      <a:pt x="2791" y="0"/>
                      <a:pt x="2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39"/>
            <p:cNvGrpSpPr/>
            <p:nvPr/>
          </p:nvGrpSpPr>
          <p:grpSpPr>
            <a:xfrm>
              <a:off x="2737781" y="4259843"/>
              <a:ext cx="147453" cy="583615"/>
              <a:chOff x="1701356" y="1283743"/>
              <a:chExt cx="147453" cy="583615"/>
            </a:xfrm>
          </p:grpSpPr>
          <p:sp>
            <p:nvSpPr>
              <p:cNvPr id="7492" name="Google Shape;7492;p39"/>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39"/>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39"/>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39"/>
            <p:cNvGrpSpPr/>
            <p:nvPr/>
          </p:nvGrpSpPr>
          <p:grpSpPr>
            <a:xfrm>
              <a:off x="2737781" y="2264518"/>
              <a:ext cx="147453" cy="583615"/>
              <a:chOff x="1701356" y="1283743"/>
              <a:chExt cx="147453" cy="583615"/>
            </a:xfrm>
          </p:grpSpPr>
          <p:sp>
            <p:nvSpPr>
              <p:cNvPr id="7496" name="Google Shape;7496;p39"/>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39"/>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39"/>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39"/>
            <p:cNvGrpSpPr/>
            <p:nvPr/>
          </p:nvGrpSpPr>
          <p:grpSpPr>
            <a:xfrm>
              <a:off x="2737781" y="287393"/>
              <a:ext cx="147453" cy="583615"/>
              <a:chOff x="1701356" y="1283743"/>
              <a:chExt cx="147453" cy="583615"/>
            </a:xfrm>
          </p:grpSpPr>
          <p:sp>
            <p:nvSpPr>
              <p:cNvPr id="7500" name="Google Shape;7500;p39"/>
              <p:cNvSpPr/>
              <p:nvPr/>
            </p:nvSpPr>
            <p:spPr>
              <a:xfrm>
                <a:off x="1701356" y="1283743"/>
                <a:ext cx="147453" cy="583615"/>
              </a:xfrm>
              <a:custGeom>
                <a:avLst/>
                <a:gdLst/>
                <a:ahLst/>
                <a:cxnLst/>
                <a:rect l="l" t="t" r="r" b="b"/>
                <a:pathLst>
                  <a:path w="3313" h="13112" extrusionOk="0">
                    <a:moveTo>
                      <a:pt x="1798" y="476"/>
                    </a:moveTo>
                    <a:cubicBezTo>
                      <a:pt x="1825" y="476"/>
                      <a:pt x="1853" y="480"/>
                      <a:pt x="1881" y="489"/>
                    </a:cubicBezTo>
                    <a:cubicBezTo>
                      <a:pt x="2215" y="596"/>
                      <a:pt x="2677" y="1653"/>
                      <a:pt x="2797" y="1961"/>
                    </a:cubicBezTo>
                    <a:cubicBezTo>
                      <a:pt x="3038" y="2590"/>
                      <a:pt x="3012" y="3232"/>
                      <a:pt x="2824" y="3881"/>
                    </a:cubicBezTo>
                    <a:cubicBezTo>
                      <a:pt x="2557" y="4831"/>
                      <a:pt x="2048" y="5614"/>
                      <a:pt x="1479" y="6397"/>
                    </a:cubicBezTo>
                    <a:cubicBezTo>
                      <a:pt x="1479" y="6390"/>
                      <a:pt x="1479" y="6377"/>
                      <a:pt x="1473" y="6370"/>
                    </a:cubicBezTo>
                    <a:cubicBezTo>
                      <a:pt x="931" y="5353"/>
                      <a:pt x="362" y="4283"/>
                      <a:pt x="375" y="3092"/>
                    </a:cubicBezTo>
                    <a:cubicBezTo>
                      <a:pt x="382" y="2450"/>
                      <a:pt x="610" y="1888"/>
                      <a:pt x="964" y="1366"/>
                    </a:cubicBezTo>
                    <a:cubicBezTo>
                      <a:pt x="1131" y="1118"/>
                      <a:pt x="1459" y="476"/>
                      <a:pt x="1798" y="476"/>
                    </a:cubicBezTo>
                    <a:close/>
                    <a:moveTo>
                      <a:pt x="1479" y="6711"/>
                    </a:moveTo>
                    <a:cubicBezTo>
                      <a:pt x="2048" y="7494"/>
                      <a:pt x="2557" y="8284"/>
                      <a:pt x="2824" y="9234"/>
                    </a:cubicBezTo>
                    <a:cubicBezTo>
                      <a:pt x="3012" y="9876"/>
                      <a:pt x="3038" y="10518"/>
                      <a:pt x="2797" y="11147"/>
                    </a:cubicBezTo>
                    <a:cubicBezTo>
                      <a:pt x="2677" y="11462"/>
                      <a:pt x="2215" y="12512"/>
                      <a:pt x="1881" y="12626"/>
                    </a:cubicBezTo>
                    <a:cubicBezTo>
                      <a:pt x="1853" y="12635"/>
                      <a:pt x="1826" y="12639"/>
                      <a:pt x="1799" y="12639"/>
                    </a:cubicBezTo>
                    <a:cubicBezTo>
                      <a:pt x="1459" y="12639"/>
                      <a:pt x="1131" y="11991"/>
                      <a:pt x="964" y="11750"/>
                    </a:cubicBezTo>
                    <a:cubicBezTo>
                      <a:pt x="610" y="11221"/>
                      <a:pt x="382" y="10666"/>
                      <a:pt x="375" y="10017"/>
                    </a:cubicBezTo>
                    <a:cubicBezTo>
                      <a:pt x="362" y="8832"/>
                      <a:pt x="931" y="7762"/>
                      <a:pt x="1473" y="6745"/>
                    </a:cubicBezTo>
                    <a:cubicBezTo>
                      <a:pt x="1479" y="6732"/>
                      <a:pt x="1479" y="6725"/>
                      <a:pt x="1479" y="6711"/>
                    </a:cubicBezTo>
                    <a:close/>
                    <a:moveTo>
                      <a:pt x="1737" y="1"/>
                    </a:moveTo>
                    <a:cubicBezTo>
                      <a:pt x="1712" y="1"/>
                      <a:pt x="1687" y="7"/>
                      <a:pt x="1667" y="21"/>
                    </a:cubicBezTo>
                    <a:cubicBezTo>
                      <a:pt x="1285" y="295"/>
                      <a:pt x="991" y="844"/>
                      <a:pt x="730" y="1225"/>
                    </a:cubicBezTo>
                    <a:cubicBezTo>
                      <a:pt x="396" y="1720"/>
                      <a:pt x="175" y="2222"/>
                      <a:pt x="121" y="2824"/>
                    </a:cubicBezTo>
                    <a:cubicBezTo>
                      <a:pt x="1" y="4149"/>
                      <a:pt x="643" y="5373"/>
                      <a:pt x="1245" y="6504"/>
                    </a:cubicBezTo>
                    <a:cubicBezTo>
                      <a:pt x="1252" y="6531"/>
                      <a:pt x="1272" y="6544"/>
                      <a:pt x="1292" y="6558"/>
                    </a:cubicBezTo>
                    <a:cubicBezTo>
                      <a:pt x="1272" y="6564"/>
                      <a:pt x="1252" y="6584"/>
                      <a:pt x="1245" y="6604"/>
                    </a:cubicBezTo>
                    <a:cubicBezTo>
                      <a:pt x="643" y="7742"/>
                      <a:pt x="1" y="8966"/>
                      <a:pt x="121" y="10291"/>
                    </a:cubicBezTo>
                    <a:cubicBezTo>
                      <a:pt x="175" y="10886"/>
                      <a:pt x="396" y="11388"/>
                      <a:pt x="730" y="11883"/>
                    </a:cubicBezTo>
                    <a:cubicBezTo>
                      <a:pt x="991" y="12271"/>
                      <a:pt x="1285" y="12820"/>
                      <a:pt x="1667" y="13094"/>
                    </a:cubicBezTo>
                    <a:cubicBezTo>
                      <a:pt x="1685" y="13107"/>
                      <a:pt x="1708" y="13112"/>
                      <a:pt x="1732" y="13112"/>
                    </a:cubicBezTo>
                    <a:cubicBezTo>
                      <a:pt x="1759" y="13112"/>
                      <a:pt x="1786" y="13105"/>
                      <a:pt x="1807" y="13094"/>
                    </a:cubicBezTo>
                    <a:cubicBezTo>
                      <a:pt x="2664" y="12506"/>
                      <a:pt x="3313" y="11060"/>
                      <a:pt x="3246" y="10043"/>
                    </a:cubicBezTo>
                    <a:cubicBezTo>
                      <a:pt x="3165" y="8779"/>
                      <a:pt x="2470" y="7427"/>
                      <a:pt x="1553" y="6558"/>
                    </a:cubicBezTo>
                    <a:cubicBezTo>
                      <a:pt x="2470" y="5681"/>
                      <a:pt x="3165" y="4336"/>
                      <a:pt x="3246" y="3072"/>
                    </a:cubicBezTo>
                    <a:cubicBezTo>
                      <a:pt x="3313" y="2048"/>
                      <a:pt x="2664" y="610"/>
                      <a:pt x="1807" y="21"/>
                    </a:cubicBezTo>
                    <a:cubicBezTo>
                      <a:pt x="1787" y="7"/>
                      <a:pt x="1762" y="1"/>
                      <a:pt x="1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39"/>
              <p:cNvSpPr/>
              <p:nvPr/>
            </p:nvSpPr>
            <p:spPr>
              <a:xfrm>
                <a:off x="1717468" y="1582437"/>
                <a:ext cx="119147" cy="263900"/>
              </a:xfrm>
              <a:custGeom>
                <a:avLst/>
                <a:gdLst/>
                <a:ahLst/>
                <a:cxnLst/>
                <a:rect l="l" t="t" r="r" b="b"/>
                <a:pathLst>
                  <a:path w="2677" h="5929" extrusionOk="0">
                    <a:moveTo>
                      <a:pt x="1117" y="0"/>
                    </a:moveTo>
                    <a:cubicBezTo>
                      <a:pt x="1117" y="14"/>
                      <a:pt x="1117" y="21"/>
                      <a:pt x="1111" y="34"/>
                    </a:cubicBezTo>
                    <a:cubicBezTo>
                      <a:pt x="569" y="1051"/>
                      <a:pt x="0" y="2121"/>
                      <a:pt x="13" y="3306"/>
                    </a:cubicBezTo>
                    <a:cubicBezTo>
                      <a:pt x="20" y="3955"/>
                      <a:pt x="248" y="4510"/>
                      <a:pt x="602" y="5039"/>
                    </a:cubicBezTo>
                    <a:cubicBezTo>
                      <a:pt x="769" y="5280"/>
                      <a:pt x="1097" y="5928"/>
                      <a:pt x="1437" y="5928"/>
                    </a:cubicBezTo>
                    <a:cubicBezTo>
                      <a:pt x="1464" y="5928"/>
                      <a:pt x="1491" y="5924"/>
                      <a:pt x="1519" y="5915"/>
                    </a:cubicBezTo>
                    <a:cubicBezTo>
                      <a:pt x="1853" y="5801"/>
                      <a:pt x="2315" y="4751"/>
                      <a:pt x="2435" y="4436"/>
                    </a:cubicBezTo>
                    <a:cubicBezTo>
                      <a:pt x="2676" y="3807"/>
                      <a:pt x="2643" y="3165"/>
                      <a:pt x="2462" y="2523"/>
                    </a:cubicBezTo>
                    <a:cubicBezTo>
                      <a:pt x="2195" y="1573"/>
                      <a:pt x="1686" y="783"/>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39"/>
              <p:cNvSpPr/>
              <p:nvPr/>
            </p:nvSpPr>
            <p:spPr>
              <a:xfrm>
                <a:off x="1717468" y="1304884"/>
                <a:ext cx="119147" cy="263633"/>
              </a:xfrm>
              <a:custGeom>
                <a:avLst/>
                <a:gdLst/>
                <a:ahLst/>
                <a:cxnLst/>
                <a:rect l="l" t="t" r="r" b="b"/>
                <a:pathLst>
                  <a:path w="2677" h="5923" extrusionOk="0">
                    <a:moveTo>
                      <a:pt x="1436" y="1"/>
                    </a:moveTo>
                    <a:cubicBezTo>
                      <a:pt x="1097" y="1"/>
                      <a:pt x="769" y="643"/>
                      <a:pt x="602" y="891"/>
                    </a:cubicBezTo>
                    <a:cubicBezTo>
                      <a:pt x="248" y="1413"/>
                      <a:pt x="20" y="1975"/>
                      <a:pt x="13" y="2617"/>
                    </a:cubicBezTo>
                    <a:cubicBezTo>
                      <a:pt x="0" y="3808"/>
                      <a:pt x="569" y="4878"/>
                      <a:pt x="1111" y="5895"/>
                    </a:cubicBezTo>
                    <a:cubicBezTo>
                      <a:pt x="1117" y="5902"/>
                      <a:pt x="1117" y="5915"/>
                      <a:pt x="1117" y="5922"/>
                    </a:cubicBezTo>
                    <a:cubicBezTo>
                      <a:pt x="1686" y="5139"/>
                      <a:pt x="2195" y="4356"/>
                      <a:pt x="2462" y="3406"/>
                    </a:cubicBezTo>
                    <a:cubicBezTo>
                      <a:pt x="2643" y="2757"/>
                      <a:pt x="2676" y="2115"/>
                      <a:pt x="2435" y="1486"/>
                    </a:cubicBezTo>
                    <a:cubicBezTo>
                      <a:pt x="2315" y="1178"/>
                      <a:pt x="1853" y="121"/>
                      <a:pt x="1519" y="14"/>
                    </a:cubicBezTo>
                    <a:cubicBezTo>
                      <a:pt x="1491" y="5"/>
                      <a:pt x="1463"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7503" name="Google Shape;7503;p39"/>
          <p:cNvPicPr preferRelativeResize="0"/>
          <p:nvPr/>
        </p:nvPicPr>
        <p:blipFill>
          <a:blip r:embed="rId5">
            <a:alphaModFix/>
          </a:blip>
          <a:stretch>
            <a:fillRect/>
          </a:stretch>
        </p:blipFill>
        <p:spPr>
          <a:xfrm>
            <a:off x="8040050" y="54125"/>
            <a:ext cx="1040775" cy="1057157"/>
          </a:xfrm>
          <a:prstGeom prst="rect">
            <a:avLst/>
          </a:prstGeom>
          <a:noFill/>
          <a:ln>
            <a:noFill/>
          </a:ln>
        </p:spPr>
      </p:pic>
      <p:pic>
        <p:nvPicPr>
          <p:cNvPr id="7504" name="Google Shape;7504;p39"/>
          <p:cNvPicPr preferRelativeResize="0"/>
          <p:nvPr/>
        </p:nvPicPr>
        <p:blipFill>
          <a:blip r:embed="rId6">
            <a:alphaModFix/>
          </a:blip>
          <a:stretch>
            <a:fillRect/>
          </a:stretch>
        </p:blipFill>
        <p:spPr>
          <a:xfrm>
            <a:off x="0" y="0"/>
            <a:ext cx="2914650" cy="914400"/>
          </a:xfrm>
          <a:prstGeom prst="rect">
            <a:avLst/>
          </a:prstGeom>
          <a:noFill/>
          <a:ln>
            <a:noFill/>
          </a:ln>
        </p:spPr>
      </p:pic>
      <p:pic>
        <p:nvPicPr>
          <p:cNvPr id="2" name="Ofrenda Floral a la Virgen de la Vega en Salamanca (online-video-cutter.com)">
            <a:hlinkClick r:id="" action="ppaction://media"/>
            <a:extLst>
              <a:ext uri="{FF2B5EF4-FFF2-40B4-BE49-F238E27FC236}">
                <a16:creationId xmlns:a16="http://schemas.microsoft.com/office/drawing/2014/main" id="{E5D27594-D35F-0F8D-77D4-C0C3D4CEDDE3}"/>
              </a:ext>
            </a:extLst>
          </p:cNvPr>
          <p:cNvPicPr>
            <a:picLocks noChangeAspect="1"/>
          </p:cNvPicPr>
          <p:nvPr>
            <a:videoFile r:link="rId2"/>
            <p:extLst>
              <p:ext uri="{DAA4B4D4-6D71-4841-9C94-3DE7FCFB9230}">
                <p14:media xmlns:p14="http://schemas.microsoft.com/office/powerpoint/2010/main" r:embed="rId1"/>
              </p:ext>
            </p:extLst>
          </p:nvPr>
        </p:nvPicPr>
        <p:blipFill>
          <a:blip r:embed="rId7"/>
          <a:stretch>
            <a:fillRect/>
          </a:stretch>
        </p:blipFill>
        <p:spPr>
          <a:xfrm>
            <a:off x="399866" y="1300138"/>
            <a:ext cx="4321977" cy="2715378"/>
          </a:xfrm>
          <a:prstGeom prst="rect">
            <a:avLst/>
          </a:prstGeom>
          <a:ln w="57150">
            <a:solidFill>
              <a:schemeClr val="accent2"/>
            </a:solidFill>
          </a:ln>
        </p:spPr>
      </p:pic>
    </p:spTree>
  </p:cSld>
  <p:clrMapOvr>
    <a:masterClrMapping/>
  </p:clrMapOvr>
  <p:transition spd="med">
    <p:push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5714"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509"/>
        <p:cNvGrpSpPr/>
        <p:nvPr/>
      </p:nvGrpSpPr>
      <p:grpSpPr>
        <a:xfrm>
          <a:off x="0" y="0"/>
          <a:ext cx="0" cy="0"/>
          <a:chOff x="0" y="0"/>
          <a:chExt cx="0" cy="0"/>
        </a:xfrm>
      </p:grpSpPr>
      <p:sp>
        <p:nvSpPr>
          <p:cNvPr id="7510" name="Google Shape;7510;p40"/>
          <p:cNvSpPr txBox="1"/>
          <p:nvPr/>
        </p:nvSpPr>
        <p:spPr>
          <a:xfrm>
            <a:off x="165725" y="816075"/>
            <a:ext cx="4445700" cy="3588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b="1">
                <a:solidFill>
                  <a:schemeClr val="dk1"/>
                </a:solidFill>
                <a:latin typeface="Commissioner"/>
                <a:ea typeface="Commissioner"/>
                <a:cs typeface="Commissioner"/>
                <a:sym typeface="Commissioner"/>
              </a:rPr>
              <a:t>Semana Santa</a:t>
            </a:r>
            <a:r>
              <a:rPr lang="en" sz="1600">
                <a:solidFill>
                  <a:schemeClr val="dk1"/>
                </a:solidFill>
                <a:latin typeface="Commissioner"/>
                <a:ea typeface="Commissioner"/>
                <a:cs typeface="Commissioner"/>
                <a:sym typeface="Commissioner"/>
              </a:rPr>
              <a:t> (Săptămana Sfântă) este omagiul anual al Patimilor lui Iisus Hristos, celebrat de frățiile și confrateriile religioase catolice care efectuează procesiuni penitențiale pe strazile din aproape fiecare oraș și localitate spaniolă în timpul Săptămânii Mari - ultima săptămână din Postul Mare înainte de Paște. </a:t>
            </a:r>
            <a:r>
              <a:rPr lang="en" sz="1600">
                <a:latin typeface="Commissioner"/>
                <a:ea typeface="Commissioner"/>
                <a:cs typeface="Commissioner"/>
                <a:sym typeface="Commissioner"/>
              </a:rPr>
              <a:t>Fiecare procesiune se numără cu un anturaj extins de personaje. Rânduri întregi de penitenți cu glugi („nazarenos”) poartă cruci și lumânări, în timp ce tinerii - numiți „costaleros” - poartă pe umeri pelerine, mișcându-se în ritmul muzicii emoționante interpretate de fanfare și percuție.</a:t>
            </a:r>
            <a:endParaRPr sz="2000">
              <a:solidFill>
                <a:schemeClr val="dk1"/>
              </a:solidFill>
              <a:latin typeface="Commissioner"/>
              <a:ea typeface="Commissioner"/>
              <a:cs typeface="Commissioner"/>
              <a:sym typeface="Commissioner"/>
            </a:endParaRPr>
          </a:p>
        </p:txBody>
      </p:sp>
      <p:pic>
        <p:nvPicPr>
          <p:cNvPr id="7511" name="Google Shape;7511;p40"/>
          <p:cNvPicPr preferRelativeResize="0"/>
          <p:nvPr/>
        </p:nvPicPr>
        <p:blipFill rotWithShape="1">
          <a:blip r:embed="rId3">
            <a:alphaModFix/>
          </a:blip>
          <a:srcRect l="21618" t="1234" r="14610"/>
          <a:stretch/>
        </p:blipFill>
        <p:spPr>
          <a:xfrm>
            <a:off x="4757838" y="284365"/>
            <a:ext cx="3187899" cy="2176560"/>
          </a:xfrm>
          <a:prstGeom prst="rect">
            <a:avLst/>
          </a:prstGeom>
          <a:noFill/>
          <a:ln>
            <a:noFill/>
          </a:ln>
        </p:spPr>
      </p:pic>
      <p:pic>
        <p:nvPicPr>
          <p:cNvPr id="7512" name="Google Shape;7512;p40"/>
          <p:cNvPicPr preferRelativeResize="0"/>
          <p:nvPr/>
        </p:nvPicPr>
        <p:blipFill>
          <a:blip r:embed="rId4">
            <a:alphaModFix/>
          </a:blip>
          <a:stretch>
            <a:fillRect/>
          </a:stretch>
        </p:blipFill>
        <p:spPr>
          <a:xfrm>
            <a:off x="4793375" y="2768525"/>
            <a:ext cx="3116825" cy="1835586"/>
          </a:xfrm>
          <a:prstGeom prst="rect">
            <a:avLst/>
          </a:prstGeom>
          <a:noFill/>
          <a:ln>
            <a:noFill/>
          </a:ln>
        </p:spPr>
      </p:pic>
      <p:pic>
        <p:nvPicPr>
          <p:cNvPr id="7513" name="Google Shape;7513;p40"/>
          <p:cNvPicPr preferRelativeResize="0"/>
          <p:nvPr/>
        </p:nvPicPr>
        <p:blipFill>
          <a:blip r:embed="rId5">
            <a:alphaModFix/>
          </a:blip>
          <a:stretch>
            <a:fillRect/>
          </a:stretch>
        </p:blipFill>
        <p:spPr>
          <a:xfrm>
            <a:off x="8040050" y="54125"/>
            <a:ext cx="1040775" cy="1057157"/>
          </a:xfrm>
          <a:prstGeom prst="rect">
            <a:avLst/>
          </a:prstGeom>
          <a:noFill/>
          <a:ln>
            <a:noFill/>
          </a:ln>
        </p:spPr>
      </p:pic>
      <p:pic>
        <p:nvPicPr>
          <p:cNvPr id="7514" name="Google Shape;7514;p40"/>
          <p:cNvPicPr preferRelativeResize="0"/>
          <p:nvPr/>
        </p:nvPicPr>
        <p:blipFill>
          <a:blip r:embed="rId6">
            <a:alphaModFix/>
          </a:blip>
          <a:stretch>
            <a:fillRect/>
          </a:stretch>
        </p:blipFill>
        <p:spPr>
          <a:xfrm>
            <a:off x="0" y="0"/>
            <a:ext cx="2914650" cy="9144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518"/>
        <p:cNvGrpSpPr/>
        <p:nvPr/>
      </p:nvGrpSpPr>
      <p:grpSpPr>
        <a:xfrm>
          <a:off x="0" y="0"/>
          <a:ext cx="0" cy="0"/>
          <a:chOff x="0" y="0"/>
          <a:chExt cx="0" cy="0"/>
        </a:xfrm>
      </p:grpSpPr>
      <p:sp>
        <p:nvSpPr>
          <p:cNvPr id="7519" name="Google Shape;7519;p41"/>
          <p:cNvSpPr/>
          <p:nvPr/>
        </p:nvSpPr>
        <p:spPr>
          <a:xfrm>
            <a:off x="7109750" y="1609625"/>
            <a:ext cx="1924200" cy="1924200"/>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missioner"/>
              <a:ea typeface="Commissioner"/>
              <a:cs typeface="Commissioner"/>
              <a:sym typeface="Commissioner"/>
            </a:endParaRPr>
          </a:p>
        </p:txBody>
      </p:sp>
      <p:sp>
        <p:nvSpPr>
          <p:cNvPr id="7520" name="Google Shape;7520;p41"/>
          <p:cNvSpPr txBox="1">
            <a:spLocks noGrp="1"/>
          </p:cNvSpPr>
          <p:nvPr>
            <p:ph type="subTitle" idx="2"/>
          </p:nvPr>
        </p:nvSpPr>
        <p:spPr>
          <a:xfrm>
            <a:off x="96075" y="1274450"/>
            <a:ext cx="5564700" cy="290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000000"/>
                </a:solidFill>
              </a:rPr>
              <a:t>Una dintre cele mai unice tradiții ale Săptămânii Sfinte din Salamanca este în Joia Mare, cu </a:t>
            </a:r>
            <a:r>
              <a:rPr lang="en" sz="1600" b="1">
                <a:solidFill>
                  <a:srgbClr val="000000"/>
                </a:solidFill>
              </a:rPr>
              <a:t>„ Los Oficios ”</a:t>
            </a:r>
            <a:r>
              <a:rPr lang="en" sz="1600">
                <a:solidFill>
                  <a:srgbClr val="000000"/>
                </a:solidFill>
              </a:rPr>
              <a:t>, o ceremonie care combină elementele academice și liturgice. Ținând loc în Catedral Vieja (Catedrala Veche), toți profesorii universitari participă îmbrăcați în robele lor academice și țin pe rând o lumânare aprinsă, un act care nu a fost niciodată anulat - nici măcar în epoca în care exista Săptămâna Sfântă. Inițial menită să atragă credincioșii, ceremonia include în mod tradițional un mic dejun cu ciocolată caldă și prăjituri - o practică care este păstrată și astăzi.</a:t>
            </a:r>
            <a:endParaRPr sz="1800"/>
          </a:p>
        </p:txBody>
      </p:sp>
      <p:pic>
        <p:nvPicPr>
          <p:cNvPr id="7521" name="Google Shape;7521;p41"/>
          <p:cNvPicPr preferRelativeResize="0"/>
          <p:nvPr/>
        </p:nvPicPr>
        <p:blipFill>
          <a:blip r:embed="rId3">
            <a:alphaModFix/>
          </a:blip>
          <a:stretch>
            <a:fillRect/>
          </a:stretch>
        </p:blipFill>
        <p:spPr>
          <a:xfrm>
            <a:off x="5710350" y="1609650"/>
            <a:ext cx="3323610" cy="1924200"/>
          </a:xfrm>
          <a:prstGeom prst="rect">
            <a:avLst/>
          </a:prstGeom>
          <a:noFill/>
          <a:ln>
            <a:noFill/>
          </a:ln>
        </p:spPr>
      </p:pic>
      <p:pic>
        <p:nvPicPr>
          <p:cNvPr id="7522" name="Google Shape;7522;p41"/>
          <p:cNvPicPr preferRelativeResize="0"/>
          <p:nvPr/>
        </p:nvPicPr>
        <p:blipFill>
          <a:blip r:embed="rId4">
            <a:alphaModFix/>
          </a:blip>
          <a:stretch>
            <a:fillRect/>
          </a:stretch>
        </p:blipFill>
        <p:spPr>
          <a:xfrm>
            <a:off x="0" y="0"/>
            <a:ext cx="2914650" cy="914400"/>
          </a:xfrm>
          <a:prstGeom prst="rect">
            <a:avLst/>
          </a:prstGeom>
          <a:noFill/>
          <a:ln>
            <a:noFill/>
          </a:ln>
        </p:spPr>
      </p:pic>
      <p:pic>
        <p:nvPicPr>
          <p:cNvPr id="7523" name="Google Shape;7523;p41"/>
          <p:cNvPicPr preferRelativeResize="0"/>
          <p:nvPr/>
        </p:nvPicPr>
        <p:blipFill>
          <a:blip r:embed="rId5">
            <a:alphaModFix/>
          </a:blip>
          <a:stretch>
            <a:fillRect/>
          </a:stretch>
        </p:blipFill>
        <p:spPr>
          <a:xfrm>
            <a:off x="8040050" y="54125"/>
            <a:ext cx="1040775" cy="1057157"/>
          </a:xfrm>
          <a:prstGeom prst="rect">
            <a:avLst/>
          </a:prstGeom>
          <a:noFill/>
          <a:ln>
            <a:noFill/>
          </a:ln>
        </p:spPr>
      </p:pic>
    </p:spTree>
  </p:cSld>
  <p:clrMapOvr>
    <a:masterClrMapping/>
  </p:clrMapOvr>
  <p:transition spd="med">
    <p:push/>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527"/>
        <p:cNvGrpSpPr/>
        <p:nvPr/>
      </p:nvGrpSpPr>
      <p:grpSpPr>
        <a:xfrm>
          <a:off x="0" y="0"/>
          <a:ext cx="0" cy="0"/>
          <a:chOff x="0" y="0"/>
          <a:chExt cx="0" cy="0"/>
        </a:xfrm>
      </p:grpSpPr>
      <p:sp>
        <p:nvSpPr>
          <p:cNvPr id="7528" name="Google Shape;7528;p42"/>
          <p:cNvSpPr/>
          <p:nvPr/>
        </p:nvSpPr>
        <p:spPr>
          <a:xfrm>
            <a:off x="7109750" y="1609625"/>
            <a:ext cx="1924200" cy="1924200"/>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Commissioner"/>
              <a:ea typeface="Commissioner"/>
              <a:cs typeface="Commissioner"/>
              <a:sym typeface="Commissioner"/>
            </a:endParaRPr>
          </a:p>
        </p:txBody>
      </p:sp>
      <p:sp>
        <p:nvSpPr>
          <p:cNvPr id="7529" name="Google Shape;7529;p42"/>
          <p:cNvSpPr txBox="1">
            <a:spLocks noGrp="1"/>
          </p:cNvSpPr>
          <p:nvPr>
            <p:ph type="subTitle" idx="1"/>
          </p:nvPr>
        </p:nvSpPr>
        <p:spPr>
          <a:xfrm>
            <a:off x="80250" y="1211950"/>
            <a:ext cx="5374800" cy="3491700"/>
          </a:xfrm>
          <a:prstGeom prst="rect">
            <a:avLst/>
          </a:prstGeom>
        </p:spPr>
        <p:txBody>
          <a:bodyPr spcFirstLastPara="1" wrap="square" lIns="91425" tIns="91425" rIns="91425" bIns="91425" anchor="t" anchorCtr="0">
            <a:noAutofit/>
          </a:bodyPr>
          <a:lstStyle/>
          <a:p>
            <a:pPr marL="457200" lvl="0" indent="-228600" algn="l" rtl="0">
              <a:spcBef>
                <a:spcPts val="0"/>
              </a:spcBef>
              <a:spcAft>
                <a:spcPts val="0"/>
              </a:spcAft>
              <a:buClr>
                <a:srgbClr val="000000"/>
              </a:buClr>
              <a:buSzPts val="1400"/>
              <a:buFont typeface="Commissioner"/>
              <a:buNone/>
            </a:pPr>
            <a:r>
              <a:rPr lang="en">
                <a:solidFill>
                  <a:srgbClr val="000000"/>
                </a:solidFill>
              </a:rPr>
              <a:t>O altă tradiție importantă a Săptămânii Sfinte din Salamanca este „ Descendimiento de Cristo ” (Coborârea lui Hristos), care are loc în Vinerea Mare. În Vinerea Mare, toate mănăstirile și bisericile orașului rămân deschise toată ziua - o oportunitate excelentă de a o vizita! Cu toate acestea, și mai important, în Patio Chico (curtea mică) dintre cele două catedrale, sunt ridicate trei cruci în portalul Catedral Vieja. Hristos este coborât de pe crucea din mijloc, așezat într-un mormânt de sticlă și apoi purtat în procesiune prin oraș. Două zile mai târziu, în Duminica Paștelui, are loc emoționantul „Acto del Reencuentro”. Având loc în Plaza de Anaya, Fecioara îndurerată își dezbracă mantia neagră și se „întâlnește” cu figura fiului ei înviat într-un moment fericit și festiv.</a:t>
            </a:r>
            <a:endParaRPr>
              <a:solidFill>
                <a:srgbClr val="000000"/>
              </a:solidFill>
            </a:endParaRPr>
          </a:p>
          <a:p>
            <a:pPr marL="0" lvl="0" indent="0" algn="l" rtl="0">
              <a:spcBef>
                <a:spcPts val="0"/>
              </a:spcBef>
              <a:spcAft>
                <a:spcPts val="0"/>
              </a:spcAft>
              <a:buNone/>
            </a:pPr>
            <a:endParaRPr/>
          </a:p>
        </p:txBody>
      </p:sp>
      <p:pic>
        <p:nvPicPr>
          <p:cNvPr id="7530" name="Google Shape;7530;p42"/>
          <p:cNvPicPr preferRelativeResize="0"/>
          <p:nvPr/>
        </p:nvPicPr>
        <p:blipFill>
          <a:blip r:embed="rId3">
            <a:alphaModFix/>
          </a:blip>
          <a:stretch>
            <a:fillRect/>
          </a:stretch>
        </p:blipFill>
        <p:spPr>
          <a:xfrm>
            <a:off x="5506776" y="2878525"/>
            <a:ext cx="3176550" cy="2117176"/>
          </a:xfrm>
          <a:prstGeom prst="rect">
            <a:avLst/>
          </a:prstGeom>
          <a:noFill/>
          <a:ln>
            <a:noFill/>
          </a:ln>
        </p:spPr>
      </p:pic>
      <p:pic>
        <p:nvPicPr>
          <p:cNvPr id="7531" name="Google Shape;7531;p42"/>
          <p:cNvPicPr preferRelativeResize="0"/>
          <p:nvPr/>
        </p:nvPicPr>
        <p:blipFill rotWithShape="1">
          <a:blip r:embed="rId4">
            <a:alphaModFix/>
          </a:blip>
          <a:srcRect t="17660" b="7061"/>
          <a:stretch/>
        </p:blipFill>
        <p:spPr>
          <a:xfrm>
            <a:off x="5782389" y="206951"/>
            <a:ext cx="2177048" cy="2494686"/>
          </a:xfrm>
          <a:prstGeom prst="rect">
            <a:avLst/>
          </a:prstGeom>
          <a:noFill/>
          <a:ln>
            <a:noFill/>
          </a:ln>
        </p:spPr>
      </p:pic>
      <p:pic>
        <p:nvPicPr>
          <p:cNvPr id="7532" name="Google Shape;7532;p42"/>
          <p:cNvPicPr preferRelativeResize="0"/>
          <p:nvPr/>
        </p:nvPicPr>
        <p:blipFill>
          <a:blip r:embed="rId5">
            <a:alphaModFix/>
          </a:blip>
          <a:stretch>
            <a:fillRect/>
          </a:stretch>
        </p:blipFill>
        <p:spPr>
          <a:xfrm>
            <a:off x="0" y="0"/>
            <a:ext cx="2914650" cy="914400"/>
          </a:xfrm>
          <a:prstGeom prst="rect">
            <a:avLst/>
          </a:prstGeom>
          <a:noFill/>
          <a:ln>
            <a:noFill/>
          </a:ln>
        </p:spPr>
      </p:pic>
      <p:pic>
        <p:nvPicPr>
          <p:cNvPr id="7533" name="Google Shape;7533;p42"/>
          <p:cNvPicPr preferRelativeResize="0"/>
          <p:nvPr/>
        </p:nvPicPr>
        <p:blipFill>
          <a:blip r:embed="rId6">
            <a:alphaModFix/>
          </a:blip>
          <a:stretch>
            <a:fillRect/>
          </a:stretch>
        </p:blipFill>
        <p:spPr>
          <a:xfrm>
            <a:off x="8040050" y="54125"/>
            <a:ext cx="1040775" cy="1057157"/>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537"/>
        <p:cNvGrpSpPr/>
        <p:nvPr/>
      </p:nvGrpSpPr>
      <p:grpSpPr>
        <a:xfrm>
          <a:off x="0" y="0"/>
          <a:ext cx="0" cy="0"/>
          <a:chOff x="0" y="0"/>
          <a:chExt cx="0" cy="0"/>
        </a:xfrm>
      </p:grpSpPr>
      <p:pic>
        <p:nvPicPr>
          <p:cNvPr id="7538" name="Google Shape;7538;p43"/>
          <p:cNvPicPr preferRelativeResize="0"/>
          <p:nvPr/>
        </p:nvPicPr>
        <p:blipFill>
          <a:blip r:embed="rId3">
            <a:alphaModFix/>
          </a:blip>
          <a:stretch>
            <a:fillRect/>
          </a:stretch>
        </p:blipFill>
        <p:spPr>
          <a:xfrm>
            <a:off x="0" y="0"/>
            <a:ext cx="2914650" cy="914400"/>
          </a:xfrm>
          <a:prstGeom prst="rect">
            <a:avLst/>
          </a:prstGeom>
          <a:noFill/>
          <a:ln>
            <a:noFill/>
          </a:ln>
        </p:spPr>
      </p:pic>
      <p:pic>
        <p:nvPicPr>
          <p:cNvPr id="7539" name="Google Shape;7539;p43"/>
          <p:cNvPicPr preferRelativeResize="0"/>
          <p:nvPr/>
        </p:nvPicPr>
        <p:blipFill>
          <a:blip r:embed="rId4">
            <a:alphaModFix/>
          </a:blip>
          <a:stretch>
            <a:fillRect/>
          </a:stretch>
        </p:blipFill>
        <p:spPr>
          <a:xfrm>
            <a:off x="8040050" y="54125"/>
            <a:ext cx="1040775" cy="1057157"/>
          </a:xfrm>
          <a:prstGeom prst="rect">
            <a:avLst/>
          </a:prstGeom>
          <a:noFill/>
          <a:ln>
            <a:noFill/>
          </a:ln>
        </p:spPr>
      </p:pic>
      <p:sp>
        <p:nvSpPr>
          <p:cNvPr id="7540" name="Google Shape;7540;p43"/>
          <p:cNvSpPr/>
          <p:nvPr/>
        </p:nvSpPr>
        <p:spPr>
          <a:xfrm>
            <a:off x="2863425" y="610225"/>
            <a:ext cx="4544093" cy="397324"/>
          </a:xfrm>
          <a:prstGeom prst="rect">
            <a:avLst/>
          </a:prstGeom>
        </p:spPr>
        <p:txBody>
          <a:bodyPr>
            <a:prstTxWarp prst="textPlain">
              <a:avLst/>
            </a:prstTxWarp>
          </a:bodyPr>
          <a:lstStyle/>
          <a:p>
            <a:pPr lvl="0" algn="ctr"/>
            <a:r>
              <a:rPr b="0" i="0">
                <a:ln w="28575" cap="flat" cmpd="sng">
                  <a:solidFill>
                    <a:schemeClr val="lt2"/>
                  </a:solidFill>
                  <a:prstDash val="solid"/>
                  <a:round/>
                  <a:headEnd type="none" w="sm" len="sm"/>
                  <a:tailEnd type="none" w="sm" len="sm"/>
                </a:ln>
                <a:solidFill>
                  <a:schemeClr val="accent1"/>
                </a:solidFill>
                <a:latin typeface="Lobster"/>
              </a:rPr>
              <a:t>Tradiții universitare</a:t>
            </a:r>
          </a:p>
        </p:txBody>
      </p:sp>
      <p:sp>
        <p:nvSpPr>
          <p:cNvPr id="7541" name="Google Shape;7541;p43"/>
          <p:cNvSpPr txBox="1"/>
          <p:nvPr/>
        </p:nvSpPr>
        <p:spPr>
          <a:xfrm>
            <a:off x="364625" y="1228100"/>
            <a:ext cx="4544100" cy="2861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b="1" i="1">
                <a:latin typeface="Times New Roman"/>
                <a:ea typeface="Times New Roman"/>
                <a:cs typeface="Times New Roman"/>
                <a:sym typeface="Times New Roman"/>
              </a:rPr>
              <a:t>Revelionul Universitar, </a:t>
            </a:r>
            <a:r>
              <a:rPr lang="en" sz="1600">
                <a:latin typeface="Times New Roman"/>
                <a:ea typeface="Times New Roman"/>
                <a:cs typeface="Times New Roman"/>
                <a:sym typeface="Times New Roman"/>
              </a:rPr>
              <a:t>cunoscut și sub numele de </a:t>
            </a:r>
            <a:r>
              <a:rPr lang="en" sz="1600" b="1" i="1">
                <a:latin typeface="Times New Roman"/>
                <a:ea typeface="Times New Roman"/>
                <a:cs typeface="Times New Roman"/>
                <a:sym typeface="Times New Roman"/>
              </a:rPr>
              <a:t>Cotillon Salamanca, </a:t>
            </a:r>
            <a:r>
              <a:rPr lang="en" sz="1600">
                <a:latin typeface="Times New Roman"/>
                <a:ea typeface="Times New Roman"/>
                <a:cs typeface="Times New Roman"/>
                <a:sym typeface="Times New Roman"/>
              </a:rPr>
              <a:t>este un eveniment care are loc în orașul Salamanca , în fiecare an din 2005, la care participă sute de studenți universitari. Sărbătoarea are loc întotdeauna în penultima joi a anului școlar din decembrie, fiind în aceeași zi organizat și Festivalul Universitar din Salamanca. Locația aleasă pentru eveniment este piața principală a orașului, unde la miezul nopții mulțimea se adună pentru a mânca 12 ursuleți gumați în loc de tradiționalii struguri norocoși. Acest obicei a devenit o parte a tradiției, încât chiar și marca de dulciuri „Roypas” a creat o pungă de jeleuri concepute pentru această ocazie, care are 12 jeleuri în formă și cu aromă de struguri.</a:t>
            </a:r>
            <a:endParaRPr sz="1600">
              <a:latin typeface="Times New Roman"/>
              <a:ea typeface="Times New Roman"/>
              <a:cs typeface="Times New Roman"/>
              <a:sym typeface="Times New Roman"/>
            </a:endParaRPr>
          </a:p>
        </p:txBody>
      </p:sp>
      <p:pic>
        <p:nvPicPr>
          <p:cNvPr id="7542" name="Google Shape;7542;p43" title="Nochevieja-Universitara-min.png"/>
          <p:cNvPicPr preferRelativeResize="0"/>
          <p:nvPr/>
        </p:nvPicPr>
        <p:blipFill>
          <a:blip r:embed="rId5">
            <a:alphaModFix/>
          </a:blip>
          <a:stretch>
            <a:fillRect/>
          </a:stretch>
        </p:blipFill>
        <p:spPr>
          <a:xfrm>
            <a:off x="4908725" y="1629875"/>
            <a:ext cx="3852925" cy="2459325"/>
          </a:xfrm>
          <a:prstGeom prst="rect">
            <a:avLst/>
          </a:prstGeom>
          <a:noFill/>
          <a:ln w="38100" cap="flat" cmpd="sng">
            <a:solidFill>
              <a:schemeClr val="lt2"/>
            </a:solidFill>
            <a:prstDash val="solid"/>
            <a:round/>
            <a:headEnd type="none" w="sm" len="sm"/>
            <a:tailEnd type="none" w="sm" len="sm"/>
          </a:ln>
        </p:spPr>
      </p:pic>
    </p:spTree>
  </p:cSld>
  <p:clrMapOvr>
    <a:masterClrMapping/>
  </p:clrMapOvr>
  <p:transition spd="med">
    <p:push dir="r"/>
  </p:transition>
</p:sld>
</file>

<file path=ppt/theme/theme1.xml><?xml version="1.0" encoding="utf-8"?>
<a:theme xmlns:a="http://schemas.openxmlformats.org/drawingml/2006/main" name="Cultural Heritage and Traditions - Spanish - Foreign Language - 12th Grade by Slidesgo">
  <a:themeElements>
    <a:clrScheme name="Simple Light">
      <a:dk1>
        <a:srgbClr val="2F1423"/>
      </a:dk1>
      <a:lt1>
        <a:srgbClr val="FEECD6"/>
      </a:lt1>
      <a:dk2>
        <a:srgbClr val="FEA237"/>
      </a:dk2>
      <a:lt2>
        <a:srgbClr val="F00A4B"/>
      </a:lt2>
      <a:accent1>
        <a:srgbClr val="97B821"/>
      </a:accent1>
      <a:accent2>
        <a:srgbClr val="FFFFFF"/>
      </a:accent2>
      <a:accent3>
        <a:srgbClr val="FFFFFF"/>
      </a:accent3>
      <a:accent4>
        <a:srgbClr val="FFFFFF"/>
      </a:accent4>
      <a:accent5>
        <a:srgbClr val="FFFFFF"/>
      </a:accent5>
      <a:accent6>
        <a:srgbClr val="FFFFFF"/>
      </a:accent6>
      <a:hlink>
        <a:srgbClr val="2F14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1268</Words>
  <Application>Microsoft Office PowerPoint</Application>
  <PresentationFormat>On-screen Show (16:9)</PresentationFormat>
  <Paragraphs>19</Paragraphs>
  <Slides>12</Slides>
  <Notes>12</Notes>
  <HiddenSlides>0</HiddenSlides>
  <MMClips>2</MMClips>
  <ScaleCrop>false</ScaleCrop>
  <HeadingPairs>
    <vt:vector size="4" baseType="variant">
      <vt:variant>
        <vt:lpstr>Theme</vt:lpstr>
      </vt:variant>
      <vt:variant>
        <vt:i4>1</vt:i4>
      </vt:variant>
      <vt:variant>
        <vt:lpstr>Slide Titles</vt:lpstr>
      </vt:variant>
      <vt:variant>
        <vt:i4>12</vt:i4>
      </vt:variant>
    </vt:vector>
  </HeadingPairs>
  <TitlesOfParts>
    <vt:vector size="13" baseType="lpstr">
      <vt:lpstr>Cultural Heritage and Traditions - Spanish - Foreign Language - 12th Grade by Slidesgo</vt:lpstr>
      <vt:lpstr>Obiceiuri și tradiții ale zonei Salamanca, Spania</vt:lpstr>
      <vt:lpstr>PowerPoint Presentation</vt:lpstr>
      <vt:lpstr>PowerPoint Presentation</vt:lpstr>
      <vt:lpstr>PowerPoint Presentation</vt:lpstr>
      <vt:lpstr> Festivitățile religioase sunt dublate de o atmosferă festivă generală în oraș. Adevărata atracție pentru mulți sunt târgurile din timpul zilei, în care baruri și restaurante din tot orașul instalează standuri cu mâncare și băutură pe străzi. Fiecare are propria sa specialitate, oferind vizitatorilor șansa perfectă de a gusta diferitele preparate din Salamanca. De-a lungul festivalului sunt organizate de asemenea dansuri, concerte, spectacole de artificii, care atrag turiști din afara orașului și țării.</vt:lpstr>
      <vt:lpstr>PowerPoint Presentation</vt:lpstr>
      <vt:lpstr>PowerPoint Presentation</vt:lpstr>
      <vt:lpstr>PowerPoint Presentation</vt:lpstr>
      <vt:lpstr>PowerPoint Presentation</vt:lpstr>
      <vt:lpstr>PowerPoint Presentation</vt:lpstr>
      <vt:lpstr>PowerPoint Presentation</vt:lpstr>
      <vt:lpstr>Webografie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Obiceiuri și tradiții ale zonei Salamanca, Spania</dc:title>
  <cp:lastModifiedBy>ana123luca@gmail.com</cp:lastModifiedBy>
  <cp:revision>2</cp:revision>
  <dcterms:modified xsi:type="dcterms:W3CDTF">2025-05-12T18:54:34Z</dcterms:modified>
</cp:coreProperties>
</file>