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4" r:id="rId6"/>
    <p:sldId id="262" r:id="rId7"/>
    <p:sldId id="261" r:id="rId8"/>
    <p:sldId id="263" r:id="rId9"/>
    <p:sldId id="267" r:id="rId10"/>
    <p:sldId id="266" r:id="rId11"/>
    <p:sldId id="280" r:id="rId12"/>
  </p:sldIdLst>
  <p:sldSz cx="18288000" cy="10287000"/>
  <p:notesSz cx="6858000" cy="9144000"/>
  <p:embeddedFontLst>
    <p:embeddedFont>
      <p:font typeface="Arial Black" panose="020B0A04020102020204" pitchFamily="34" charset="0"/>
      <p:bold r:id="rId14"/>
    </p:embeddedFont>
    <p:embeddedFont>
      <p:font typeface="Lato" panose="020F0502020204030203" pitchFamily="34" charset="0"/>
      <p:regular r:id="rId15"/>
      <p:bold r:id="rId16"/>
      <p:italic r:id="rId17"/>
      <p:boldItalic r:id="rId18"/>
    </p:embeddedFont>
    <p:embeddedFont>
      <p:font typeface="Libre Baskerville" panose="02000000000000000000" pitchFamily="2" charset="0"/>
      <p:regular r:id="rId19"/>
      <p:bold r:id="rId20"/>
      <p: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1B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260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2cd16593b3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g2cd16593b3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2cd16593b3c_0_3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4" name="Google Shape;624;g2cd16593b3c_0_3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2cd16593b3c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g2cd16593b3c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oogle Shape;11;p3"/>
          <p:cNvGrpSpPr/>
          <p:nvPr/>
        </p:nvGrpSpPr>
        <p:grpSpPr>
          <a:xfrm>
            <a:off x="0" y="5429485"/>
            <a:ext cx="18288118" cy="4857545"/>
            <a:chOff x="0" y="-38100"/>
            <a:chExt cx="4816592" cy="1279345"/>
          </a:xfrm>
        </p:grpSpPr>
        <p:sp>
          <p:nvSpPr>
            <p:cNvPr id="12" name="Google Shape;12;p3"/>
            <p:cNvSpPr/>
            <p:nvPr/>
          </p:nvSpPr>
          <p:spPr>
            <a:xfrm>
              <a:off x="0" y="0"/>
              <a:ext cx="4816592" cy="1241245"/>
            </a:xfrm>
            <a:custGeom>
              <a:avLst/>
              <a:gdLst/>
              <a:ahLst/>
              <a:cxnLst/>
              <a:rect l="l" t="t" r="r" b="b"/>
              <a:pathLst>
                <a:path w="4816592" h="1241245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1241245"/>
                  </a:lnTo>
                  <a:lnTo>
                    <a:pt x="0" y="1241245"/>
                  </a:lnTo>
                  <a:close/>
                </a:path>
              </a:pathLst>
            </a:custGeom>
            <a:solidFill>
              <a:srgbClr val="CD4534"/>
            </a:solidFill>
            <a:ln>
              <a:noFill/>
            </a:ln>
          </p:spPr>
        </p:sp>
        <p:sp>
          <p:nvSpPr>
            <p:cNvPr id="13" name="Google Shape;13;p3"/>
            <p:cNvSpPr txBox="1"/>
            <p:nvPr/>
          </p:nvSpPr>
          <p:spPr>
            <a:xfrm>
              <a:off x="0" y="-38100"/>
              <a:ext cx="4816500" cy="127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14;p3"/>
          <p:cNvGrpSpPr/>
          <p:nvPr/>
        </p:nvGrpSpPr>
        <p:grpSpPr>
          <a:xfrm>
            <a:off x="1028700" y="2609996"/>
            <a:ext cx="16231178" cy="904867"/>
            <a:chOff x="0" y="-38100"/>
            <a:chExt cx="3849900" cy="214627"/>
          </a:xfrm>
        </p:grpSpPr>
        <p:sp>
          <p:nvSpPr>
            <p:cNvPr id="15" name="Google Shape;15;p3"/>
            <p:cNvSpPr/>
            <p:nvPr/>
          </p:nvSpPr>
          <p:spPr>
            <a:xfrm>
              <a:off x="0" y="0"/>
              <a:ext cx="3849756" cy="176527"/>
            </a:xfrm>
            <a:custGeom>
              <a:avLst/>
              <a:gdLst/>
              <a:ahLst/>
              <a:cxnLst/>
              <a:rect l="l" t="t" r="r" b="b"/>
              <a:pathLst>
                <a:path w="3849756" h="176527" extrusionOk="0">
                  <a:moveTo>
                    <a:pt x="0" y="0"/>
                  </a:moveTo>
                  <a:lnTo>
                    <a:pt x="3849756" y="0"/>
                  </a:lnTo>
                  <a:lnTo>
                    <a:pt x="3849756" y="176527"/>
                  </a:lnTo>
                  <a:lnTo>
                    <a:pt x="0" y="176527"/>
                  </a:lnTo>
                  <a:close/>
                </a:path>
              </a:pathLst>
            </a:custGeom>
            <a:solidFill>
              <a:srgbClr val="CD4534"/>
            </a:solidFill>
            <a:ln>
              <a:noFill/>
            </a:ln>
          </p:spPr>
        </p:sp>
        <p:sp>
          <p:nvSpPr>
            <p:cNvPr id="16" name="Google Shape;16;p3"/>
            <p:cNvSpPr txBox="1"/>
            <p:nvPr/>
          </p:nvSpPr>
          <p:spPr>
            <a:xfrm>
              <a:off x="0" y="-38100"/>
              <a:ext cx="3849900" cy="214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" name="Google Shape;17;p3"/>
          <p:cNvGrpSpPr/>
          <p:nvPr/>
        </p:nvGrpSpPr>
        <p:grpSpPr>
          <a:xfrm>
            <a:off x="1028700" y="7898902"/>
            <a:ext cx="16231178" cy="904867"/>
            <a:chOff x="0" y="-38100"/>
            <a:chExt cx="3849900" cy="214627"/>
          </a:xfrm>
        </p:grpSpPr>
        <p:sp>
          <p:nvSpPr>
            <p:cNvPr id="18" name="Google Shape;18;p3"/>
            <p:cNvSpPr/>
            <p:nvPr/>
          </p:nvSpPr>
          <p:spPr>
            <a:xfrm>
              <a:off x="0" y="0"/>
              <a:ext cx="3849756" cy="176527"/>
            </a:xfrm>
            <a:custGeom>
              <a:avLst/>
              <a:gdLst/>
              <a:ahLst/>
              <a:cxnLst/>
              <a:rect l="l" t="t" r="r" b="b"/>
              <a:pathLst>
                <a:path w="3849756" h="176527" extrusionOk="0">
                  <a:moveTo>
                    <a:pt x="0" y="0"/>
                  </a:moveTo>
                  <a:lnTo>
                    <a:pt x="3849756" y="0"/>
                  </a:lnTo>
                  <a:lnTo>
                    <a:pt x="3849756" y="176527"/>
                  </a:lnTo>
                  <a:lnTo>
                    <a:pt x="0" y="176527"/>
                  </a:lnTo>
                  <a:close/>
                </a:path>
              </a:pathLst>
            </a:custGeom>
            <a:solidFill>
              <a:srgbClr val="E4D9BD"/>
            </a:solidFill>
            <a:ln>
              <a:noFill/>
            </a:ln>
          </p:spPr>
        </p:sp>
        <p:sp>
          <p:nvSpPr>
            <p:cNvPr id="19" name="Google Shape;19;p3"/>
            <p:cNvSpPr txBox="1"/>
            <p:nvPr/>
          </p:nvSpPr>
          <p:spPr>
            <a:xfrm>
              <a:off x="0" y="-38100"/>
              <a:ext cx="3849900" cy="214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" name="Google Shape;20;p3"/>
          <p:cNvSpPr>
            <a:spLocks noGrp="1"/>
          </p:cNvSpPr>
          <p:nvPr>
            <p:ph type="pic" idx="2"/>
          </p:nvPr>
        </p:nvSpPr>
        <p:spPr>
          <a:xfrm>
            <a:off x="1102850" y="2848050"/>
            <a:ext cx="16082400" cy="5873100"/>
          </a:xfrm>
          <a:prstGeom prst="rect">
            <a:avLst/>
          </a:prstGeom>
          <a:noFill/>
          <a:ln>
            <a:noFill/>
          </a:ln>
        </p:spPr>
      </p: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611950" y="464225"/>
            <a:ext cx="17279700" cy="18738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350"/>
              <a:buNone/>
              <a:defRPr sz="1135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1357704" y="9195211"/>
            <a:ext cx="650289" cy="553337"/>
          </a:xfrm>
          <a:custGeom>
            <a:avLst/>
            <a:gdLst/>
            <a:ahLst/>
            <a:cxnLst/>
            <a:rect l="l" t="t" r="r" b="b"/>
            <a:pathLst>
              <a:path w="650289" h="553337" extrusionOk="0">
                <a:moveTo>
                  <a:pt x="0" y="0"/>
                </a:moveTo>
                <a:lnTo>
                  <a:pt x="650289" y="0"/>
                </a:lnTo>
                <a:lnTo>
                  <a:pt x="650289" y="553337"/>
                </a:lnTo>
                <a:lnTo>
                  <a:pt x="0" y="5533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" name="Google Shape;23;p3"/>
          <p:cNvSpPr/>
          <p:nvPr/>
        </p:nvSpPr>
        <p:spPr>
          <a:xfrm>
            <a:off x="2354119" y="9231287"/>
            <a:ext cx="517260" cy="517260"/>
          </a:xfrm>
          <a:custGeom>
            <a:avLst/>
            <a:gdLst/>
            <a:ahLst/>
            <a:cxnLst/>
            <a:rect l="l" t="t" r="r" b="b"/>
            <a:pathLst>
              <a:path w="517260" h="517260" extrusionOk="0">
                <a:moveTo>
                  <a:pt x="0" y="0"/>
                </a:moveTo>
                <a:lnTo>
                  <a:pt x="517260" y="0"/>
                </a:lnTo>
                <a:lnTo>
                  <a:pt x="517260" y="517261"/>
                </a:lnTo>
                <a:lnTo>
                  <a:pt x="0" y="5172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4" name="Google Shape;24;p3"/>
          <p:cNvSpPr/>
          <p:nvPr/>
        </p:nvSpPr>
        <p:spPr>
          <a:xfrm>
            <a:off x="3217505" y="9231287"/>
            <a:ext cx="595174" cy="517260"/>
          </a:xfrm>
          <a:custGeom>
            <a:avLst/>
            <a:gdLst/>
            <a:ahLst/>
            <a:cxnLst/>
            <a:rect l="l" t="t" r="r" b="b"/>
            <a:pathLst>
              <a:path w="595174" h="517260" extrusionOk="0">
                <a:moveTo>
                  <a:pt x="0" y="0"/>
                </a:moveTo>
                <a:lnTo>
                  <a:pt x="595175" y="0"/>
                </a:lnTo>
                <a:lnTo>
                  <a:pt x="595175" y="517261"/>
                </a:lnTo>
                <a:lnTo>
                  <a:pt x="0" y="5172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25" name="Google Shape;25;p3"/>
          <p:cNvGrpSpPr/>
          <p:nvPr/>
        </p:nvGrpSpPr>
        <p:grpSpPr>
          <a:xfrm>
            <a:off x="16201494" y="9169273"/>
            <a:ext cx="956158" cy="766700"/>
            <a:chOff x="0" y="-34583"/>
            <a:chExt cx="1274877" cy="1022266"/>
          </a:xfrm>
        </p:grpSpPr>
        <p:grpSp>
          <p:nvGrpSpPr>
            <p:cNvPr id="26" name="Google Shape;26;p3"/>
            <p:cNvGrpSpPr/>
            <p:nvPr/>
          </p:nvGrpSpPr>
          <p:grpSpPr>
            <a:xfrm>
              <a:off x="303120" y="-34583"/>
              <a:ext cx="668612" cy="818549"/>
              <a:chOff x="0" y="-38100"/>
              <a:chExt cx="736600" cy="901784"/>
            </a:xfrm>
          </p:grpSpPr>
          <p:sp>
            <p:nvSpPr>
              <p:cNvPr id="27" name="Google Shape;27;p3"/>
              <p:cNvSpPr/>
              <p:nvPr/>
            </p:nvSpPr>
            <p:spPr>
              <a:xfrm>
                <a:off x="0" y="0"/>
                <a:ext cx="736600" cy="863684"/>
              </a:xfrm>
              <a:custGeom>
                <a:avLst/>
                <a:gdLst/>
                <a:ahLst/>
                <a:cxnLst/>
                <a:rect l="l" t="t" r="r" b="b"/>
                <a:pathLst>
                  <a:path w="736600" h="863684" extrusionOk="0">
                    <a:moveTo>
                      <a:pt x="736600" y="0"/>
                    </a:moveTo>
                    <a:lnTo>
                      <a:pt x="736600" y="863684"/>
                    </a:lnTo>
                    <a:lnTo>
                      <a:pt x="368300" y="736684"/>
                    </a:lnTo>
                    <a:lnTo>
                      <a:pt x="0" y="863684"/>
                    </a:lnTo>
                    <a:lnTo>
                      <a:pt x="0" y="0"/>
                    </a:lnTo>
                    <a:lnTo>
                      <a:pt x="736600" y="0"/>
                    </a:lnTo>
                    <a:close/>
                  </a:path>
                </a:pathLst>
              </a:custGeom>
              <a:solidFill>
                <a:srgbClr val="E4D9BD"/>
              </a:solidFill>
              <a:ln>
                <a:noFill/>
              </a:ln>
            </p:spPr>
          </p:sp>
          <p:sp>
            <p:nvSpPr>
              <p:cNvPr id="28" name="Google Shape;28;p3"/>
              <p:cNvSpPr txBox="1"/>
              <p:nvPr/>
            </p:nvSpPr>
            <p:spPr>
              <a:xfrm>
                <a:off x="0" y="-38100"/>
                <a:ext cx="736500" cy="77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9" name="Google Shape;29;p3"/>
            <p:cNvGrpSpPr/>
            <p:nvPr/>
          </p:nvGrpSpPr>
          <p:grpSpPr>
            <a:xfrm>
              <a:off x="0" y="487890"/>
              <a:ext cx="1274877" cy="499793"/>
              <a:chOff x="0" y="0"/>
              <a:chExt cx="812800" cy="318644"/>
            </a:xfrm>
          </p:grpSpPr>
          <p:sp>
            <p:nvSpPr>
              <p:cNvPr id="30" name="Google Shape;30;p3"/>
              <p:cNvSpPr/>
              <p:nvPr/>
            </p:nvSpPr>
            <p:spPr>
              <a:xfrm>
                <a:off x="0" y="0"/>
                <a:ext cx="812800" cy="318644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318644" extrusionOk="0">
                    <a:moveTo>
                      <a:pt x="406400" y="0"/>
                    </a:moveTo>
                    <a:lnTo>
                      <a:pt x="812800" y="318644"/>
                    </a:lnTo>
                    <a:lnTo>
                      <a:pt x="0" y="318644"/>
                    </a:lnTo>
                    <a:lnTo>
                      <a:pt x="406400" y="0"/>
                    </a:lnTo>
                    <a:close/>
                  </a:path>
                </a:pathLst>
              </a:custGeom>
              <a:solidFill>
                <a:srgbClr val="CD4534"/>
              </a:solidFill>
              <a:ln>
                <a:noFill/>
              </a:ln>
            </p:spPr>
          </p:sp>
          <p:sp>
            <p:nvSpPr>
              <p:cNvPr id="31" name="Google Shape;31;p3"/>
              <p:cNvSpPr txBox="1"/>
              <p:nvPr/>
            </p:nvSpPr>
            <p:spPr>
              <a:xfrm>
                <a:off x="127000" y="109842"/>
                <a:ext cx="558900" cy="186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32" name="Google Shape;32;p3"/>
          <p:cNvSpPr txBox="1">
            <a:spLocks noGrp="1"/>
          </p:cNvSpPr>
          <p:nvPr>
            <p:ph type="subTitle" idx="1"/>
          </p:nvPr>
        </p:nvSpPr>
        <p:spPr>
          <a:xfrm>
            <a:off x="4727100" y="9245138"/>
            <a:ext cx="8833800" cy="630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E4D9BD"/>
              </a:buClr>
              <a:buSzPts val="2700"/>
              <a:buNone/>
              <a:defRPr sz="2700">
                <a:solidFill>
                  <a:srgbClr val="E4D9BD"/>
                </a:solidFill>
              </a:defRPr>
            </a:lvl1pPr>
            <a:lvl2pPr lvl="1">
              <a:spcBef>
                <a:spcPts val="560"/>
              </a:spcBef>
              <a:spcAft>
                <a:spcPts val="0"/>
              </a:spcAft>
              <a:buSzPts val="1900"/>
              <a:buNone/>
              <a:defRPr/>
            </a:lvl2pPr>
            <a:lvl3pPr lvl="2">
              <a:spcBef>
                <a:spcPts val="480"/>
              </a:spcBef>
              <a:spcAft>
                <a:spcPts val="0"/>
              </a:spcAft>
              <a:buSzPts val="1900"/>
              <a:buNone/>
              <a:defRPr/>
            </a:lvl3pPr>
            <a:lvl4pPr lvl="3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4pPr>
            <a:lvl5pPr lvl="4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5pPr>
            <a:lvl6pPr lvl="5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6pPr>
            <a:lvl7pPr lvl="6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7pPr>
            <a:lvl8pPr lvl="7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8pPr>
            <a:lvl9pPr lvl="8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">
  <p:cSld name="CUSTOM_1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Google Shape;34;p4"/>
          <p:cNvCxnSpPr/>
          <p:nvPr/>
        </p:nvCxnSpPr>
        <p:spPr>
          <a:xfrm>
            <a:off x="0" y="404250"/>
            <a:ext cx="182880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5" name="Google Shape;35;p4"/>
          <p:cNvCxnSpPr/>
          <p:nvPr/>
        </p:nvCxnSpPr>
        <p:spPr>
          <a:xfrm>
            <a:off x="0" y="548650"/>
            <a:ext cx="182880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6" name="Google Shape;36;p4"/>
          <p:cNvCxnSpPr/>
          <p:nvPr/>
        </p:nvCxnSpPr>
        <p:spPr>
          <a:xfrm>
            <a:off x="10350" y="9777975"/>
            <a:ext cx="181875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37" name="Google Shape;37;p4"/>
          <p:cNvGrpSpPr/>
          <p:nvPr/>
        </p:nvGrpSpPr>
        <p:grpSpPr>
          <a:xfrm>
            <a:off x="18120864" y="-144662"/>
            <a:ext cx="167443" cy="10431728"/>
            <a:chOff x="0" y="-38100"/>
            <a:chExt cx="44100" cy="2747433"/>
          </a:xfrm>
        </p:grpSpPr>
        <p:sp>
          <p:nvSpPr>
            <p:cNvPr id="38" name="Google Shape;38;p4"/>
            <p:cNvSpPr/>
            <p:nvPr/>
          </p:nvSpPr>
          <p:spPr>
            <a:xfrm>
              <a:off x="0" y="0"/>
              <a:ext cx="44019" cy="2709333"/>
            </a:xfrm>
            <a:custGeom>
              <a:avLst/>
              <a:gdLst/>
              <a:ahLst/>
              <a:cxnLst/>
              <a:rect l="l" t="t" r="r" b="b"/>
              <a:pathLst>
                <a:path w="44019" h="2709333" extrusionOk="0">
                  <a:moveTo>
                    <a:pt x="0" y="0"/>
                  </a:moveTo>
                  <a:lnTo>
                    <a:pt x="44019" y="0"/>
                  </a:lnTo>
                  <a:lnTo>
                    <a:pt x="44019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CD4534"/>
            </a:solidFill>
            <a:ln>
              <a:noFill/>
            </a:ln>
          </p:spPr>
        </p:sp>
        <p:sp>
          <p:nvSpPr>
            <p:cNvPr id="39" name="Google Shape;39;p4"/>
            <p:cNvSpPr txBox="1"/>
            <p:nvPr/>
          </p:nvSpPr>
          <p:spPr>
            <a:xfrm>
              <a:off x="0" y="-38100"/>
              <a:ext cx="441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" name="Google Shape;40;p4"/>
          <p:cNvSpPr txBox="1"/>
          <p:nvPr/>
        </p:nvSpPr>
        <p:spPr>
          <a:xfrm>
            <a:off x="5128041" y="2278474"/>
            <a:ext cx="2545500" cy="45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36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590" b="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</a:t>
            </a:r>
            <a:endParaRPr/>
          </a:p>
        </p:txBody>
      </p:sp>
      <p:sp>
        <p:nvSpPr>
          <p:cNvPr id="41" name="Google Shape;41;p4"/>
          <p:cNvSpPr txBox="1"/>
          <p:nvPr/>
        </p:nvSpPr>
        <p:spPr>
          <a:xfrm>
            <a:off x="9697597" y="2278474"/>
            <a:ext cx="2545500" cy="45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36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590" b="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</a:t>
            </a:r>
            <a:endParaRPr/>
          </a:p>
        </p:txBody>
      </p:sp>
      <p:sp>
        <p:nvSpPr>
          <p:cNvPr id="42" name="Google Shape;42;p4"/>
          <p:cNvSpPr txBox="1"/>
          <p:nvPr/>
        </p:nvSpPr>
        <p:spPr>
          <a:xfrm>
            <a:off x="13648668" y="2278474"/>
            <a:ext cx="2545500" cy="45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36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590" b="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</a:t>
            </a:r>
            <a:endParaRPr/>
          </a:p>
        </p:txBody>
      </p:sp>
      <p:sp>
        <p:nvSpPr>
          <p:cNvPr id="43" name="Google Shape;43;p4"/>
          <p:cNvSpPr>
            <a:spLocks noGrp="1"/>
          </p:cNvSpPr>
          <p:nvPr>
            <p:ph type="pic" idx="2"/>
          </p:nvPr>
        </p:nvSpPr>
        <p:spPr>
          <a:xfrm>
            <a:off x="75" y="-75"/>
            <a:ext cx="5128200" cy="10287000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4"/>
          <p:cNvSpPr txBox="1">
            <a:spLocks noGrp="1"/>
          </p:cNvSpPr>
          <p:nvPr>
            <p:ph type="title"/>
          </p:nvPr>
        </p:nvSpPr>
        <p:spPr>
          <a:xfrm>
            <a:off x="3929325" y="1083088"/>
            <a:ext cx="133299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Clr>
                <a:srgbClr val="CD4534"/>
              </a:buClr>
              <a:buSzPts val="6700"/>
              <a:buFont typeface="Libre Baskerville"/>
              <a:buNone/>
              <a:defRPr sz="6700" b="1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45" name="Google Shape;45;p4"/>
          <p:cNvSpPr txBox="1">
            <a:spLocks noGrp="1"/>
          </p:cNvSpPr>
          <p:nvPr>
            <p:ph type="body" idx="1"/>
          </p:nvPr>
        </p:nvSpPr>
        <p:spPr>
          <a:xfrm>
            <a:off x="5993800" y="7804650"/>
            <a:ext cx="3309600" cy="166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9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92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–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92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–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»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46" name="Google Shape;46;p4"/>
          <p:cNvSpPr txBox="1">
            <a:spLocks noGrp="1"/>
          </p:cNvSpPr>
          <p:nvPr>
            <p:ph type="subTitle" idx="3"/>
          </p:nvPr>
        </p:nvSpPr>
        <p:spPr>
          <a:xfrm>
            <a:off x="5993810" y="6719821"/>
            <a:ext cx="3147300" cy="850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>
              <a:spcBef>
                <a:spcPts val="640"/>
              </a:spcBef>
              <a:spcAft>
                <a:spcPts val="0"/>
              </a:spcAft>
              <a:buClr>
                <a:srgbClr val="CD4534"/>
              </a:buClr>
              <a:buSzPts val="2750"/>
              <a:buNone/>
              <a:defRPr sz="2750" b="1">
                <a:solidFill>
                  <a:srgbClr val="CD4534"/>
                </a:solidFill>
              </a:defRPr>
            </a:lvl1pPr>
            <a:lvl2pPr lvl="1">
              <a:spcBef>
                <a:spcPts val="560"/>
              </a:spcBef>
              <a:spcAft>
                <a:spcPts val="0"/>
              </a:spcAft>
              <a:buSzPts val="1900"/>
              <a:buNone/>
              <a:defRPr/>
            </a:lvl2pPr>
            <a:lvl3pPr lvl="2">
              <a:spcBef>
                <a:spcPts val="480"/>
              </a:spcBef>
              <a:spcAft>
                <a:spcPts val="0"/>
              </a:spcAft>
              <a:buSzPts val="1900"/>
              <a:buNone/>
              <a:defRPr/>
            </a:lvl3pPr>
            <a:lvl4pPr lvl="3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4pPr>
            <a:lvl5pPr lvl="4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5pPr>
            <a:lvl6pPr lvl="5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6pPr>
            <a:lvl7pPr lvl="6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7pPr>
            <a:lvl8pPr lvl="7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8pPr>
            <a:lvl9pPr lvl="8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"/>
          <p:cNvSpPr txBox="1">
            <a:spLocks noGrp="1"/>
          </p:cNvSpPr>
          <p:nvPr>
            <p:ph type="body" idx="4"/>
          </p:nvPr>
        </p:nvSpPr>
        <p:spPr>
          <a:xfrm>
            <a:off x="9926675" y="7804650"/>
            <a:ext cx="3309600" cy="166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9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92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–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92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–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»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48" name="Google Shape;48;p4"/>
          <p:cNvSpPr txBox="1">
            <a:spLocks noGrp="1"/>
          </p:cNvSpPr>
          <p:nvPr>
            <p:ph type="subTitle" idx="5"/>
          </p:nvPr>
        </p:nvSpPr>
        <p:spPr>
          <a:xfrm>
            <a:off x="9926673" y="6719821"/>
            <a:ext cx="3147300" cy="850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rgbClr val="CD4534"/>
              </a:buClr>
              <a:buSzPts val="2750"/>
              <a:buNone/>
              <a:defRPr sz="2750" b="1">
                <a:solidFill>
                  <a:srgbClr val="CD4534"/>
                </a:solidFill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4"/>
          <p:cNvSpPr txBox="1">
            <a:spLocks noGrp="1"/>
          </p:cNvSpPr>
          <p:nvPr>
            <p:ph type="body" idx="6"/>
          </p:nvPr>
        </p:nvSpPr>
        <p:spPr>
          <a:xfrm>
            <a:off x="13942625" y="7804650"/>
            <a:ext cx="33096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9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92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–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92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–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»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50" name="Google Shape;50;p4"/>
          <p:cNvSpPr txBox="1">
            <a:spLocks noGrp="1"/>
          </p:cNvSpPr>
          <p:nvPr>
            <p:ph type="subTitle" idx="7"/>
          </p:nvPr>
        </p:nvSpPr>
        <p:spPr>
          <a:xfrm>
            <a:off x="13942623" y="6719821"/>
            <a:ext cx="3147300" cy="850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rgbClr val="CD4534"/>
              </a:buClr>
              <a:buSzPts val="2750"/>
              <a:buNone/>
              <a:defRPr sz="2750" b="1">
                <a:solidFill>
                  <a:srgbClr val="CD4534"/>
                </a:solidFill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">
  <p:cSld name="CUSTOM_2">
    <p:bg>
      <p:bgPr>
        <a:solidFill>
          <a:srgbClr val="CD4534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"/>
          <p:cNvSpPr txBox="1">
            <a:spLocks noGrp="1"/>
          </p:cNvSpPr>
          <p:nvPr>
            <p:ph type="title"/>
          </p:nvPr>
        </p:nvSpPr>
        <p:spPr>
          <a:xfrm rot="-5400000">
            <a:off x="-5717400" y="4571988"/>
            <a:ext cx="133299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E4D9BD"/>
              </a:buClr>
              <a:buSzPts val="6700"/>
              <a:buFont typeface="Libre Baskerville"/>
              <a:buNone/>
              <a:defRPr sz="6700" b="1" i="0" u="none" strike="noStrike" cap="none">
                <a:solidFill>
                  <a:srgbClr val="E4D9BD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53" name="Google Shape;53;p5"/>
          <p:cNvSpPr>
            <a:spLocks noGrp="1"/>
          </p:cNvSpPr>
          <p:nvPr>
            <p:ph type="pic" idx="2"/>
          </p:nvPr>
        </p:nvSpPr>
        <p:spPr>
          <a:xfrm>
            <a:off x="2281700" y="1151175"/>
            <a:ext cx="11298300" cy="7699500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5"/>
          <p:cNvSpPr/>
          <p:nvPr/>
        </p:nvSpPr>
        <p:spPr>
          <a:xfrm>
            <a:off x="2565267" y="9133257"/>
            <a:ext cx="727143" cy="618732"/>
          </a:xfrm>
          <a:custGeom>
            <a:avLst/>
            <a:gdLst/>
            <a:ahLst/>
            <a:cxnLst/>
            <a:rect l="l" t="t" r="r" b="b"/>
            <a:pathLst>
              <a:path w="727143" h="618732" extrusionOk="0">
                <a:moveTo>
                  <a:pt x="0" y="0"/>
                </a:moveTo>
                <a:lnTo>
                  <a:pt x="727143" y="0"/>
                </a:lnTo>
                <a:lnTo>
                  <a:pt x="727143" y="618733"/>
                </a:lnTo>
                <a:lnTo>
                  <a:pt x="0" y="61873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5" name="Google Shape;55;p5"/>
          <p:cNvSpPr/>
          <p:nvPr/>
        </p:nvSpPr>
        <p:spPr>
          <a:xfrm>
            <a:off x="3680736" y="9133257"/>
            <a:ext cx="618732" cy="618732"/>
          </a:xfrm>
          <a:custGeom>
            <a:avLst/>
            <a:gdLst/>
            <a:ahLst/>
            <a:cxnLst/>
            <a:rect l="l" t="t" r="r" b="b"/>
            <a:pathLst>
              <a:path w="618732" h="618732" extrusionOk="0">
                <a:moveTo>
                  <a:pt x="0" y="0"/>
                </a:moveTo>
                <a:lnTo>
                  <a:pt x="618732" y="0"/>
                </a:lnTo>
                <a:lnTo>
                  <a:pt x="618732" y="618733"/>
                </a:lnTo>
                <a:lnTo>
                  <a:pt x="0" y="61873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6" name="Google Shape;56;p5"/>
          <p:cNvSpPr/>
          <p:nvPr/>
        </p:nvSpPr>
        <p:spPr>
          <a:xfrm>
            <a:off x="12263263" y="573135"/>
            <a:ext cx="978050" cy="197388"/>
          </a:xfrm>
          <a:custGeom>
            <a:avLst/>
            <a:gdLst/>
            <a:ahLst/>
            <a:cxnLst/>
            <a:rect l="l" t="t" r="r" b="b"/>
            <a:pathLst>
              <a:path w="978050" h="197388" extrusionOk="0">
                <a:moveTo>
                  <a:pt x="0" y="0"/>
                </a:moveTo>
                <a:lnTo>
                  <a:pt x="978050" y="0"/>
                </a:lnTo>
                <a:lnTo>
                  <a:pt x="978050" y="197388"/>
                </a:lnTo>
                <a:lnTo>
                  <a:pt x="0" y="1973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7" name="Google Shape;57;p5"/>
          <p:cNvSpPr/>
          <p:nvPr/>
        </p:nvSpPr>
        <p:spPr>
          <a:xfrm>
            <a:off x="12781348" y="9133257"/>
            <a:ext cx="515235" cy="618732"/>
          </a:xfrm>
          <a:custGeom>
            <a:avLst/>
            <a:gdLst/>
            <a:ahLst/>
            <a:cxnLst/>
            <a:rect l="l" t="t" r="r" b="b"/>
            <a:pathLst>
              <a:path w="515235" h="618732" extrusionOk="0">
                <a:moveTo>
                  <a:pt x="0" y="0"/>
                </a:moveTo>
                <a:lnTo>
                  <a:pt x="515235" y="0"/>
                </a:lnTo>
                <a:lnTo>
                  <a:pt x="515235" y="618733"/>
                </a:lnTo>
                <a:lnTo>
                  <a:pt x="0" y="61873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58" name="Google Shape;58;p5"/>
          <p:cNvSpPr/>
          <p:nvPr/>
        </p:nvSpPr>
        <p:spPr>
          <a:xfrm>
            <a:off x="4780482" y="9173991"/>
            <a:ext cx="666456" cy="577999"/>
          </a:xfrm>
          <a:custGeom>
            <a:avLst/>
            <a:gdLst/>
            <a:ahLst/>
            <a:cxnLst/>
            <a:rect l="l" t="t" r="r" b="b"/>
            <a:pathLst>
              <a:path w="666456" h="577999" extrusionOk="0">
                <a:moveTo>
                  <a:pt x="0" y="0"/>
                </a:moveTo>
                <a:lnTo>
                  <a:pt x="666456" y="0"/>
                </a:lnTo>
                <a:lnTo>
                  <a:pt x="666456" y="577999"/>
                </a:lnTo>
                <a:lnTo>
                  <a:pt x="0" y="57799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cxnSp>
        <p:nvCxnSpPr>
          <p:cNvPr id="59" name="Google Shape;59;p5"/>
          <p:cNvCxnSpPr/>
          <p:nvPr/>
        </p:nvCxnSpPr>
        <p:spPr>
          <a:xfrm rot="10800000">
            <a:off x="1938476" y="0"/>
            <a:ext cx="0" cy="1028700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0" name="Google Shape;60;p5"/>
          <p:cNvCxnSpPr/>
          <p:nvPr/>
        </p:nvCxnSpPr>
        <p:spPr>
          <a:xfrm rot="10800000">
            <a:off x="13954719" y="0"/>
            <a:ext cx="0" cy="1028700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1" name="Google Shape;61;p5"/>
          <p:cNvSpPr txBox="1">
            <a:spLocks noGrp="1"/>
          </p:cNvSpPr>
          <p:nvPr>
            <p:ph type="title" idx="3"/>
          </p:nvPr>
        </p:nvSpPr>
        <p:spPr>
          <a:xfrm>
            <a:off x="14274275" y="2928975"/>
            <a:ext cx="3694500" cy="414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E4D9BD"/>
              </a:buClr>
              <a:buSzPts val="21650"/>
              <a:buNone/>
              <a:defRPr sz="21650" b="0" i="0" u="none" strike="noStrike" cap="none">
                <a:solidFill>
                  <a:srgbClr val="E4D9BD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4">
  <p:cSld name="CUSTOM_3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"/>
          <p:cNvSpPr txBox="1">
            <a:spLocks noGrp="1"/>
          </p:cNvSpPr>
          <p:nvPr>
            <p:ph type="subTitle" idx="1"/>
          </p:nvPr>
        </p:nvSpPr>
        <p:spPr>
          <a:xfrm rot="-5400000">
            <a:off x="-1581650" y="3791600"/>
            <a:ext cx="5143800" cy="54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rgbClr val="CD4534"/>
              </a:buClr>
              <a:buSzPts val="2150"/>
              <a:buFont typeface="Libre Baskerville"/>
              <a:buNone/>
              <a:defRPr sz="215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64" name="Google Shape;64;p6"/>
          <p:cNvSpPr/>
          <p:nvPr/>
        </p:nvSpPr>
        <p:spPr>
          <a:xfrm>
            <a:off x="9144000" y="0"/>
            <a:ext cx="9144059" cy="10287066"/>
          </a:xfrm>
          <a:custGeom>
            <a:avLst/>
            <a:gdLst/>
            <a:ahLst/>
            <a:cxnLst/>
            <a:rect l="l" t="t" r="r" b="b"/>
            <a:pathLst>
              <a:path w="2408296" h="2709333" extrusionOk="0">
                <a:moveTo>
                  <a:pt x="0" y="0"/>
                </a:moveTo>
                <a:lnTo>
                  <a:pt x="2408296" y="0"/>
                </a:lnTo>
                <a:lnTo>
                  <a:pt x="2408296" y="2709333"/>
                </a:lnTo>
                <a:lnTo>
                  <a:pt x="0" y="27093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65" name="Google Shape;65;p6"/>
          <p:cNvSpPr>
            <a:spLocks noGrp="1"/>
          </p:cNvSpPr>
          <p:nvPr>
            <p:ph type="pic" idx="2"/>
          </p:nvPr>
        </p:nvSpPr>
        <p:spPr>
          <a:xfrm>
            <a:off x="9144000" y="-75"/>
            <a:ext cx="9144600" cy="102870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66" name="Google Shape;66;p6"/>
          <p:cNvGrpSpPr/>
          <p:nvPr/>
        </p:nvGrpSpPr>
        <p:grpSpPr>
          <a:xfrm>
            <a:off x="3161107" y="4551408"/>
            <a:ext cx="3256601" cy="2387491"/>
            <a:chOff x="0" y="-38100"/>
            <a:chExt cx="857700" cy="628800"/>
          </a:xfrm>
        </p:grpSpPr>
        <p:sp>
          <p:nvSpPr>
            <p:cNvPr id="67" name="Google Shape;67;p6"/>
            <p:cNvSpPr/>
            <p:nvPr/>
          </p:nvSpPr>
          <p:spPr>
            <a:xfrm>
              <a:off x="0" y="0"/>
              <a:ext cx="857619" cy="590591"/>
            </a:xfrm>
            <a:custGeom>
              <a:avLst/>
              <a:gdLst/>
              <a:ahLst/>
              <a:cxnLst/>
              <a:rect l="l" t="t" r="r" b="b"/>
              <a:pathLst>
                <a:path w="857619" h="590591" extrusionOk="0">
                  <a:moveTo>
                    <a:pt x="0" y="0"/>
                  </a:moveTo>
                  <a:lnTo>
                    <a:pt x="857619" y="0"/>
                  </a:lnTo>
                  <a:lnTo>
                    <a:pt x="857619" y="590591"/>
                  </a:lnTo>
                  <a:lnTo>
                    <a:pt x="0" y="590591"/>
                  </a:lnTo>
                  <a:close/>
                </a:path>
              </a:pathLst>
            </a:custGeom>
            <a:solidFill>
              <a:srgbClr val="CD4534"/>
            </a:solidFill>
            <a:ln>
              <a:noFill/>
            </a:ln>
          </p:spPr>
        </p:sp>
        <p:sp>
          <p:nvSpPr>
            <p:cNvPr id="68" name="Google Shape;68;p6"/>
            <p:cNvSpPr txBox="1"/>
            <p:nvPr/>
          </p:nvSpPr>
          <p:spPr>
            <a:xfrm>
              <a:off x="0" y="-38100"/>
              <a:ext cx="857700" cy="62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" name="Google Shape;69;p6"/>
          <p:cNvSpPr>
            <a:spLocks noGrp="1"/>
          </p:cNvSpPr>
          <p:nvPr>
            <p:ph type="pic" idx="3"/>
          </p:nvPr>
        </p:nvSpPr>
        <p:spPr>
          <a:xfrm>
            <a:off x="2494350" y="3120475"/>
            <a:ext cx="3609000" cy="35322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70" name="Google Shape;70;p6"/>
          <p:cNvCxnSpPr/>
          <p:nvPr/>
        </p:nvCxnSpPr>
        <p:spPr>
          <a:xfrm>
            <a:off x="-54950" y="419600"/>
            <a:ext cx="183357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" name="Google Shape;71;p6"/>
          <p:cNvCxnSpPr/>
          <p:nvPr/>
        </p:nvCxnSpPr>
        <p:spPr>
          <a:xfrm rot="10800000">
            <a:off x="301150" y="-18400"/>
            <a:ext cx="0" cy="1038600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" name="Google Shape;72;p6"/>
          <p:cNvSpPr txBox="1">
            <a:spLocks noGrp="1"/>
          </p:cNvSpPr>
          <p:nvPr>
            <p:ph type="body" idx="4"/>
          </p:nvPr>
        </p:nvSpPr>
        <p:spPr>
          <a:xfrm>
            <a:off x="1710175" y="7612050"/>
            <a:ext cx="6727200" cy="22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9250" algn="r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9250" algn="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–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9250" algn="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9250" algn="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–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9250" algn="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»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9250" algn="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49250" algn="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49250" algn="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49250" algn="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73" name="Google Shape;73;p6"/>
          <p:cNvSpPr txBox="1">
            <a:spLocks noGrp="1"/>
          </p:cNvSpPr>
          <p:nvPr>
            <p:ph type="title"/>
          </p:nvPr>
        </p:nvSpPr>
        <p:spPr>
          <a:xfrm>
            <a:off x="748150" y="1198550"/>
            <a:ext cx="7689300" cy="1464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6"/>
          <p:cNvSpPr txBox="1">
            <a:spLocks noGrp="1"/>
          </p:cNvSpPr>
          <p:nvPr>
            <p:ph type="sldNum" idx="12"/>
          </p:nvPr>
        </p:nvSpPr>
        <p:spPr>
          <a:xfrm>
            <a:off x="665425" y="9494175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0" marR="0" lvl="1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0" marR="0" lvl="2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0" marR="0" lvl="3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0" marR="0" lvl="4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0" marR="0" lvl="5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0" marR="0" lvl="6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0" marR="0" lvl="7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0" marR="0" lvl="8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5">
  <p:cSld name="CUSTOM_4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7"/>
          <p:cNvSpPr/>
          <p:nvPr/>
        </p:nvSpPr>
        <p:spPr>
          <a:xfrm>
            <a:off x="1" y="5852175"/>
            <a:ext cx="12818733" cy="4436100"/>
          </a:xfrm>
          <a:custGeom>
            <a:avLst/>
            <a:gdLst/>
            <a:ahLst/>
            <a:cxnLst/>
            <a:rect l="l" t="t" r="r" b="b"/>
            <a:pathLst>
              <a:path w="3683544" h="1794176" extrusionOk="0">
                <a:moveTo>
                  <a:pt x="0" y="0"/>
                </a:moveTo>
                <a:lnTo>
                  <a:pt x="3683544" y="0"/>
                </a:lnTo>
                <a:lnTo>
                  <a:pt x="3683544" y="1794176"/>
                </a:lnTo>
                <a:lnTo>
                  <a:pt x="0" y="1794176"/>
                </a:lnTo>
                <a:close/>
              </a:path>
            </a:pathLst>
          </a:custGeom>
          <a:solidFill>
            <a:srgbClr val="CD4534"/>
          </a:solidFill>
          <a:ln>
            <a:noFill/>
          </a:ln>
        </p:spPr>
      </p:sp>
      <p:sp>
        <p:nvSpPr>
          <p:cNvPr id="77" name="Google Shape;77;p7"/>
          <p:cNvSpPr>
            <a:spLocks noGrp="1"/>
          </p:cNvSpPr>
          <p:nvPr>
            <p:ph type="pic" idx="2"/>
          </p:nvPr>
        </p:nvSpPr>
        <p:spPr>
          <a:xfrm>
            <a:off x="1274325" y="4853750"/>
            <a:ext cx="11544300" cy="42228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7"/>
          <p:cNvSpPr txBox="1">
            <a:spLocks noGrp="1"/>
          </p:cNvSpPr>
          <p:nvPr>
            <p:ph type="subTitle" idx="1"/>
          </p:nvPr>
        </p:nvSpPr>
        <p:spPr>
          <a:xfrm>
            <a:off x="12650399" y="9448366"/>
            <a:ext cx="4972200" cy="54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 rtl="0">
              <a:spcBef>
                <a:spcPts val="640"/>
              </a:spcBef>
              <a:spcAft>
                <a:spcPts val="0"/>
              </a:spcAft>
              <a:buClr>
                <a:srgbClr val="CD4534"/>
              </a:buClr>
              <a:buSzPts val="2150"/>
              <a:buFont typeface="Libre Baskerville"/>
              <a:buNone/>
              <a:defRPr sz="215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algn="r" rtl="0">
              <a:spcBef>
                <a:spcPts val="56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algn="r" rtl="0">
              <a:spcBef>
                <a:spcPts val="48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algn="r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algn="r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algn="r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algn="r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algn="r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algn="r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9" name="Google Shape;79;p7"/>
          <p:cNvSpPr txBox="1">
            <a:spLocks noGrp="1"/>
          </p:cNvSpPr>
          <p:nvPr>
            <p:ph type="body" idx="3"/>
          </p:nvPr>
        </p:nvSpPr>
        <p:spPr>
          <a:xfrm>
            <a:off x="13067100" y="4853750"/>
            <a:ext cx="4500600" cy="38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r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55600" algn="r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–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55600" algn="r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55600" algn="r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–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55600" algn="r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»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55600" algn="r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55600" algn="r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55600" algn="r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55600" algn="r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0" name="Google Shape;80;p7"/>
          <p:cNvSpPr txBox="1">
            <a:spLocks noGrp="1"/>
          </p:cNvSpPr>
          <p:nvPr>
            <p:ph type="title"/>
          </p:nvPr>
        </p:nvSpPr>
        <p:spPr>
          <a:xfrm>
            <a:off x="1028700" y="922275"/>
            <a:ext cx="7463400" cy="2593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750"/>
              <a:buNone/>
              <a:defRPr sz="875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7"/>
          <p:cNvSpPr txBox="1"/>
          <p:nvPr/>
        </p:nvSpPr>
        <p:spPr>
          <a:xfrm>
            <a:off x="665420" y="9510835"/>
            <a:ext cx="2571600" cy="3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99" b="0" i="0" u="none" strike="noStrike" cap="none">
                <a:solidFill>
                  <a:srgbClr val="E4D9B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13</a:t>
            </a:r>
            <a:endParaRPr/>
          </a:p>
        </p:txBody>
      </p:sp>
      <p:cxnSp>
        <p:nvCxnSpPr>
          <p:cNvPr id="82" name="Google Shape;82;p7"/>
          <p:cNvCxnSpPr/>
          <p:nvPr/>
        </p:nvCxnSpPr>
        <p:spPr>
          <a:xfrm rot="10800000">
            <a:off x="8728187" y="1368368"/>
            <a:ext cx="0" cy="242490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3" name="Google Shape;83;p7"/>
          <p:cNvCxnSpPr/>
          <p:nvPr/>
        </p:nvCxnSpPr>
        <p:spPr>
          <a:xfrm rot="10800000">
            <a:off x="13575114" y="1368368"/>
            <a:ext cx="0" cy="242490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4" name="Google Shape;84;p7"/>
          <p:cNvCxnSpPr/>
          <p:nvPr/>
        </p:nvCxnSpPr>
        <p:spPr>
          <a:xfrm>
            <a:off x="1273098" y="9613007"/>
            <a:ext cx="11692800" cy="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5" name="Google Shape;85;p7"/>
          <p:cNvCxnSpPr/>
          <p:nvPr/>
        </p:nvCxnSpPr>
        <p:spPr>
          <a:xfrm rot="10800000">
            <a:off x="766763" y="5852098"/>
            <a:ext cx="0" cy="311550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6" name="Google Shape;86;p7"/>
          <p:cNvCxnSpPr/>
          <p:nvPr/>
        </p:nvCxnSpPr>
        <p:spPr>
          <a:xfrm>
            <a:off x="-54950" y="419600"/>
            <a:ext cx="183723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7" name="Google Shape;87;p7"/>
          <p:cNvSpPr txBox="1">
            <a:spLocks noGrp="1"/>
          </p:cNvSpPr>
          <p:nvPr>
            <p:ph type="subTitle" idx="4"/>
          </p:nvPr>
        </p:nvSpPr>
        <p:spPr>
          <a:xfrm>
            <a:off x="8964150" y="1420050"/>
            <a:ext cx="4277400" cy="54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rgbClr val="CD4534"/>
              </a:buClr>
              <a:buSzPts val="2150"/>
              <a:buFont typeface="Libre Baskerville"/>
              <a:buNone/>
              <a:defRPr sz="215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88" name="Google Shape;88;p7"/>
          <p:cNvSpPr txBox="1">
            <a:spLocks noGrp="1"/>
          </p:cNvSpPr>
          <p:nvPr>
            <p:ph type="subTitle" idx="5"/>
          </p:nvPr>
        </p:nvSpPr>
        <p:spPr>
          <a:xfrm>
            <a:off x="8964150" y="2451201"/>
            <a:ext cx="4277400" cy="54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rgbClr val="CD4534"/>
              </a:buClr>
              <a:buSzPts val="2150"/>
              <a:buFont typeface="Libre Baskerville"/>
              <a:buNone/>
              <a:defRPr sz="215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89" name="Google Shape;89;p7"/>
          <p:cNvSpPr txBox="1">
            <a:spLocks noGrp="1"/>
          </p:cNvSpPr>
          <p:nvPr>
            <p:ph type="subTitle" idx="6"/>
          </p:nvPr>
        </p:nvSpPr>
        <p:spPr>
          <a:xfrm>
            <a:off x="8964233" y="3482353"/>
            <a:ext cx="4277400" cy="54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rgbClr val="CD4534"/>
              </a:buClr>
              <a:buSzPts val="2150"/>
              <a:buFont typeface="Libre Baskerville"/>
              <a:buNone/>
              <a:defRPr sz="215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90" name="Google Shape;90;p7"/>
          <p:cNvSpPr txBox="1">
            <a:spLocks noGrp="1"/>
          </p:cNvSpPr>
          <p:nvPr>
            <p:ph type="subTitle" idx="7"/>
          </p:nvPr>
        </p:nvSpPr>
        <p:spPr>
          <a:xfrm>
            <a:off x="13806875" y="1420050"/>
            <a:ext cx="4277400" cy="54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rgbClr val="CD4534"/>
              </a:buClr>
              <a:buSzPts val="2150"/>
              <a:buFont typeface="Libre Baskerville"/>
              <a:buNone/>
              <a:defRPr sz="215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91" name="Google Shape;91;p7"/>
          <p:cNvSpPr txBox="1">
            <a:spLocks noGrp="1"/>
          </p:cNvSpPr>
          <p:nvPr>
            <p:ph type="subTitle" idx="8"/>
          </p:nvPr>
        </p:nvSpPr>
        <p:spPr>
          <a:xfrm>
            <a:off x="13806875" y="2451201"/>
            <a:ext cx="4277400" cy="54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rgbClr val="CD4534"/>
              </a:buClr>
              <a:buSzPts val="2150"/>
              <a:buFont typeface="Libre Baskerville"/>
              <a:buNone/>
              <a:defRPr sz="215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92" name="Google Shape;92;p7"/>
          <p:cNvSpPr txBox="1">
            <a:spLocks noGrp="1"/>
          </p:cNvSpPr>
          <p:nvPr>
            <p:ph type="subTitle" idx="9"/>
          </p:nvPr>
        </p:nvSpPr>
        <p:spPr>
          <a:xfrm>
            <a:off x="13806958" y="3482353"/>
            <a:ext cx="4277400" cy="54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rgbClr val="CD4534"/>
              </a:buClr>
              <a:buSzPts val="2150"/>
              <a:buFont typeface="Libre Baskerville"/>
              <a:buNone/>
              <a:defRPr sz="215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56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6">
  <p:cSld name="CUSTOM_5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8"/>
          <p:cNvSpPr txBox="1">
            <a:spLocks noGrp="1"/>
          </p:cNvSpPr>
          <p:nvPr>
            <p:ph type="subTitle" idx="1"/>
          </p:nvPr>
        </p:nvSpPr>
        <p:spPr>
          <a:xfrm>
            <a:off x="12650399" y="9448366"/>
            <a:ext cx="4972200" cy="54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 rtl="0">
              <a:spcBef>
                <a:spcPts val="640"/>
              </a:spcBef>
              <a:spcAft>
                <a:spcPts val="0"/>
              </a:spcAft>
              <a:buClr>
                <a:srgbClr val="CD4534"/>
              </a:buClr>
              <a:buSzPts val="2150"/>
              <a:buFont typeface="Libre Baskerville"/>
              <a:buNone/>
              <a:defRPr sz="215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algn="r" rtl="0">
              <a:spcBef>
                <a:spcPts val="56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algn="r" rtl="0">
              <a:spcBef>
                <a:spcPts val="48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algn="r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algn="r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algn="r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algn="r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algn="r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algn="r" rtl="0">
              <a:spcBef>
                <a:spcPts val="400"/>
              </a:spcBef>
              <a:spcAft>
                <a:spcPts val="0"/>
              </a:spcAft>
              <a:buSzPts val="1900"/>
              <a:buFont typeface="Libre Baskerville"/>
              <a:buNone/>
              <a:defRPr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grpSp>
        <p:nvGrpSpPr>
          <p:cNvPr id="95" name="Google Shape;95;p8"/>
          <p:cNvGrpSpPr/>
          <p:nvPr/>
        </p:nvGrpSpPr>
        <p:grpSpPr>
          <a:xfrm>
            <a:off x="0" y="-144662"/>
            <a:ext cx="18288118" cy="5288702"/>
            <a:chOff x="0" y="-38100"/>
            <a:chExt cx="4816592" cy="1392900"/>
          </a:xfrm>
        </p:grpSpPr>
        <p:sp>
          <p:nvSpPr>
            <p:cNvPr id="96" name="Google Shape;96;p8"/>
            <p:cNvSpPr/>
            <p:nvPr/>
          </p:nvSpPr>
          <p:spPr>
            <a:xfrm>
              <a:off x="0" y="0"/>
              <a:ext cx="4816592" cy="1354667"/>
            </a:xfrm>
            <a:custGeom>
              <a:avLst/>
              <a:gdLst/>
              <a:ahLst/>
              <a:cxnLst/>
              <a:rect l="l" t="t" r="r" b="b"/>
              <a:pathLst>
                <a:path w="4816592" h="1354667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1354667"/>
                  </a:lnTo>
                  <a:lnTo>
                    <a:pt x="0" y="1354667"/>
                  </a:lnTo>
                  <a:close/>
                </a:path>
              </a:pathLst>
            </a:custGeom>
            <a:solidFill>
              <a:srgbClr val="CD4534"/>
            </a:solidFill>
            <a:ln>
              <a:noFill/>
            </a:ln>
          </p:spPr>
        </p:sp>
        <p:sp>
          <p:nvSpPr>
            <p:cNvPr id="97" name="Google Shape;97;p8"/>
            <p:cNvSpPr txBox="1"/>
            <p:nvPr/>
          </p:nvSpPr>
          <p:spPr>
            <a:xfrm>
              <a:off x="0" y="-38100"/>
              <a:ext cx="4816500" cy="139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98" name="Google Shape;98;p8"/>
          <p:cNvCxnSpPr/>
          <p:nvPr/>
        </p:nvCxnSpPr>
        <p:spPr>
          <a:xfrm>
            <a:off x="36625" y="4048125"/>
            <a:ext cx="18280800" cy="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9" name="Google Shape;99;p8"/>
          <p:cNvSpPr>
            <a:spLocks noGrp="1"/>
          </p:cNvSpPr>
          <p:nvPr>
            <p:ph type="pic" idx="2"/>
          </p:nvPr>
        </p:nvSpPr>
        <p:spPr>
          <a:xfrm>
            <a:off x="2243900" y="847175"/>
            <a:ext cx="13800300" cy="7614000"/>
          </a:xfrm>
          <a:prstGeom prst="rect">
            <a:avLst/>
          </a:prstGeom>
          <a:noFill/>
          <a:ln>
            <a:noFill/>
          </a:ln>
        </p:spPr>
      </p:sp>
      <p:sp>
        <p:nvSpPr>
          <p:cNvPr id="100" name="Google Shape;100;p8"/>
          <p:cNvSpPr txBox="1"/>
          <p:nvPr/>
        </p:nvSpPr>
        <p:spPr>
          <a:xfrm>
            <a:off x="665420" y="9510835"/>
            <a:ext cx="264900" cy="3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99" b="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17</a:t>
            </a:r>
            <a:endParaRPr/>
          </a:p>
        </p:txBody>
      </p:sp>
      <p:cxnSp>
        <p:nvCxnSpPr>
          <p:cNvPr id="101" name="Google Shape;101;p8"/>
          <p:cNvCxnSpPr/>
          <p:nvPr/>
        </p:nvCxnSpPr>
        <p:spPr>
          <a:xfrm rot="10800000">
            <a:off x="1042988" y="-2"/>
            <a:ext cx="0" cy="896760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2" name="Google Shape;102;p8"/>
          <p:cNvCxnSpPr/>
          <p:nvPr/>
        </p:nvCxnSpPr>
        <p:spPr>
          <a:xfrm rot="10800000">
            <a:off x="17891600" y="4654050"/>
            <a:ext cx="0" cy="567690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3" name="Google Shape;103;p8"/>
          <p:cNvSpPr txBox="1">
            <a:spLocks noGrp="1"/>
          </p:cNvSpPr>
          <p:nvPr>
            <p:ph type="body" idx="3"/>
          </p:nvPr>
        </p:nvSpPr>
        <p:spPr>
          <a:xfrm>
            <a:off x="2243900" y="8810300"/>
            <a:ext cx="8050500" cy="9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55600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–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55600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55600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–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55600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»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55600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55600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55600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55600" rtl="0">
              <a:lnSpc>
                <a:spcPct val="11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9BD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665425" y="9494175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0" marR="0" lvl="1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0" marR="0" lvl="2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0" marR="0" lvl="3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0" marR="0" lvl="4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0" marR="0" lvl="5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0" marR="0" lvl="6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0" marR="0" lvl="7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0" marR="0" lvl="8" indent="0" rtl="0">
              <a:spcBef>
                <a:spcPts val="0"/>
              </a:spcBef>
              <a:buNone/>
              <a:defRPr sz="2150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457200" y="835925"/>
            <a:ext cx="175893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rtl="0">
              <a:spcBef>
                <a:spcPts val="0"/>
              </a:spcBef>
              <a:spcAft>
                <a:spcPts val="0"/>
              </a:spcAft>
              <a:buClr>
                <a:srgbClr val="CD4534"/>
              </a:buClr>
              <a:buSzPts val="8100"/>
              <a:buFont typeface="Libre Baskerville"/>
              <a:buNone/>
              <a:defRPr sz="8100" b="1" i="0" u="none" strike="noStrike" cap="none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sz="1800" b="1"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457200" y="216147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92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92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–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92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–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»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492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 sz="19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ripadvisor.com/Attraction_Review-g187493-d1549505-Reviews-or60-El_Museo_Art_Nouveau_y_Art_Deco_Casa_Lis-Salamanca_Province_of_Salamanca_Cas.html" TargetMode="External"/><Relationship Id="rId13" Type="http://schemas.openxmlformats.org/officeDocument/2006/relationships/hyperlink" Target="https://loculdelageam.ro/salamanca-spania-orasul-aur/" TargetMode="External"/><Relationship Id="rId3" Type="http://schemas.openxmlformats.org/officeDocument/2006/relationships/hyperlink" Target="https://www.infotour.ro/ghid-turistic/spania/salamanca/obiective-turistice/" TargetMode="External"/><Relationship Id="rId7" Type="http://schemas.openxmlformats.org/officeDocument/2006/relationships/hyperlink" Target="https://www.pexels.com/photo/torre-del-clavero-in-salamanca-spain-22756284/" TargetMode="External"/><Relationship Id="rId12" Type="http://schemas.openxmlformats.org/officeDocument/2006/relationships/hyperlink" Target="https://www.turismocastillayleon.com/en/heritage-culture/main-squares/major-square-salamanca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hospes.com/en/discover-the-most-beautiful-places-in-salamanca/" TargetMode="External"/><Relationship Id="rId11" Type="http://schemas.openxmlformats.org/officeDocument/2006/relationships/hyperlink" Target="https://www.turismocastillayleon.com/en/heritage-culture/university-salamanca" TargetMode="External"/><Relationship Id="rId5" Type="http://schemas.openxmlformats.org/officeDocument/2006/relationships/hyperlink" Target="https://ro.wikipedia.org/" TargetMode="External"/><Relationship Id="rId15" Type="http://schemas.openxmlformats.org/officeDocument/2006/relationships/image" Target="../media/image9.jpg"/><Relationship Id="rId10" Type="http://schemas.openxmlformats.org/officeDocument/2006/relationships/hyperlink" Target="https://www.exposicion.hispanianostra.org/premio-europa-nostra/restoration-of-the-santa-clara-convent/?lang=en" TargetMode="External"/><Relationship Id="rId4" Type="http://schemas.openxmlformats.org/officeDocument/2006/relationships/hyperlink" Target="https://salamanca.es/en/" TargetMode="External"/><Relationship Id="rId9" Type="http://schemas.openxmlformats.org/officeDocument/2006/relationships/hyperlink" Target="https://www.epuzzle.info/ro/puzzle/joac%C4%83/arhitectura/2195-podul-roman-din-salamanca-spania#8x5" TargetMode="External"/><Relationship Id="rId1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9BD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ine 7">
            <a:extLst>
              <a:ext uri="{FF2B5EF4-FFF2-40B4-BE49-F238E27FC236}">
                <a16:creationId xmlns:a16="http://schemas.microsoft.com/office/drawing/2014/main" id="{EC80E1CD-6DDB-0B12-065E-AD109D613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87" y="151777"/>
            <a:ext cx="2404877" cy="754471"/>
          </a:xfrm>
          <a:prstGeom prst="rect">
            <a:avLst/>
          </a:prstGeom>
        </p:spPr>
      </p:pic>
      <p:sp>
        <p:nvSpPr>
          <p:cNvPr id="108" name="Google Shape;108;p9"/>
          <p:cNvSpPr txBox="1"/>
          <p:nvPr/>
        </p:nvSpPr>
        <p:spPr>
          <a:xfrm>
            <a:off x="775523" y="797694"/>
            <a:ext cx="16736949" cy="1990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 err="1">
                <a:solidFill>
                  <a:srgbClr val="CD4534"/>
                </a:solidFill>
                <a:latin typeface="Libre Baskerville"/>
                <a:sym typeface="Libre Baskerville"/>
              </a:rPr>
              <a:t>Obiectivele</a:t>
            </a:r>
            <a:r>
              <a:rPr lang="en-US" sz="6600" b="1" dirty="0">
                <a:solidFill>
                  <a:srgbClr val="CD4534"/>
                </a:solidFill>
                <a:latin typeface="Libre Baskerville"/>
                <a:sym typeface="Libre Baskerville"/>
              </a:rPr>
              <a:t> </a:t>
            </a:r>
            <a:r>
              <a:rPr lang="en-US" sz="6600" b="1" dirty="0" err="1">
                <a:solidFill>
                  <a:srgbClr val="CD4534"/>
                </a:solidFill>
                <a:latin typeface="Libre Baskerville"/>
                <a:sym typeface="Libre Baskerville"/>
              </a:rPr>
              <a:t>turistice</a:t>
            </a:r>
            <a:r>
              <a:rPr lang="en-US" sz="6600" b="1" dirty="0">
                <a:solidFill>
                  <a:srgbClr val="CD4534"/>
                </a:solidFill>
                <a:latin typeface="Libre Baskerville"/>
                <a:sym typeface="Libre Baskerville"/>
              </a:rPr>
              <a:t> ale </a:t>
            </a:r>
            <a:r>
              <a:rPr lang="en-US" sz="6600" b="1">
                <a:solidFill>
                  <a:srgbClr val="CD4534"/>
                </a:solidFill>
                <a:latin typeface="Libre Baskerville"/>
                <a:sym typeface="Libre Baskerville"/>
              </a:rPr>
              <a:t>zonei </a:t>
            </a:r>
            <a:r>
              <a:rPr lang="en-US" sz="6600" b="1" dirty="0">
                <a:solidFill>
                  <a:srgbClr val="CD4534"/>
                </a:solidFill>
                <a:latin typeface="Libre Baskerville"/>
                <a:sym typeface="Libre Baskerville"/>
              </a:rPr>
              <a:t>Salamanca, Spania</a:t>
            </a:r>
            <a:endParaRPr sz="6600" dirty="0"/>
          </a:p>
        </p:txBody>
      </p:sp>
      <p:grpSp>
        <p:nvGrpSpPr>
          <p:cNvPr id="109" name="Google Shape;109;p9"/>
          <p:cNvGrpSpPr/>
          <p:nvPr/>
        </p:nvGrpSpPr>
        <p:grpSpPr>
          <a:xfrm>
            <a:off x="1028700" y="1951446"/>
            <a:ext cx="16230600" cy="5606871"/>
            <a:chOff x="0" y="-38100"/>
            <a:chExt cx="3849756" cy="214627"/>
          </a:xfrm>
        </p:grpSpPr>
        <p:sp>
          <p:nvSpPr>
            <p:cNvPr id="110" name="Google Shape;110;p9"/>
            <p:cNvSpPr/>
            <p:nvPr/>
          </p:nvSpPr>
          <p:spPr>
            <a:xfrm>
              <a:off x="0" y="0"/>
              <a:ext cx="3849756" cy="176527"/>
            </a:xfrm>
            <a:custGeom>
              <a:avLst/>
              <a:gdLst/>
              <a:ahLst/>
              <a:cxnLst/>
              <a:rect l="l" t="t" r="r" b="b"/>
              <a:pathLst>
                <a:path w="3849756" h="176527" extrusionOk="0">
                  <a:moveTo>
                    <a:pt x="0" y="0"/>
                  </a:moveTo>
                  <a:lnTo>
                    <a:pt x="3849756" y="0"/>
                  </a:lnTo>
                  <a:lnTo>
                    <a:pt x="3849756" y="176527"/>
                  </a:lnTo>
                  <a:lnTo>
                    <a:pt x="0" y="176527"/>
                  </a:lnTo>
                  <a:close/>
                </a:path>
              </a:pathLst>
            </a:custGeom>
            <a:solidFill>
              <a:srgbClr val="CD4534"/>
            </a:solidFill>
            <a:ln>
              <a:noFill/>
            </a:ln>
          </p:spPr>
        </p:sp>
        <p:sp>
          <p:nvSpPr>
            <p:cNvPr id="111" name="Google Shape;111;p9"/>
            <p:cNvSpPr txBox="1"/>
            <p:nvPr/>
          </p:nvSpPr>
          <p:spPr>
            <a:xfrm>
              <a:off x="0" y="-38100"/>
              <a:ext cx="3849756" cy="2146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2" name="Google Shape;112;p9"/>
          <p:cNvGrpSpPr/>
          <p:nvPr/>
        </p:nvGrpSpPr>
        <p:grpSpPr>
          <a:xfrm>
            <a:off x="0" y="5429486"/>
            <a:ext cx="18288000" cy="4857514"/>
            <a:chOff x="0" y="-38100"/>
            <a:chExt cx="4816593" cy="1279345"/>
          </a:xfrm>
        </p:grpSpPr>
        <p:sp>
          <p:nvSpPr>
            <p:cNvPr id="113" name="Google Shape;113;p9"/>
            <p:cNvSpPr/>
            <p:nvPr/>
          </p:nvSpPr>
          <p:spPr>
            <a:xfrm>
              <a:off x="0" y="0"/>
              <a:ext cx="4816592" cy="1241245"/>
            </a:xfrm>
            <a:custGeom>
              <a:avLst/>
              <a:gdLst/>
              <a:ahLst/>
              <a:cxnLst/>
              <a:rect l="l" t="t" r="r" b="b"/>
              <a:pathLst>
                <a:path w="4816592" h="1241245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1241245"/>
                  </a:lnTo>
                  <a:lnTo>
                    <a:pt x="0" y="1241245"/>
                  </a:lnTo>
                  <a:close/>
                </a:path>
              </a:pathLst>
            </a:custGeom>
            <a:solidFill>
              <a:srgbClr val="CD4534"/>
            </a:solidFill>
            <a:ln>
              <a:noFill/>
            </a:ln>
          </p:spPr>
        </p:sp>
        <p:sp>
          <p:nvSpPr>
            <p:cNvPr id="114" name="Google Shape;114;p9"/>
            <p:cNvSpPr txBox="1"/>
            <p:nvPr/>
          </p:nvSpPr>
          <p:spPr>
            <a:xfrm>
              <a:off x="0" y="-38100"/>
              <a:ext cx="4816593" cy="12793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5" name="Google Shape;115;p9"/>
          <p:cNvGrpSpPr/>
          <p:nvPr/>
        </p:nvGrpSpPr>
        <p:grpSpPr>
          <a:xfrm>
            <a:off x="1028700" y="7898902"/>
            <a:ext cx="16230600" cy="904868"/>
            <a:chOff x="0" y="-38100"/>
            <a:chExt cx="3849756" cy="214627"/>
          </a:xfrm>
        </p:grpSpPr>
        <p:sp>
          <p:nvSpPr>
            <p:cNvPr id="116" name="Google Shape;116;p9"/>
            <p:cNvSpPr/>
            <p:nvPr/>
          </p:nvSpPr>
          <p:spPr>
            <a:xfrm>
              <a:off x="0" y="0"/>
              <a:ext cx="3849756" cy="176527"/>
            </a:xfrm>
            <a:custGeom>
              <a:avLst/>
              <a:gdLst/>
              <a:ahLst/>
              <a:cxnLst/>
              <a:rect l="l" t="t" r="r" b="b"/>
              <a:pathLst>
                <a:path w="3849756" h="176527" extrusionOk="0">
                  <a:moveTo>
                    <a:pt x="0" y="0"/>
                  </a:moveTo>
                  <a:lnTo>
                    <a:pt x="3849756" y="0"/>
                  </a:lnTo>
                  <a:lnTo>
                    <a:pt x="3849756" y="176527"/>
                  </a:lnTo>
                  <a:lnTo>
                    <a:pt x="0" y="176527"/>
                  </a:lnTo>
                  <a:close/>
                </a:path>
              </a:pathLst>
            </a:custGeom>
            <a:solidFill>
              <a:srgbClr val="E4D9BD"/>
            </a:solidFill>
            <a:ln>
              <a:noFill/>
            </a:ln>
          </p:spPr>
        </p:sp>
        <p:sp>
          <p:nvSpPr>
            <p:cNvPr id="117" name="Google Shape;117;p9"/>
            <p:cNvSpPr txBox="1"/>
            <p:nvPr/>
          </p:nvSpPr>
          <p:spPr>
            <a:xfrm>
              <a:off x="0" y="-38100"/>
              <a:ext cx="3849756" cy="2146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Imagine 2">
            <a:extLst>
              <a:ext uri="{FF2B5EF4-FFF2-40B4-BE49-F238E27FC236}">
                <a16:creationId xmlns:a16="http://schemas.microsoft.com/office/drawing/2014/main" id="{A26EAFD7-C04C-5FA8-2AD5-3DFDB4D74FB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338"/>
          <a:stretch/>
        </p:blipFill>
        <p:spPr>
          <a:xfrm>
            <a:off x="6601970" y="2974579"/>
            <a:ext cx="10657330" cy="6086475"/>
          </a:xfrm>
          <a:prstGeom prst="rect">
            <a:avLst/>
          </a:prstGeom>
        </p:spPr>
      </p:pic>
      <p:sp>
        <p:nvSpPr>
          <p:cNvPr id="4" name="CasetăText 3">
            <a:extLst>
              <a:ext uri="{FF2B5EF4-FFF2-40B4-BE49-F238E27FC236}">
                <a16:creationId xmlns:a16="http://schemas.microsoft.com/office/drawing/2014/main" id="{F2152ADA-5F5B-329E-1128-0102B6EBE7ED}"/>
              </a:ext>
            </a:extLst>
          </p:cNvPr>
          <p:cNvSpPr txBox="1"/>
          <p:nvPr/>
        </p:nvSpPr>
        <p:spPr>
          <a:xfrm>
            <a:off x="1288447" y="4490514"/>
            <a:ext cx="5053777" cy="2022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3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Libre Baskerville"/>
                <a:sym typeface="Libre Baskerville"/>
              </a:rPr>
              <a:t>Realizat de</a:t>
            </a:r>
            <a:r>
              <a:rPr lang="en-US" sz="3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Libre Baskerville"/>
                <a:sym typeface="Libre Baskerville"/>
              </a:rPr>
              <a:t>:</a:t>
            </a:r>
          </a:p>
          <a:p>
            <a:pPr marL="0" marR="0" lvl="0" indent="0" algn="ctr" rtl="0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accent6">
                    <a:lumMod val="20000"/>
                    <a:lumOff val="80000"/>
                  </a:schemeClr>
                </a:solidFill>
                <a:latin typeface="Libre Baskerville"/>
                <a:sym typeface="Libre Baskerville"/>
              </a:rPr>
              <a:t>Chiriac Karina Maria</a:t>
            </a:r>
            <a:endParaRPr lang="en-US" sz="3200" b="1" dirty="0">
              <a:solidFill>
                <a:schemeClr val="accent6">
                  <a:lumMod val="20000"/>
                  <a:lumOff val="80000"/>
                </a:schemeClr>
              </a:solidFill>
              <a:latin typeface="Libre Baskerville"/>
              <a:sym typeface="Libre Baskerville"/>
            </a:endParaRPr>
          </a:p>
          <a:p>
            <a:pPr marL="0" marR="0" lvl="0" indent="0" algn="ctr" rtl="0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Libre Baskerville"/>
                <a:sym typeface="Libre Baskerville"/>
              </a:rPr>
              <a:t>Dan Vlad </a:t>
            </a:r>
            <a:r>
              <a:rPr lang="ro-RO" sz="3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Libre Baskerville"/>
                <a:sym typeface="Libre Baskerville"/>
              </a:rPr>
              <a:t>Ș</a:t>
            </a:r>
            <a:r>
              <a:rPr lang="en-US" sz="3200" b="1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Libre Baskerville"/>
                <a:sym typeface="Libre Baskerville"/>
              </a:rPr>
              <a:t>tefan</a:t>
            </a:r>
            <a:endParaRPr lang="en-US" sz="3200" b="1" dirty="0">
              <a:solidFill>
                <a:schemeClr val="accent6">
                  <a:lumMod val="20000"/>
                  <a:lumOff val="80000"/>
                </a:schemeClr>
              </a:solidFill>
              <a:latin typeface="Libre Baskerville"/>
              <a:sym typeface="Libre Baskerville"/>
            </a:endParaRPr>
          </a:p>
          <a:p>
            <a:pPr marL="0" marR="0" lvl="0" indent="0" algn="ctr" rtl="0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Libre Baskerville"/>
                <a:sym typeface="Libre Baskerville"/>
              </a:rPr>
              <a:t>Grigore David Andrei</a:t>
            </a:r>
            <a:endParaRPr lang="it-IT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Imagine 5">
            <a:extLst>
              <a:ext uri="{FF2B5EF4-FFF2-40B4-BE49-F238E27FC236}">
                <a16:creationId xmlns:a16="http://schemas.microsoft.com/office/drawing/2014/main" id="{C0E3214B-4963-F9B1-D240-EEBA76418E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17568" y="208881"/>
            <a:ext cx="1005840" cy="10302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9BD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9"/>
          <p:cNvSpPr txBox="1"/>
          <p:nvPr/>
        </p:nvSpPr>
        <p:spPr>
          <a:xfrm>
            <a:off x="11550790" y="1879471"/>
            <a:ext cx="5588087" cy="7631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Casa Lis este un muzeu emblematic din Salamanca, dedicat artelor decorative din perioadele </a:t>
            </a:r>
            <a:r>
              <a:rPr lang="ro-RO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Art</a:t>
            </a:r>
            <a:r>
              <a:rPr 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o-RO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Nouveau</a:t>
            </a:r>
            <a:r>
              <a:rPr 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și </a:t>
            </a:r>
            <a:r>
              <a:rPr lang="ro-RO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Art</a:t>
            </a:r>
            <a:r>
              <a:rPr 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o-RO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Déco</a:t>
            </a:r>
            <a:r>
              <a:rPr 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. Situat într-un palat modernist construit între 1897 și 1905 de către industrialul Miguel de Lis și proiectat de arhitectul </a:t>
            </a:r>
            <a:r>
              <a:rPr lang="ro-RO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Joaquín</a:t>
            </a:r>
            <a:r>
              <a:rPr 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de Vargas y </a:t>
            </a:r>
            <a:r>
              <a:rPr lang="ro-RO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Aguirre</a:t>
            </a:r>
            <a:r>
              <a:rPr 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, muzeul oferă o incursiune în esteticile și gusturile burgheziei europene de la sfârșitul secolului XIX și începutul secolului XX .</a:t>
            </a:r>
            <a:endParaRPr sz="28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40" name="Google Shape;340;p19"/>
          <p:cNvSpPr txBox="1"/>
          <p:nvPr/>
        </p:nvSpPr>
        <p:spPr>
          <a:xfrm>
            <a:off x="665420" y="9510835"/>
            <a:ext cx="887400" cy="3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99" b="0" i="0" u="none" strike="noStrike" cap="none">
                <a:solidFill>
                  <a:srgbClr val="E4D9B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11</a:t>
            </a:r>
            <a:endParaRPr/>
          </a:p>
        </p:txBody>
      </p:sp>
      <p:cxnSp>
        <p:nvCxnSpPr>
          <p:cNvPr id="341" name="Google Shape;341;p19"/>
          <p:cNvCxnSpPr/>
          <p:nvPr/>
        </p:nvCxnSpPr>
        <p:spPr>
          <a:xfrm rot="10800000">
            <a:off x="17138877" y="7036541"/>
            <a:ext cx="0" cy="208620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342" name="Google Shape;342;p19"/>
          <p:cNvCxnSpPr/>
          <p:nvPr/>
        </p:nvCxnSpPr>
        <p:spPr>
          <a:xfrm>
            <a:off x="-54950" y="419600"/>
            <a:ext cx="183723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43" name="Google Shape;343;p19"/>
          <p:cNvCxnSpPr/>
          <p:nvPr/>
        </p:nvCxnSpPr>
        <p:spPr>
          <a:xfrm rot="10800000">
            <a:off x="301150" y="-18400"/>
            <a:ext cx="0" cy="1038600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" name="Imagine 2">
            <a:extLst>
              <a:ext uri="{FF2B5EF4-FFF2-40B4-BE49-F238E27FC236}">
                <a16:creationId xmlns:a16="http://schemas.microsoft.com/office/drawing/2014/main" id="{25F86D3E-4947-8D2A-2CA1-D93B1F1375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282" y="2962656"/>
            <a:ext cx="8816939" cy="5885307"/>
          </a:xfrm>
          <a:prstGeom prst="rect">
            <a:avLst/>
          </a:prstGeom>
        </p:spPr>
      </p:pic>
      <p:sp>
        <p:nvSpPr>
          <p:cNvPr id="5" name="CasetăText 4">
            <a:extLst>
              <a:ext uri="{FF2B5EF4-FFF2-40B4-BE49-F238E27FC236}">
                <a16:creationId xmlns:a16="http://schemas.microsoft.com/office/drawing/2014/main" id="{FC62DE47-0EC0-59E0-52D4-D4221D53EEF1}"/>
              </a:ext>
            </a:extLst>
          </p:cNvPr>
          <p:cNvSpPr txBox="1"/>
          <p:nvPr/>
        </p:nvSpPr>
        <p:spPr>
          <a:xfrm>
            <a:off x="1286282" y="1312462"/>
            <a:ext cx="9198864" cy="987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lnSpc>
                <a:spcPct val="100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6000" b="1" i="0" u="none" strike="noStrike" cap="none" dirty="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Casa Lis </a:t>
            </a:r>
            <a:endParaRPr lang="en-US" sz="6000" dirty="0"/>
          </a:p>
        </p:txBody>
      </p:sp>
      <p:pic>
        <p:nvPicPr>
          <p:cNvPr id="6" name="Imagine 5">
            <a:extLst>
              <a:ext uri="{FF2B5EF4-FFF2-40B4-BE49-F238E27FC236}">
                <a16:creationId xmlns:a16="http://schemas.microsoft.com/office/drawing/2014/main" id="{D2B6F673-4C52-FEA8-D75C-FDC54BEAB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7568" y="208881"/>
            <a:ext cx="1005840" cy="1030224"/>
          </a:xfrm>
          <a:prstGeom prst="rect">
            <a:avLst/>
          </a:prstGeom>
        </p:spPr>
      </p:pic>
      <p:pic>
        <p:nvPicPr>
          <p:cNvPr id="7" name="Imagine 6">
            <a:extLst>
              <a:ext uri="{FF2B5EF4-FFF2-40B4-BE49-F238E27FC236}">
                <a16:creationId xmlns:a16="http://schemas.microsoft.com/office/drawing/2014/main" id="{4A8E6745-5FE1-0ABF-BD04-E5A18A2698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87" y="151777"/>
            <a:ext cx="2404877" cy="75447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9BD"/>
        </a:solidFill>
        <a:effectLst/>
      </p:bgPr>
    </p:bg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3"/>
          <p:cNvSpPr txBox="1"/>
          <p:nvPr/>
        </p:nvSpPr>
        <p:spPr>
          <a:xfrm>
            <a:off x="5259000" y="772823"/>
            <a:ext cx="7770000" cy="93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6000" b="1" i="0" u="none" strike="noStrike" cap="none" dirty="0" err="1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Webografie</a:t>
            </a:r>
            <a:r>
              <a:rPr lang="en-US" sz="6000" b="1" i="0" u="none" strike="noStrike" cap="none" dirty="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:</a:t>
            </a:r>
            <a:endParaRPr sz="6000" dirty="0"/>
          </a:p>
        </p:txBody>
      </p:sp>
      <p:sp>
        <p:nvSpPr>
          <p:cNvPr id="631" name="Google Shape;631;p33"/>
          <p:cNvSpPr txBox="1"/>
          <p:nvPr/>
        </p:nvSpPr>
        <p:spPr>
          <a:xfrm>
            <a:off x="2009794" y="1810273"/>
            <a:ext cx="14268412" cy="7703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marR="0" lvl="1" indent="-342900" algn="ctr" rtl="0">
              <a:lnSpc>
                <a:spcPct val="149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https://www.infotour.ro/ghid-turistic/spania/salamanca/obiective-turistice/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</a:p>
          <a:p>
            <a:pPr marL="342900" marR="0" lvl="1" indent="-342900" algn="ctr" rtl="0">
              <a:lnSpc>
                <a:spcPct val="149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400" dirty="0">
                <a:hlinkClick r:id="rId4"/>
              </a:rPr>
              <a:t>https://salamanca.es/en/</a:t>
            </a:r>
            <a:r>
              <a:rPr lang="en-US" sz="2400" dirty="0">
                <a:latin typeface="Lato"/>
                <a:ea typeface="Lato"/>
                <a:cs typeface="Lato"/>
                <a:sym typeface="Lato"/>
              </a:rPr>
              <a:t> </a:t>
            </a:r>
          </a:p>
          <a:p>
            <a:pPr marL="342900" marR="0" lvl="1" indent="-342900" algn="ctr" rtl="0">
              <a:lnSpc>
                <a:spcPct val="149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400" dirty="0">
                <a:hlinkClick r:id="rId5"/>
              </a:rPr>
              <a:t>https://ro.wikipedia.org/</a:t>
            </a:r>
            <a:r>
              <a:rPr lang="en-US" sz="2400" dirty="0">
                <a:latin typeface="Lato"/>
                <a:ea typeface="Lato"/>
                <a:cs typeface="Lato"/>
                <a:sym typeface="Lato"/>
              </a:rPr>
              <a:t> </a:t>
            </a:r>
          </a:p>
          <a:p>
            <a:pPr marL="342900" marR="0" lvl="1" indent="-342900" algn="ctr" rtl="0">
              <a:lnSpc>
                <a:spcPct val="149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400" dirty="0">
                <a:hlinkClick r:id="rId6"/>
              </a:rPr>
              <a:t>https://www.hospes.com/en/discover-the-most-beautiful-places-in-salamanca/</a:t>
            </a:r>
            <a:r>
              <a:rPr lang="en-US" sz="2400" dirty="0">
                <a:latin typeface="Lato"/>
                <a:ea typeface="Lato"/>
                <a:cs typeface="Lato"/>
                <a:sym typeface="Lato"/>
              </a:rPr>
              <a:t> </a:t>
            </a:r>
          </a:p>
          <a:p>
            <a:pPr marL="342900" marR="0" lvl="1" indent="-342900" algn="ctr" rtl="0">
              <a:lnSpc>
                <a:spcPct val="149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400" dirty="0">
                <a:hlinkClick r:id="rId7"/>
              </a:rPr>
              <a:t>https://www.pexels.com/photo/torre-del-clavero-in-salamanca-spain-22756284/</a:t>
            </a:r>
            <a:r>
              <a:rPr lang="en-US" sz="2400" dirty="0"/>
              <a:t> </a:t>
            </a:r>
          </a:p>
          <a:p>
            <a:pPr marL="342900" marR="0" lvl="1" indent="-342900" algn="ctr" rtl="0">
              <a:lnSpc>
                <a:spcPct val="149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400" dirty="0">
                <a:hlinkClick r:id="rId8"/>
              </a:rPr>
              <a:t>https://www.tripadvisor.com/Attraction_Review-g187493-d1549505-Reviews-or60-El_Museo_Art_Nouveau_y_Art_Deco_Casa_Lis-Salamanca_Province_of_Salamanca_Cas.html</a:t>
            </a:r>
            <a:r>
              <a:rPr lang="en-US" sz="2400" dirty="0"/>
              <a:t> </a:t>
            </a:r>
          </a:p>
          <a:p>
            <a:pPr marL="342900" marR="0" lvl="1" indent="-342900" algn="ctr" rtl="0">
              <a:lnSpc>
                <a:spcPct val="149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400" dirty="0">
                <a:hlinkClick r:id="rId9"/>
              </a:rPr>
              <a:t>https://www.epuzzle.info/ro/puzzle/joac%C4%83/arhitectura/2195-podul-roman-din-salamanca-spania#8x5</a:t>
            </a:r>
            <a:r>
              <a:rPr lang="en-US" sz="2400" dirty="0"/>
              <a:t> </a:t>
            </a:r>
          </a:p>
          <a:p>
            <a:pPr marL="342900" marR="0" lvl="1" indent="-342900" algn="ctr" rtl="0">
              <a:lnSpc>
                <a:spcPct val="149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400" dirty="0">
                <a:hlinkClick r:id="rId10"/>
              </a:rPr>
              <a:t>https://www.exposicion.hispanianostra.org/premio-europa-nostra/restoration-of-the-santa-clara-convent/?lang=en</a:t>
            </a:r>
            <a:r>
              <a:rPr lang="en-US" sz="2400" dirty="0"/>
              <a:t> </a:t>
            </a:r>
          </a:p>
          <a:p>
            <a:pPr marL="342900" marR="0" lvl="1" indent="-342900" algn="ctr" rtl="0">
              <a:lnSpc>
                <a:spcPct val="149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400" dirty="0">
                <a:hlinkClick r:id="rId11"/>
              </a:rPr>
              <a:t>https://www.turismocastillayleon.com/en/heritage-culture/university-salamanca</a:t>
            </a:r>
            <a:r>
              <a:rPr lang="en-US" sz="2400" dirty="0"/>
              <a:t> </a:t>
            </a:r>
          </a:p>
          <a:p>
            <a:pPr marL="342900" marR="0" lvl="1" indent="-342900" algn="ctr" rtl="0">
              <a:lnSpc>
                <a:spcPct val="149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o-RO" sz="2400" dirty="0">
                <a:hlinkClick r:id="rId12"/>
              </a:rPr>
              <a:t>https://www.turismocastillayleon.com/en/heritage-culture/main-squares/major-square-salamanca</a:t>
            </a:r>
            <a:endParaRPr lang="en-US" sz="2400" dirty="0"/>
          </a:p>
          <a:p>
            <a:pPr marL="342900" marR="0" lvl="1" indent="-342900" algn="ctr" rtl="0">
              <a:lnSpc>
                <a:spcPct val="149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hlinkClick r:id="rId13"/>
              </a:rPr>
              <a:t>https://loculdelageam.ro/salamanca-spania-orasul-aur/</a:t>
            </a:r>
            <a:r>
              <a:rPr lang="en-US" sz="2400" dirty="0"/>
              <a:t>  </a:t>
            </a:r>
            <a:endParaRPr sz="2400" dirty="0"/>
          </a:p>
        </p:txBody>
      </p:sp>
      <p:cxnSp>
        <p:nvCxnSpPr>
          <p:cNvPr id="633" name="Google Shape;633;p33"/>
          <p:cNvCxnSpPr/>
          <p:nvPr/>
        </p:nvCxnSpPr>
        <p:spPr>
          <a:xfrm>
            <a:off x="-26950" y="419600"/>
            <a:ext cx="183549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34" name="Google Shape;634;p33"/>
          <p:cNvCxnSpPr/>
          <p:nvPr/>
        </p:nvCxnSpPr>
        <p:spPr>
          <a:xfrm rot="10800000">
            <a:off x="301150" y="-26675"/>
            <a:ext cx="0" cy="1034730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" name="Imagine 1">
            <a:extLst>
              <a:ext uri="{FF2B5EF4-FFF2-40B4-BE49-F238E27FC236}">
                <a16:creationId xmlns:a16="http://schemas.microsoft.com/office/drawing/2014/main" id="{A670CA98-3B2D-81C5-596C-344F9BBAFD9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117568" y="208881"/>
            <a:ext cx="1005840" cy="1030224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2936D516-C0B2-CE12-9218-82D6D5734BA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2902" y="140066"/>
            <a:ext cx="2404877" cy="7544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9BD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4" name="Google Shape;134;p10"/>
          <p:cNvCxnSpPr/>
          <p:nvPr/>
        </p:nvCxnSpPr>
        <p:spPr>
          <a:xfrm>
            <a:off x="0" y="404250"/>
            <a:ext cx="182880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5" name="Google Shape;135;p10"/>
          <p:cNvCxnSpPr/>
          <p:nvPr/>
        </p:nvCxnSpPr>
        <p:spPr>
          <a:xfrm>
            <a:off x="0" y="548650"/>
            <a:ext cx="182880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6" name="Google Shape;136;p10"/>
          <p:cNvCxnSpPr/>
          <p:nvPr/>
        </p:nvCxnSpPr>
        <p:spPr>
          <a:xfrm>
            <a:off x="10350" y="9777975"/>
            <a:ext cx="181875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38" name="Google Shape;138;p10"/>
          <p:cNvGrpSpPr/>
          <p:nvPr/>
        </p:nvGrpSpPr>
        <p:grpSpPr>
          <a:xfrm>
            <a:off x="18120864" y="-144661"/>
            <a:ext cx="167136" cy="10431661"/>
            <a:chOff x="0" y="-38100"/>
            <a:chExt cx="44019" cy="2747433"/>
          </a:xfrm>
        </p:grpSpPr>
        <p:sp>
          <p:nvSpPr>
            <p:cNvPr id="139" name="Google Shape;139;p10"/>
            <p:cNvSpPr/>
            <p:nvPr/>
          </p:nvSpPr>
          <p:spPr>
            <a:xfrm>
              <a:off x="0" y="0"/>
              <a:ext cx="44019" cy="2709333"/>
            </a:xfrm>
            <a:custGeom>
              <a:avLst/>
              <a:gdLst/>
              <a:ahLst/>
              <a:cxnLst/>
              <a:rect l="l" t="t" r="r" b="b"/>
              <a:pathLst>
                <a:path w="44019" h="2709333" extrusionOk="0">
                  <a:moveTo>
                    <a:pt x="0" y="0"/>
                  </a:moveTo>
                  <a:lnTo>
                    <a:pt x="44019" y="0"/>
                  </a:lnTo>
                  <a:lnTo>
                    <a:pt x="44019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CD4534"/>
            </a:solidFill>
            <a:ln>
              <a:noFill/>
            </a:ln>
          </p:spPr>
        </p:sp>
        <p:sp>
          <p:nvSpPr>
            <p:cNvPr id="140" name="Google Shape;140;p10"/>
            <p:cNvSpPr txBox="1"/>
            <p:nvPr/>
          </p:nvSpPr>
          <p:spPr>
            <a:xfrm>
              <a:off x="0" y="-38100"/>
              <a:ext cx="44019" cy="27474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" name="Google Shape;150;p10"/>
          <p:cNvSpPr txBox="1"/>
          <p:nvPr/>
        </p:nvSpPr>
        <p:spPr>
          <a:xfrm>
            <a:off x="10671048" y="847801"/>
            <a:ext cx="5656413" cy="1407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36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26" b="1" dirty="0" err="1">
                <a:solidFill>
                  <a:schemeClr val="accent2">
                    <a:lumMod val="50000"/>
                  </a:schemeClr>
                </a:solidFill>
                <a:latin typeface="Libre Baskerville"/>
                <a:sym typeface="Libre Baskerville"/>
              </a:rPr>
              <a:t>Introducere</a:t>
            </a:r>
            <a:endParaRPr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F099102-7A91-1C51-2E38-0545BB99E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9844" y="2426492"/>
            <a:ext cx="5798820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 </a:t>
            </a:r>
            <a:r>
              <a:rPr kumimoji="0" lang="ro-RO" altLang="ro-RO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Salamanca este un oraș situat în vestul Spaniei, în regiunea </a:t>
            </a:r>
            <a:r>
              <a:rPr kumimoji="0" lang="ro-RO" altLang="ro-RO" sz="28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Castilla</a:t>
            </a:r>
            <a:r>
              <a:rPr kumimoji="0" lang="ro-RO" altLang="ro-RO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 y León.</a:t>
            </a:r>
            <a:r>
              <a:rPr kumimoji="0" lang="en-US" altLang="ro-RO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r>
              <a:rPr lang="en-US" alt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C</a:t>
            </a:r>
            <a:r>
              <a:rPr kumimoji="0" lang="ro-RO" altLang="ro-RO" sz="28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unoscut</a:t>
            </a:r>
            <a:r>
              <a:rPr kumimoji="0" lang="ro-RO" altLang="ro-RO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 ca un important centru universitar și cultural</a:t>
            </a:r>
            <a:r>
              <a:rPr kumimoji="0" lang="en-US" altLang="ro-RO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,</a:t>
            </a:r>
            <a:r>
              <a:rPr lang="en-US" alt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r>
              <a:rPr lang="ro-RO" alt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acesta este</a:t>
            </a:r>
            <a:r>
              <a:rPr lang="en-US" alt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r>
              <a:rPr kumimoji="0" lang="ro-RO" altLang="ro-RO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inclus în Patrimoniul Mondial UNESCO datorită bogăției sale arhitecturale și istorice.</a:t>
            </a:r>
            <a:r>
              <a:rPr kumimoji="0" lang="en-US" altLang="ro-RO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r>
              <a:rPr kumimoji="0" lang="ro-RO" altLang="ro-RO" sz="28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Atmosfer</a:t>
            </a:r>
            <a:r>
              <a:rPr kumimoji="0" lang="en-US" altLang="ro-RO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a</a:t>
            </a:r>
            <a:r>
              <a:rPr kumimoji="0" lang="ro-RO" altLang="ro-RO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 vibrantă</a:t>
            </a:r>
            <a:r>
              <a:rPr kumimoji="0" lang="en-US" altLang="ro-RO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 a </a:t>
            </a:r>
            <a:r>
              <a:rPr kumimoji="0" lang="en-US" altLang="ro-RO" sz="28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ora</a:t>
            </a:r>
            <a:r>
              <a:rPr kumimoji="0" lang="ro-RO" altLang="ro-RO" sz="28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șului</a:t>
            </a:r>
            <a:r>
              <a:rPr kumimoji="0" lang="ro-RO" altLang="ro-RO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r>
              <a:rPr lang="ro-RO" alt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găzduiește</a:t>
            </a:r>
            <a:r>
              <a:rPr kumimoji="0" lang="ro-RO" altLang="ro-RO" sz="28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  <a:cs typeface="Aharoni" panose="02010803020104030203" pitchFamily="2" charset="-79"/>
              </a:rPr>
              <a:t> mii de studenți spanioli și internaționali.</a:t>
            </a:r>
          </a:p>
        </p:txBody>
      </p:sp>
      <p:pic>
        <p:nvPicPr>
          <p:cNvPr id="6" name="Imagine 5">
            <a:extLst>
              <a:ext uri="{FF2B5EF4-FFF2-40B4-BE49-F238E27FC236}">
                <a16:creationId xmlns:a16="http://schemas.microsoft.com/office/drawing/2014/main" id="{FDAE5D68-5AFD-574E-EFB3-4A3289FCD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368" y="1061075"/>
            <a:ext cx="8572500" cy="8572500"/>
          </a:xfrm>
          <a:prstGeom prst="rect">
            <a:avLst/>
          </a:prstGeom>
        </p:spPr>
      </p:pic>
      <p:pic>
        <p:nvPicPr>
          <p:cNvPr id="2" name="Imagine 1">
            <a:extLst>
              <a:ext uri="{FF2B5EF4-FFF2-40B4-BE49-F238E27FC236}">
                <a16:creationId xmlns:a16="http://schemas.microsoft.com/office/drawing/2014/main" id="{7D912B40-6814-2BB4-F147-DEB28EF51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7568" y="208881"/>
            <a:ext cx="1005840" cy="1030224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36E0A4BE-F0D7-F5B0-F8E1-C910ECB751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87" y="151777"/>
            <a:ext cx="2404877" cy="7544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534"/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1"/>
          <p:cNvSpPr txBox="1"/>
          <p:nvPr/>
        </p:nvSpPr>
        <p:spPr>
          <a:xfrm>
            <a:off x="4682380" y="469614"/>
            <a:ext cx="8392800" cy="9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97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6279" b="1" i="0" u="none" strike="noStrike" cap="none" dirty="0">
                <a:solidFill>
                  <a:schemeClr val="accent6">
                    <a:lumMod val="40000"/>
                    <a:lumOff val="60000"/>
                  </a:schemeClr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Plaza </a:t>
            </a:r>
            <a:r>
              <a:rPr lang="ro-RO" sz="6279" b="1" i="0" u="none" strike="noStrike" cap="none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Mayor</a:t>
            </a:r>
            <a:endParaRPr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163" name="Google Shape;163;p11"/>
          <p:cNvCxnSpPr/>
          <p:nvPr/>
        </p:nvCxnSpPr>
        <p:spPr>
          <a:xfrm rot="10800000">
            <a:off x="998081" y="0"/>
            <a:ext cx="0" cy="1028700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4" name="Google Shape;164;p11"/>
          <p:cNvCxnSpPr/>
          <p:nvPr/>
        </p:nvCxnSpPr>
        <p:spPr>
          <a:xfrm rot="10800000">
            <a:off x="17289920" y="0"/>
            <a:ext cx="0" cy="1028700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" name="Imagine 2">
            <a:extLst>
              <a:ext uri="{FF2B5EF4-FFF2-40B4-BE49-F238E27FC236}">
                <a16:creationId xmlns:a16="http://schemas.microsoft.com/office/drawing/2014/main" id="{89CD8B5D-67A8-0328-46C8-BA83DB3ECC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722" t="457" b="637"/>
          <a:stretch/>
        </p:blipFill>
        <p:spPr>
          <a:xfrm>
            <a:off x="7774869" y="2004060"/>
            <a:ext cx="9151126" cy="7245606"/>
          </a:xfrm>
          <a:prstGeom prst="rect">
            <a:avLst/>
          </a:prstGeom>
        </p:spPr>
      </p:pic>
      <p:sp>
        <p:nvSpPr>
          <p:cNvPr id="5" name="CasetăText 4">
            <a:extLst>
              <a:ext uri="{FF2B5EF4-FFF2-40B4-BE49-F238E27FC236}">
                <a16:creationId xmlns:a16="http://schemas.microsoft.com/office/drawing/2014/main" id="{78815CF9-77C2-3FD9-5634-6B207495D5A6}"/>
              </a:ext>
            </a:extLst>
          </p:cNvPr>
          <p:cNvSpPr txBox="1"/>
          <p:nvPr/>
        </p:nvSpPr>
        <p:spPr>
          <a:xfrm>
            <a:off x="1784384" y="2004060"/>
            <a:ext cx="5795992" cy="7417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ro-RO" sz="2800" dirty="0">
                <a:solidFill>
                  <a:schemeClr val="tx2">
                    <a:lumMod val="9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r>
              <a:rPr lang="ro-RO" sz="2800" b="1" dirty="0">
                <a:solidFill>
                  <a:schemeClr val="tx2">
                    <a:lumMod val="90000"/>
                  </a:schemeClr>
                </a:solidFill>
                <a:latin typeface="Arial Black" panose="020B0A04020102020204" pitchFamily="34" charset="0"/>
              </a:rPr>
              <a:t>Plaza </a:t>
            </a:r>
            <a:r>
              <a:rPr lang="ro-RO" sz="2800" b="1" dirty="0" err="1">
                <a:solidFill>
                  <a:schemeClr val="tx2">
                    <a:lumMod val="90000"/>
                  </a:schemeClr>
                </a:solidFill>
                <a:latin typeface="Arial Black" panose="020B0A04020102020204" pitchFamily="34" charset="0"/>
              </a:rPr>
              <a:t>Mayor</a:t>
            </a:r>
            <a:r>
              <a:rPr lang="ro-RO" sz="2800" b="1" dirty="0">
                <a:solidFill>
                  <a:schemeClr val="tx2">
                    <a:lumMod val="90000"/>
                  </a:schemeClr>
                </a:solidFill>
                <a:latin typeface="Arial Black" panose="020B0A04020102020204" pitchFamily="34" charset="0"/>
              </a:rPr>
              <a:t> din Salamanca</a:t>
            </a:r>
            <a:r>
              <a:rPr lang="ro-RO" sz="2800" dirty="0">
                <a:solidFill>
                  <a:schemeClr val="tx2">
                    <a:lumMod val="90000"/>
                  </a:schemeClr>
                </a:solidFill>
                <a:latin typeface="Arial Black" panose="020B0A04020102020204" pitchFamily="34" charset="0"/>
              </a:rPr>
              <a:t> a fost construită între anii 1729 și 1755, în prezent fiind unul din cele mai frumoase locuri din Spania. Arhitectura spaniolă în stil baroc din secolul al XVIII-lea include decorațiuni din mozaic, arcade echilaterale și construcția pe patru niveluri a întregii piațete. O mare parte din viața de zi cu zi dar și de noapte a locuitorilor din Salamanca se desfășoară în Plaza </a:t>
            </a:r>
            <a:r>
              <a:rPr lang="ro-RO" sz="2800" dirty="0" err="1">
                <a:solidFill>
                  <a:schemeClr val="tx2">
                    <a:lumMod val="90000"/>
                  </a:schemeClr>
                </a:solidFill>
                <a:latin typeface="Arial Black" panose="020B0A04020102020204" pitchFamily="34" charset="0"/>
              </a:rPr>
              <a:t>Mayor</a:t>
            </a:r>
            <a:r>
              <a:rPr lang="ro-RO" sz="2800" dirty="0">
                <a:solidFill>
                  <a:schemeClr val="tx2">
                    <a:lumMod val="90000"/>
                  </a:schemeClr>
                </a:solidFill>
                <a:latin typeface="Arial Black" panose="020B0A04020102020204" pitchFamily="34" charset="0"/>
              </a:rPr>
              <a:t> unde se află și Primăria orașului.</a:t>
            </a:r>
          </a:p>
        </p:txBody>
      </p:sp>
      <p:pic>
        <p:nvPicPr>
          <p:cNvPr id="2" name="Imagine 1">
            <a:extLst>
              <a:ext uri="{FF2B5EF4-FFF2-40B4-BE49-F238E27FC236}">
                <a16:creationId xmlns:a16="http://schemas.microsoft.com/office/drawing/2014/main" id="{87269FCA-41BC-19F4-4367-5748B2C422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7568" y="208881"/>
            <a:ext cx="1005840" cy="1030224"/>
          </a:xfrm>
          <a:prstGeom prst="rect">
            <a:avLst/>
          </a:prstGeom>
        </p:spPr>
      </p:pic>
      <p:pic>
        <p:nvPicPr>
          <p:cNvPr id="4" name="Imagine 3">
            <a:extLst>
              <a:ext uri="{FF2B5EF4-FFF2-40B4-BE49-F238E27FC236}">
                <a16:creationId xmlns:a16="http://schemas.microsoft.com/office/drawing/2014/main" id="{B2736E99-73A5-15EB-A284-6A70CAA590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87" y="151777"/>
            <a:ext cx="2404877" cy="75447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9BD"/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2" name="Google Shape;172;p12"/>
          <p:cNvCxnSpPr>
            <a:cxnSpLocks/>
          </p:cNvCxnSpPr>
          <p:nvPr/>
        </p:nvCxnSpPr>
        <p:spPr>
          <a:xfrm flipV="1">
            <a:off x="17483328" y="768426"/>
            <a:ext cx="0" cy="9518574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3" name="Google Shape;173;p12"/>
          <p:cNvCxnSpPr>
            <a:cxnSpLocks/>
          </p:cNvCxnSpPr>
          <p:nvPr/>
        </p:nvCxnSpPr>
        <p:spPr>
          <a:xfrm>
            <a:off x="-80129" y="768426"/>
            <a:ext cx="18448257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4" name="Google Shape;174;p12"/>
          <p:cNvCxnSpPr>
            <a:cxnSpLocks/>
          </p:cNvCxnSpPr>
          <p:nvPr/>
        </p:nvCxnSpPr>
        <p:spPr>
          <a:xfrm flipV="1">
            <a:off x="795528" y="768426"/>
            <a:ext cx="80479" cy="9548502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5" name="Google Shape;175;p12"/>
          <p:cNvSpPr txBox="1"/>
          <p:nvPr/>
        </p:nvSpPr>
        <p:spPr>
          <a:xfrm>
            <a:off x="4595796" y="950753"/>
            <a:ext cx="8324675" cy="1131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7500" b="1" dirty="0">
                <a:solidFill>
                  <a:schemeClr val="accent2">
                    <a:lumMod val="50000"/>
                  </a:schemeClr>
                </a:solidFill>
                <a:latin typeface="Libre Baskerville"/>
                <a:sym typeface="Libre Baskerville"/>
              </a:rPr>
              <a:t>Catedrala Veche</a:t>
            </a:r>
            <a:endParaRPr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6" name="Google Shape;176;p12"/>
          <p:cNvSpPr txBox="1"/>
          <p:nvPr/>
        </p:nvSpPr>
        <p:spPr>
          <a:xfrm>
            <a:off x="10754045" y="2615934"/>
            <a:ext cx="6196321" cy="6463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None/>
            </a:pPr>
            <a:r>
              <a:rPr lang="ro-RO" sz="28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 Catedrala Veche din Salamanca</a:t>
            </a:r>
            <a:r>
              <a:rPr 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, Spania, cuprinde elemente gotice dar și romanice deoarece construcția acesteia a durat un secol, începând cu anul 1140. Cu un naos central și două laterale, planul inițial al Catedralei avea forma de cruce dar, la construcția Catedralei Noi, partea laterală stângă a fost complet distrusă. În altarul Capelei se află 53 de tablouri semnate de pictorul </a:t>
            </a:r>
            <a:r>
              <a:rPr lang="ro-RO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Nicolò</a:t>
            </a:r>
            <a:r>
              <a:rPr 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al </a:t>
            </a:r>
            <a:r>
              <a:rPr lang="ro-RO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Fiorentino</a:t>
            </a:r>
            <a:r>
              <a:rPr lang="ro-RO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. </a:t>
            </a:r>
            <a:endParaRPr lang="ro-RO" sz="40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3" name="Imagine 12">
            <a:extLst>
              <a:ext uri="{FF2B5EF4-FFF2-40B4-BE49-F238E27FC236}">
                <a16:creationId xmlns:a16="http://schemas.microsoft.com/office/drawing/2014/main" id="{59BDA10C-8D13-2185-9D0A-8D9060C12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145" y="2313461"/>
            <a:ext cx="7719761" cy="4563054"/>
          </a:xfrm>
          <a:prstGeom prst="rect">
            <a:avLst/>
          </a:prstGeom>
        </p:spPr>
      </p:pic>
      <p:sp>
        <p:nvSpPr>
          <p:cNvPr id="19" name="Google Shape;176;p12">
            <a:extLst>
              <a:ext uri="{FF2B5EF4-FFF2-40B4-BE49-F238E27FC236}">
                <a16:creationId xmlns:a16="http://schemas.microsoft.com/office/drawing/2014/main" id="{B1DC582B-2E06-3879-4C7F-573FA8BA4C11}"/>
              </a:ext>
            </a:extLst>
          </p:cNvPr>
          <p:cNvSpPr txBox="1"/>
          <p:nvPr/>
        </p:nvSpPr>
        <p:spPr>
          <a:xfrm>
            <a:off x="1408969" y="7410617"/>
            <a:ext cx="8974386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None/>
            </a:pPr>
            <a:r>
              <a:rPr lang="ro-RO" sz="2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Clădirea este unul dintre simbolurile orașului și datorită Turnului Cocoșului (</a:t>
            </a:r>
            <a:r>
              <a:rPr lang="ro-RO" sz="24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Torre</a:t>
            </a:r>
            <a:r>
              <a:rPr lang="ro-RO" sz="2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o-RO" sz="24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del</a:t>
            </a:r>
            <a:r>
              <a:rPr lang="ro-RO" sz="2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o-RO" sz="24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Gallo</a:t>
            </a:r>
            <a:r>
              <a:rPr lang="ro-RO" sz="2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), cu o deosebită cupolă în stil bizantin, ce atrage, în mod sigur, atenția tuturor turiștilor aflați în trecere pe lângă această frumoasă clădire din Salamanca</a:t>
            </a:r>
            <a:r>
              <a:rPr lang="ro-RO" sz="2400" dirty="0"/>
              <a:t>.</a:t>
            </a:r>
            <a:endParaRPr lang="ro-RO" sz="24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Imagine 1">
            <a:extLst>
              <a:ext uri="{FF2B5EF4-FFF2-40B4-BE49-F238E27FC236}">
                <a16:creationId xmlns:a16="http://schemas.microsoft.com/office/drawing/2014/main" id="{60B740A3-6AB6-A1A0-7B11-4280DD106B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7568" y="208881"/>
            <a:ext cx="1005840" cy="1030224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2076F1F7-9511-5D1E-1F45-437E61D538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87" y="151777"/>
            <a:ext cx="2404877" cy="7544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9BD"/>
        </a:solidFill>
        <a:effectLst/>
      </p:bgPr>
    </p:bg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ine 10">
            <a:extLst>
              <a:ext uri="{FF2B5EF4-FFF2-40B4-BE49-F238E27FC236}">
                <a16:creationId xmlns:a16="http://schemas.microsoft.com/office/drawing/2014/main" id="{CD3F9A2B-33AC-2060-51BF-CD1F596B57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2199" r="19247"/>
          <a:stretch/>
        </p:blipFill>
        <p:spPr>
          <a:xfrm>
            <a:off x="5484921" y="0"/>
            <a:ext cx="12803079" cy="10287000"/>
          </a:xfrm>
          <a:prstGeom prst="rect">
            <a:avLst/>
          </a:prstGeom>
        </p:spPr>
      </p:pic>
      <p:sp>
        <p:nvSpPr>
          <p:cNvPr id="303" name="Google Shape;303;p17"/>
          <p:cNvSpPr/>
          <p:nvPr/>
        </p:nvSpPr>
        <p:spPr>
          <a:xfrm>
            <a:off x="-1311" y="0"/>
            <a:ext cx="10427541" cy="10288692"/>
          </a:xfrm>
          <a:custGeom>
            <a:avLst/>
            <a:gdLst/>
            <a:ahLst/>
            <a:cxnLst/>
            <a:rect l="l" t="t" r="r" b="b"/>
            <a:pathLst>
              <a:path w="3201087" h="2709333" extrusionOk="0">
                <a:moveTo>
                  <a:pt x="0" y="0"/>
                </a:moveTo>
                <a:lnTo>
                  <a:pt x="3201087" y="0"/>
                </a:lnTo>
                <a:lnTo>
                  <a:pt x="3201087" y="2709333"/>
                </a:lnTo>
                <a:lnTo>
                  <a:pt x="0" y="2709333"/>
                </a:lnTo>
                <a:close/>
              </a:path>
            </a:pathLst>
          </a:custGeom>
          <a:solidFill>
            <a:srgbClr val="CD4534"/>
          </a:solidFill>
          <a:ln>
            <a:noFill/>
          </a:ln>
        </p:spPr>
      </p:sp>
      <p:sp>
        <p:nvSpPr>
          <p:cNvPr id="311" name="Google Shape;311;p17"/>
          <p:cNvSpPr txBox="1"/>
          <p:nvPr/>
        </p:nvSpPr>
        <p:spPr>
          <a:xfrm>
            <a:off x="1282229" y="917620"/>
            <a:ext cx="7861771" cy="1481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8000" b="1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Universitatea</a:t>
            </a:r>
            <a:r>
              <a:rPr lang="ro-RO" sz="8754" b="1" i="0" u="none" strike="noStrike" cap="none" dirty="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</a:t>
            </a:r>
            <a:endParaRPr dirty="0"/>
          </a:p>
        </p:txBody>
      </p:sp>
      <p:cxnSp>
        <p:nvCxnSpPr>
          <p:cNvPr id="315" name="Google Shape;315;p17"/>
          <p:cNvCxnSpPr/>
          <p:nvPr/>
        </p:nvCxnSpPr>
        <p:spPr>
          <a:xfrm>
            <a:off x="9945000" y="319056"/>
            <a:ext cx="83430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" name="CasetăText 2">
            <a:extLst>
              <a:ext uri="{FF2B5EF4-FFF2-40B4-BE49-F238E27FC236}">
                <a16:creationId xmlns:a16="http://schemas.microsoft.com/office/drawing/2014/main" id="{DDDCB407-0D0A-F744-6AD6-C9DD15C7E85B}"/>
              </a:ext>
            </a:extLst>
          </p:cNvPr>
          <p:cNvSpPr txBox="1"/>
          <p:nvPr/>
        </p:nvSpPr>
        <p:spPr>
          <a:xfrm>
            <a:off x="1188615" y="2401193"/>
            <a:ext cx="7700861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2800" b="1" i="0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</a:rPr>
              <a:t>  Universitatea din Salamanca</a:t>
            </a:r>
            <a:r>
              <a:rPr lang="ro-RO" sz="2800" b="0" i="0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</a:rPr>
              <a:t> a fost înființată în </a:t>
            </a:r>
            <a:r>
              <a:rPr lang="ro-RO" sz="2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1134</a:t>
            </a:r>
            <a:r>
              <a:rPr lang="ro-RO" sz="2800" b="0" i="0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</a:rPr>
              <a:t>, fiind una dintre primele universități din lume. În </a:t>
            </a:r>
            <a:r>
              <a:rPr lang="ro-RO" sz="2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1218</a:t>
            </a:r>
            <a:r>
              <a:rPr lang="ro-RO" sz="2800" b="0" i="0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</a:rPr>
              <a:t> a primit carta regală de înființare de la regele </a:t>
            </a:r>
            <a:r>
              <a:rPr lang="ro-RO" sz="2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Alfonso al IX-lea al </a:t>
            </a:r>
            <a:r>
              <a:rPr lang="ro-RO" sz="2800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Leonului</a:t>
            </a:r>
            <a:r>
              <a:rPr lang="ro-RO" sz="2800" b="0" i="0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</a:rPr>
              <a:t>, devenind ulterior celebră în întreaga </a:t>
            </a:r>
            <a:r>
              <a:rPr lang="ro-RO" sz="2800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Europă</a:t>
            </a:r>
            <a:r>
              <a:rPr lang="ro-RO" sz="2800" b="0" i="0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</a:rPr>
              <a:t> ca un centru didactic excelent. A devenit, de asemenea, prima instituție de învățământ cu titlul formal de „</a:t>
            </a:r>
            <a:r>
              <a:rPr lang="ro-RO" sz="2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Universitate</a:t>
            </a:r>
            <a:r>
              <a:rPr lang="ro-RO" sz="2800" b="0" i="0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</a:rPr>
              <a:t>”, titlu acordat de regele </a:t>
            </a:r>
            <a:r>
              <a:rPr lang="ro-RO" sz="2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Alfonso al X-lea al Castiliei</a:t>
            </a:r>
            <a:r>
              <a:rPr lang="ro-RO" sz="2800" b="0" i="0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</a:rPr>
              <a:t> în 1254 și recunoscut de papa </a:t>
            </a:r>
            <a:r>
              <a:rPr lang="ro-RO" sz="2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Alexandru al IV-lea</a:t>
            </a:r>
            <a:r>
              <a:rPr lang="ro-RO" sz="2800" b="0" i="0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</a:rPr>
              <a:t> în 1255.</a:t>
            </a:r>
            <a:endParaRPr lang="ro-RO" sz="28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Imagine 1">
            <a:extLst>
              <a:ext uri="{FF2B5EF4-FFF2-40B4-BE49-F238E27FC236}">
                <a16:creationId xmlns:a16="http://schemas.microsoft.com/office/drawing/2014/main" id="{D8C75493-F001-3ED5-24C3-21A0845C94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7568" y="208881"/>
            <a:ext cx="1005840" cy="1030224"/>
          </a:xfrm>
          <a:prstGeom prst="rect">
            <a:avLst/>
          </a:prstGeom>
        </p:spPr>
      </p:pic>
      <p:pic>
        <p:nvPicPr>
          <p:cNvPr id="4" name="Imagine 3">
            <a:extLst>
              <a:ext uri="{FF2B5EF4-FFF2-40B4-BE49-F238E27FC236}">
                <a16:creationId xmlns:a16="http://schemas.microsoft.com/office/drawing/2014/main" id="{6CCC9CFA-1FD1-3DDC-15DA-68BE21F946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87" y="151777"/>
            <a:ext cx="2404877" cy="75447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9BD"/>
        </a:solid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ine 2">
            <a:extLst>
              <a:ext uri="{FF2B5EF4-FFF2-40B4-BE49-F238E27FC236}">
                <a16:creationId xmlns:a16="http://schemas.microsoft.com/office/drawing/2014/main" id="{B33FA780-2D88-7ECE-E47A-1DA9D3588D3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973"/>
          <a:stretch/>
        </p:blipFill>
        <p:spPr>
          <a:xfrm>
            <a:off x="8408710" y="0"/>
            <a:ext cx="9879290" cy="10287000"/>
          </a:xfrm>
          <a:prstGeom prst="rect">
            <a:avLst/>
          </a:prstGeom>
        </p:spPr>
      </p:pic>
      <p:grpSp>
        <p:nvGrpSpPr>
          <p:cNvPr id="265" name="Google Shape;265;p15"/>
          <p:cNvGrpSpPr/>
          <p:nvPr/>
        </p:nvGrpSpPr>
        <p:grpSpPr>
          <a:xfrm>
            <a:off x="868511" y="1609995"/>
            <a:ext cx="7083211" cy="8352146"/>
            <a:chOff x="0" y="-38100"/>
            <a:chExt cx="857619" cy="628691"/>
          </a:xfrm>
        </p:grpSpPr>
        <p:sp>
          <p:nvSpPr>
            <p:cNvPr id="266" name="Google Shape;266;p15"/>
            <p:cNvSpPr/>
            <p:nvPr/>
          </p:nvSpPr>
          <p:spPr>
            <a:xfrm>
              <a:off x="0" y="0"/>
              <a:ext cx="857619" cy="590591"/>
            </a:xfrm>
            <a:custGeom>
              <a:avLst/>
              <a:gdLst/>
              <a:ahLst/>
              <a:cxnLst/>
              <a:rect l="l" t="t" r="r" b="b"/>
              <a:pathLst>
                <a:path w="857619" h="590591" extrusionOk="0">
                  <a:moveTo>
                    <a:pt x="0" y="0"/>
                  </a:moveTo>
                  <a:lnTo>
                    <a:pt x="857619" y="0"/>
                  </a:lnTo>
                  <a:lnTo>
                    <a:pt x="857619" y="590591"/>
                  </a:lnTo>
                  <a:lnTo>
                    <a:pt x="0" y="590591"/>
                  </a:lnTo>
                  <a:close/>
                </a:path>
              </a:pathLst>
            </a:custGeom>
            <a:solidFill>
              <a:srgbClr val="CD4534"/>
            </a:solidFill>
            <a:ln>
              <a:noFill/>
            </a:ln>
          </p:spPr>
        </p:sp>
        <p:sp>
          <p:nvSpPr>
            <p:cNvPr id="267" name="Google Shape;267;p15"/>
            <p:cNvSpPr txBox="1"/>
            <p:nvPr/>
          </p:nvSpPr>
          <p:spPr>
            <a:xfrm>
              <a:off x="0" y="-38100"/>
              <a:ext cx="857619" cy="6286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69" name="Google Shape;269;p15"/>
          <p:cNvCxnSpPr/>
          <p:nvPr/>
        </p:nvCxnSpPr>
        <p:spPr>
          <a:xfrm>
            <a:off x="0" y="249069"/>
            <a:ext cx="183357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6" name="Google Shape;276;p15"/>
          <p:cNvSpPr txBox="1"/>
          <p:nvPr/>
        </p:nvSpPr>
        <p:spPr>
          <a:xfrm>
            <a:off x="1018465" y="2174579"/>
            <a:ext cx="6783304" cy="7755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9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  <a:sym typeface="Lato"/>
              </a:rPr>
              <a:t>  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Casa de las Conchas a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fost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construita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din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ordinul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lui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Don Rodrigo Maldonado de Talavera (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Cavaler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al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Ordinului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de Santiago),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acesta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fiind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si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primul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sau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proprietar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. Este un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edificiu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a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carei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constructii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a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inceput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din 1493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si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a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durat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pana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in 1517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avand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influente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ale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Renasterii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italiene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. In interior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vizitatorii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vor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fi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fascinati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de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elementele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medievale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combinate perfect cu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cele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ale </a:t>
            </a:r>
            <a:r>
              <a:rPr lang="en-US" sz="2800" b="0" i="0" u="none" strike="noStrike" cap="none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Renasterii</a:t>
            </a:r>
            <a:r>
              <a:rPr lang="en-US" sz="28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.</a:t>
            </a:r>
            <a:endParaRPr sz="28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77" name="Google Shape;277;p15"/>
          <p:cNvSpPr txBox="1"/>
          <p:nvPr/>
        </p:nvSpPr>
        <p:spPr>
          <a:xfrm>
            <a:off x="437713" y="1143713"/>
            <a:ext cx="9453551" cy="93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 dirty="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Casa de las Conchas</a:t>
            </a:r>
            <a:endParaRPr sz="6000" dirty="0"/>
          </a:p>
        </p:txBody>
      </p:sp>
      <p:cxnSp>
        <p:nvCxnSpPr>
          <p:cNvPr id="279" name="Google Shape;279;p15"/>
          <p:cNvCxnSpPr/>
          <p:nvPr/>
        </p:nvCxnSpPr>
        <p:spPr>
          <a:xfrm rot="10800000">
            <a:off x="301150" y="-18400"/>
            <a:ext cx="0" cy="1038600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" name="Imagine 1">
            <a:extLst>
              <a:ext uri="{FF2B5EF4-FFF2-40B4-BE49-F238E27FC236}">
                <a16:creationId xmlns:a16="http://schemas.microsoft.com/office/drawing/2014/main" id="{FF26AB41-F6B9-D551-C15B-2A6BA742E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7568" y="208881"/>
            <a:ext cx="1005840" cy="1030224"/>
          </a:xfrm>
          <a:prstGeom prst="rect">
            <a:avLst/>
          </a:prstGeom>
        </p:spPr>
      </p:pic>
      <p:pic>
        <p:nvPicPr>
          <p:cNvPr id="4" name="Imagine 3">
            <a:extLst>
              <a:ext uri="{FF2B5EF4-FFF2-40B4-BE49-F238E27FC236}">
                <a16:creationId xmlns:a16="http://schemas.microsoft.com/office/drawing/2014/main" id="{4AB6F682-7EA5-5852-7FFB-E438614A2A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149" y="156101"/>
            <a:ext cx="2404877" cy="75447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534"/>
        </a:solid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265;p15">
            <a:extLst>
              <a:ext uri="{FF2B5EF4-FFF2-40B4-BE49-F238E27FC236}">
                <a16:creationId xmlns:a16="http://schemas.microsoft.com/office/drawing/2014/main" id="{7B6D9CE6-3843-386D-51AA-99B6E7D36345}"/>
              </a:ext>
            </a:extLst>
          </p:cNvPr>
          <p:cNvGrpSpPr/>
          <p:nvPr/>
        </p:nvGrpSpPr>
        <p:grpSpPr>
          <a:xfrm>
            <a:off x="9751997" y="1573614"/>
            <a:ext cx="7083211" cy="8352146"/>
            <a:chOff x="0" y="-38100"/>
            <a:chExt cx="857619" cy="62869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7" name="Google Shape;266;p15">
              <a:extLst>
                <a:ext uri="{FF2B5EF4-FFF2-40B4-BE49-F238E27FC236}">
                  <a16:creationId xmlns:a16="http://schemas.microsoft.com/office/drawing/2014/main" id="{30CDCCE5-3FE7-90D5-EEED-72A49A2CE466}"/>
                </a:ext>
              </a:extLst>
            </p:cNvPr>
            <p:cNvSpPr/>
            <p:nvPr/>
          </p:nvSpPr>
          <p:spPr>
            <a:xfrm>
              <a:off x="0" y="0"/>
              <a:ext cx="857619" cy="590591"/>
            </a:xfrm>
            <a:custGeom>
              <a:avLst/>
              <a:gdLst/>
              <a:ahLst/>
              <a:cxnLst/>
              <a:rect l="l" t="t" r="r" b="b"/>
              <a:pathLst>
                <a:path w="857619" h="590591" extrusionOk="0">
                  <a:moveTo>
                    <a:pt x="0" y="0"/>
                  </a:moveTo>
                  <a:lnTo>
                    <a:pt x="857619" y="0"/>
                  </a:lnTo>
                  <a:lnTo>
                    <a:pt x="857619" y="590591"/>
                  </a:lnTo>
                  <a:lnTo>
                    <a:pt x="0" y="590591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" name="Google Shape;267;p15">
              <a:extLst>
                <a:ext uri="{FF2B5EF4-FFF2-40B4-BE49-F238E27FC236}">
                  <a16:creationId xmlns:a16="http://schemas.microsoft.com/office/drawing/2014/main" id="{10FB04F2-9847-B024-D978-C4B2F8F867AE}"/>
                </a:ext>
              </a:extLst>
            </p:cNvPr>
            <p:cNvSpPr txBox="1"/>
            <p:nvPr/>
          </p:nvSpPr>
          <p:spPr>
            <a:xfrm>
              <a:off x="0" y="-38100"/>
              <a:ext cx="857619" cy="628691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57" name="Google Shape;257;p14"/>
          <p:cNvCxnSpPr/>
          <p:nvPr/>
        </p:nvCxnSpPr>
        <p:spPr>
          <a:xfrm rot="10800000">
            <a:off x="973892" y="-11327"/>
            <a:ext cx="0" cy="1028700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58" name="Google Shape;258;p14"/>
          <p:cNvCxnSpPr/>
          <p:nvPr/>
        </p:nvCxnSpPr>
        <p:spPr>
          <a:xfrm rot="10800000">
            <a:off x="17310661" y="-11327"/>
            <a:ext cx="0" cy="1028700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9" name="Google Shape;259;p14"/>
          <p:cNvSpPr txBox="1"/>
          <p:nvPr/>
        </p:nvSpPr>
        <p:spPr>
          <a:xfrm>
            <a:off x="1249609" y="1132672"/>
            <a:ext cx="8392800" cy="9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97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279" b="1" dirty="0" err="1">
                <a:solidFill>
                  <a:srgbClr val="E4D9B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Podul</a:t>
            </a:r>
            <a:r>
              <a:rPr lang="en-US" sz="6279" b="1" dirty="0">
                <a:solidFill>
                  <a:srgbClr val="E4D9B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Roman</a:t>
            </a:r>
            <a:endParaRPr sz="6279" b="1" dirty="0">
              <a:solidFill>
                <a:srgbClr val="E4D9BD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" name="Google Shape;276;p15">
            <a:extLst>
              <a:ext uri="{FF2B5EF4-FFF2-40B4-BE49-F238E27FC236}">
                <a16:creationId xmlns:a16="http://schemas.microsoft.com/office/drawing/2014/main" id="{582825F2-B763-D1D4-FA36-7D1D89DC1CD9}"/>
              </a:ext>
            </a:extLst>
          </p:cNvPr>
          <p:cNvSpPr txBox="1"/>
          <p:nvPr/>
        </p:nvSpPr>
        <p:spPr>
          <a:xfrm>
            <a:off x="10288323" y="2194867"/>
            <a:ext cx="6010557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900" b="0" i="0" u="none" strike="noStrike" cap="none" dirty="0">
                <a:solidFill>
                  <a:schemeClr val="accent6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  <a:sym typeface="Lato"/>
              </a:rPr>
              <a:t> 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În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sudul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orașului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Salamanca se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află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un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vechi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pod,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Podul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Roman,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astăzi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închis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tuturor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vehiculelor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.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Acesta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este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primul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semn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al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venirii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romanilor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.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Deși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a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suferit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multe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transformări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, ultima –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în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secolul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XVII –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înlocuind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o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întreagă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secțiune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a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podului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,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conceptul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inițial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 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este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 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încă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 </a:t>
            </a:r>
            <a:r>
              <a:rPr lang="en-US" sz="2800" b="0" i="0" u="none" strike="noStrike" cap="none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vizibil</a:t>
            </a:r>
            <a:r>
              <a:rPr lang="en-US" sz="2800" b="0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Lato"/>
                <a:cs typeface="Lato"/>
                <a:sym typeface="Lato"/>
              </a:rPr>
              <a:t>.</a:t>
            </a:r>
            <a:endParaRPr sz="28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Imagine 4">
            <a:extLst>
              <a:ext uri="{FF2B5EF4-FFF2-40B4-BE49-F238E27FC236}">
                <a16:creationId xmlns:a16="http://schemas.microsoft.com/office/drawing/2014/main" id="{6C88FB98-4F78-94E7-CF6B-6FD7548F0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068" y="2813351"/>
            <a:ext cx="8339753" cy="5186284"/>
          </a:xfrm>
          <a:prstGeom prst="rect">
            <a:avLst/>
          </a:prstGeom>
        </p:spPr>
      </p:pic>
      <p:pic>
        <p:nvPicPr>
          <p:cNvPr id="9" name="Imagine 8">
            <a:extLst>
              <a:ext uri="{FF2B5EF4-FFF2-40B4-BE49-F238E27FC236}">
                <a16:creationId xmlns:a16="http://schemas.microsoft.com/office/drawing/2014/main" id="{9D1454F1-4AC7-D44F-FC2A-9810217C03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7568" y="208881"/>
            <a:ext cx="1005840" cy="1030224"/>
          </a:xfrm>
          <a:prstGeom prst="rect">
            <a:avLst/>
          </a:prstGeom>
        </p:spPr>
      </p:pic>
      <p:pic>
        <p:nvPicPr>
          <p:cNvPr id="10" name="Imagine 9">
            <a:extLst>
              <a:ext uri="{FF2B5EF4-FFF2-40B4-BE49-F238E27FC236}">
                <a16:creationId xmlns:a16="http://schemas.microsoft.com/office/drawing/2014/main" id="{39312160-115D-7DA1-4516-A1BB3B5DCF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92" y="133489"/>
            <a:ext cx="2404877" cy="75447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9BD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6"/>
          <p:cNvSpPr txBox="1"/>
          <p:nvPr/>
        </p:nvSpPr>
        <p:spPr>
          <a:xfrm>
            <a:off x="481235" y="3415024"/>
            <a:ext cx="9595453" cy="4949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dirty="0">
                <a:solidFill>
                  <a:schemeClr val="accent2">
                    <a:lumMod val="75000"/>
                  </a:schemeClr>
                </a:solidFill>
                <a:effectLst/>
                <a:latin typeface="gg sans"/>
              </a:rPr>
              <a:t> </a:t>
            </a:r>
            <a:r>
              <a:rPr lang="en-US" sz="2800" b="0" i="0" dirty="0"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T</a:t>
            </a:r>
            <a:r>
              <a:rPr lang="ro-RO" sz="2800" b="0" i="0" dirty="0" err="1"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orre</a:t>
            </a:r>
            <a:r>
              <a:rPr lang="ro-RO" sz="2800" b="0" i="0" dirty="0"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</a:t>
            </a:r>
            <a:r>
              <a:rPr lang="ro-RO" sz="2800" b="0" i="0" dirty="0" err="1"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del</a:t>
            </a:r>
            <a:r>
              <a:rPr lang="ro-RO" sz="2800" b="0" i="0" dirty="0"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</a:t>
            </a:r>
            <a:r>
              <a:rPr lang="ro-RO" sz="2800" b="0" i="0" dirty="0" err="1"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Clavero</a:t>
            </a:r>
            <a:r>
              <a:rPr lang="ro-RO" sz="2800" b="0" i="0" dirty="0"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face parte din Palatul </a:t>
            </a:r>
            <a:r>
              <a:rPr lang="ro-RO" sz="2800" b="0" i="0" dirty="0" err="1"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Sotomayor</a:t>
            </a:r>
            <a:r>
              <a:rPr lang="ro-RO" sz="2800" b="0" i="0" dirty="0"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și datează din secolul al XV-lea. Turnul are la bază un plan pătrat încadrat într-un octogon. Este decorat cu blazoane, arcade oarbe mici și cornișe. De asemenea, prezintă opt turnulețe, câte unul pe fiecare latură a octogonului. În prezent, clădirea găzduiește sediul Guvernului Provincial din Salamanca, precum și expoziții de artă.</a:t>
            </a:r>
            <a:endParaRPr sz="28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93" name="Google Shape;293;p16"/>
          <p:cNvSpPr txBox="1"/>
          <p:nvPr/>
        </p:nvSpPr>
        <p:spPr>
          <a:xfrm>
            <a:off x="1040324" y="1246360"/>
            <a:ext cx="12323075" cy="1367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 i="0" u="none" strike="noStrike" cap="none" dirty="0" err="1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Turnul</a:t>
            </a:r>
            <a:r>
              <a:rPr lang="en-US" sz="8800" b="1" i="0" u="none" strike="noStrike" cap="none" dirty="0">
                <a:solidFill>
                  <a:srgbClr val="CD4534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Clavero</a:t>
            </a:r>
            <a:endParaRPr sz="8800" dirty="0"/>
          </a:p>
        </p:txBody>
      </p:sp>
      <p:cxnSp>
        <p:nvCxnSpPr>
          <p:cNvPr id="296" name="Google Shape;296;p16"/>
          <p:cNvCxnSpPr>
            <a:cxnSpLocks/>
          </p:cNvCxnSpPr>
          <p:nvPr/>
        </p:nvCxnSpPr>
        <p:spPr>
          <a:xfrm>
            <a:off x="0" y="9684405"/>
            <a:ext cx="18288000" cy="106973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97" name="Google Shape;297;p16"/>
          <p:cNvCxnSpPr>
            <a:cxnSpLocks/>
          </p:cNvCxnSpPr>
          <p:nvPr/>
        </p:nvCxnSpPr>
        <p:spPr>
          <a:xfrm>
            <a:off x="0" y="602596"/>
            <a:ext cx="182880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7" name="Imagine 6">
            <a:extLst>
              <a:ext uri="{FF2B5EF4-FFF2-40B4-BE49-F238E27FC236}">
                <a16:creationId xmlns:a16="http://schemas.microsoft.com/office/drawing/2014/main" id="{97879800-8B45-1BB1-0FB1-5A14101CBE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267"/>
          <a:stretch/>
        </p:blipFill>
        <p:spPr>
          <a:xfrm>
            <a:off x="11265408" y="1246360"/>
            <a:ext cx="6338884" cy="7753090"/>
          </a:xfrm>
          <a:prstGeom prst="rect">
            <a:avLst/>
          </a:prstGeom>
        </p:spPr>
      </p:pic>
      <p:pic>
        <p:nvPicPr>
          <p:cNvPr id="8" name="Imagine 7">
            <a:extLst>
              <a:ext uri="{FF2B5EF4-FFF2-40B4-BE49-F238E27FC236}">
                <a16:creationId xmlns:a16="http://schemas.microsoft.com/office/drawing/2014/main" id="{0E69CB05-EC98-F6C3-678D-512497A7E6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7568" y="208881"/>
            <a:ext cx="1005840" cy="1030224"/>
          </a:xfrm>
          <a:prstGeom prst="rect">
            <a:avLst/>
          </a:prstGeom>
        </p:spPr>
      </p:pic>
      <p:pic>
        <p:nvPicPr>
          <p:cNvPr id="9" name="Imagine 8">
            <a:extLst>
              <a:ext uri="{FF2B5EF4-FFF2-40B4-BE49-F238E27FC236}">
                <a16:creationId xmlns:a16="http://schemas.microsoft.com/office/drawing/2014/main" id="{847EB738-F5B5-F8FA-D928-D6F9B13200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739" y="126120"/>
            <a:ext cx="2404877" cy="75447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9BD"/>
        </a:solidFill>
        <a:effectLst/>
      </p:bgPr>
    </p:bg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8" name="Google Shape;348;p20"/>
          <p:cNvCxnSpPr/>
          <p:nvPr/>
        </p:nvCxnSpPr>
        <p:spPr>
          <a:xfrm>
            <a:off x="-54950" y="419600"/>
            <a:ext cx="18372300" cy="0"/>
          </a:xfrm>
          <a:prstGeom prst="straightConnector1">
            <a:avLst/>
          </a:prstGeom>
          <a:noFill/>
          <a:ln w="28575" cap="flat" cmpd="sng">
            <a:solidFill>
              <a:srgbClr val="CD453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9" name="Google Shape;349;p20"/>
          <p:cNvSpPr/>
          <p:nvPr/>
        </p:nvSpPr>
        <p:spPr>
          <a:xfrm>
            <a:off x="0" y="419600"/>
            <a:ext cx="7783538" cy="8969072"/>
          </a:xfrm>
          <a:custGeom>
            <a:avLst/>
            <a:gdLst/>
            <a:ahLst/>
            <a:cxnLst/>
            <a:rect l="l" t="t" r="r" b="b"/>
            <a:pathLst>
              <a:path w="2490732" h="2361836" extrusionOk="0">
                <a:moveTo>
                  <a:pt x="0" y="0"/>
                </a:moveTo>
                <a:lnTo>
                  <a:pt x="2490732" y="0"/>
                </a:lnTo>
                <a:lnTo>
                  <a:pt x="2490732" y="2361836"/>
                </a:lnTo>
                <a:lnTo>
                  <a:pt x="0" y="2361836"/>
                </a:lnTo>
                <a:close/>
              </a:path>
            </a:pathLst>
          </a:custGeom>
          <a:solidFill>
            <a:srgbClr val="CD4534"/>
          </a:solidFill>
          <a:ln>
            <a:noFill/>
          </a:ln>
        </p:spPr>
      </p:sp>
      <p:grpSp>
        <p:nvGrpSpPr>
          <p:cNvPr id="350" name="Google Shape;350;p20"/>
          <p:cNvGrpSpPr/>
          <p:nvPr/>
        </p:nvGrpSpPr>
        <p:grpSpPr>
          <a:xfrm>
            <a:off x="7729099" y="8967598"/>
            <a:ext cx="10559179" cy="1319411"/>
            <a:chOff x="0" y="-38100"/>
            <a:chExt cx="2781000" cy="385597"/>
          </a:xfrm>
        </p:grpSpPr>
        <p:sp>
          <p:nvSpPr>
            <p:cNvPr id="351" name="Google Shape;351;p20"/>
            <p:cNvSpPr/>
            <p:nvPr/>
          </p:nvSpPr>
          <p:spPr>
            <a:xfrm>
              <a:off x="0" y="0"/>
              <a:ext cx="2780945" cy="347497"/>
            </a:xfrm>
            <a:custGeom>
              <a:avLst/>
              <a:gdLst/>
              <a:ahLst/>
              <a:cxnLst/>
              <a:rect l="l" t="t" r="r" b="b"/>
              <a:pathLst>
                <a:path w="2780945" h="347497" extrusionOk="0">
                  <a:moveTo>
                    <a:pt x="0" y="0"/>
                  </a:moveTo>
                  <a:lnTo>
                    <a:pt x="2780945" y="0"/>
                  </a:lnTo>
                  <a:lnTo>
                    <a:pt x="2780945" y="347497"/>
                  </a:lnTo>
                  <a:lnTo>
                    <a:pt x="0" y="347497"/>
                  </a:lnTo>
                  <a:close/>
                </a:path>
              </a:pathLst>
            </a:custGeom>
            <a:solidFill>
              <a:srgbClr val="CD4534"/>
            </a:solidFill>
            <a:ln>
              <a:noFill/>
            </a:ln>
          </p:spPr>
        </p:sp>
        <p:sp>
          <p:nvSpPr>
            <p:cNvPr id="352" name="Google Shape;352;p20"/>
            <p:cNvSpPr txBox="1"/>
            <p:nvPr/>
          </p:nvSpPr>
          <p:spPr>
            <a:xfrm>
              <a:off x="0" y="-38100"/>
              <a:ext cx="2781000" cy="38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6" name="Google Shape;356;p20"/>
          <p:cNvSpPr txBox="1"/>
          <p:nvPr/>
        </p:nvSpPr>
        <p:spPr>
          <a:xfrm>
            <a:off x="-201786" y="906535"/>
            <a:ext cx="8953872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Libre Baskerville"/>
                <a:sym typeface="Libre Baskerville"/>
              </a:rPr>
              <a:t>M</a:t>
            </a:r>
            <a:r>
              <a:rPr lang="ro-RO" sz="6000" b="1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Libre Baskerville"/>
                <a:sym typeface="Libre Baskerville"/>
              </a:rPr>
              <a:t>ânăstirea</a:t>
            </a:r>
            <a:r>
              <a:rPr lang="ro-RO" sz="6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Libre Baskerville"/>
                <a:sym typeface="Libre Baskerville"/>
              </a:rPr>
              <a:t> Santa Clara</a:t>
            </a:r>
            <a:endParaRPr sz="6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359" name="Google Shape;359;p20"/>
          <p:cNvCxnSpPr/>
          <p:nvPr/>
        </p:nvCxnSpPr>
        <p:spPr>
          <a:xfrm rot="10800000">
            <a:off x="766763" y="1028698"/>
            <a:ext cx="0" cy="793890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60" name="Google Shape;360;p20"/>
          <p:cNvCxnSpPr/>
          <p:nvPr/>
        </p:nvCxnSpPr>
        <p:spPr>
          <a:xfrm rot="10800000">
            <a:off x="766763" y="18453"/>
            <a:ext cx="0" cy="47160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61" name="Google Shape;361;p20"/>
          <p:cNvCxnSpPr/>
          <p:nvPr/>
        </p:nvCxnSpPr>
        <p:spPr>
          <a:xfrm>
            <a:off x="-18325" y="8256400"/>
            <a:ext cx="7747200" cy="0"/>
          </a:xfrm>
          <a:prstGeom prst="straightConnector1">
            <a:avLst/>
          </a:prstGeom>
          <a:noFill/>
          <a:ln w="28575" cap="flat" cmpd="sng">
            <a:solidFill>
              <a:srgbClr val="E4D9BD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" name="Google Shape;287;p16">
            <a:extLst>
              <a:ext uri="{FF2B5EF4-FFF2-40B4-BE49-F238E27FC236}">
                <a16:creationId xmlns:a16="http://schemas.microsoft.com/office/drawing/2014/main" id="{C5293728-A00E-CE06-30D8-D6B8AAA7C3BE}"/>
              </a:ext>
            </a:extLst>
          </p:cNvPr>
          <p:cNvSpPr txBox="1"/>
          <p:nvPr/>
        </p:nvSpPr>
        <p:spPr>
          <a:xfrm>
            <a:off x="8210857" y="1108149"/>
            <a:ext cx="9595453" cy="85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400" b="0" i="0" dirty="0">
                <a:solidFill>
                  <a:schemeClr val="accent2">
                    <a:lumMod val="75000"/>
                  </a:schemeClr>
                </a:solidFill>
                <a:effectLst/>
                <a:latin typeface="gg sans"/>
              </a:rPr>
              <a:t> 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Mănăstirea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Santa Clara din Salamanca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datează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de la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jumătatea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secolului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al XIII-lea,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fiind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renovată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și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restructurată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de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nenumărate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ori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de-a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lungul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anilor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.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În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timpul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renovării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, sub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văruiala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ce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acoperea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pereții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s-au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descoperit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fresce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datând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din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secolul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XIII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până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în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secolul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XVIII.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În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părțile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izolate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ale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mănăstirii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se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ascundeau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coloane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gotice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și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romanice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care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susțineau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un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nemaipomenit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tavan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vitrat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din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secolul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XVI. Cea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mai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importantă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descoperire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a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fost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făcută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în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biserică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,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unde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tavanul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în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stil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baroc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,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construit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de Joaquín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Churriguera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, s-a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dovedit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a fi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fals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și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ascundea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deasupra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sa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grinzile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inițiale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,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datând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din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secolul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al XIV-lea, decorate cu motive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heraldice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descriind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regatele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Castilia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și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León</a:t>
            </a:r>
            <a:r>
              <a:rPr lang="en-US" sz="2800" dirty="0"/>
              <a:t>.</a:t>
            </a: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Imagine 3">
            <a:extLst>
              <a:ext uri="{FF2B5EF4-FFF2-40B4-BE49-F238E27FC236}">
                <a16:creationId xmlns:a16="http://schemas.microsoft.com/office/drawing/2014/main" id="{90150805-A8C0-1EFE-1BD1-6BD0236A04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361" y="3046135"/>
            <a:ext cx="6865579" cy="5149184"/>
          </a:xfrm>
          <a:prstGeom prst="rect">
            <a:avLst/>
          </a:prstGeom>
        </p:spPr>
      </p:pic>
      <p:pic>
        <p:nvPicPr>
          <p:cNvPr id="5" name="Imagine 4">
            <a:extLst>
              <a:ext uri="{FF2B5EF4-FFF2-40B4-BE49-F238E27FC236}">
                <a16:creationId xmlns:a16="http://schemas.microsoft.com/office/drawing/2014/main" id="{141DC2BD-1A2F-ABC3-3565-9E33FD11AC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7568" y="208881"/>
            <a:ext cx="1005840" cy="1030224"/>
          </a:xfrm>
          <a:prstGeom prst="rect">
            <a:avLst/>
          </a:prstGeom>
        </p:spPr>
      </p:pic>
      <p:pic>
        <p:nvPicPr>
          <p:cNvPr id="6" name="Imagine 5">
            <a:extLst>
              <a:ext uri="{FF2B5EF4-FFF2-40B4-BE49-F238E27FC236}">
                <a16:creationId xmlns:a16="http://schemas.microsoft.com/office/drawing/2014/main" id="{A1578294-A019-A545-C5F0-24850BE661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44" y="121523"/>
            <a:ext cx="2404877" cy="75447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918</Words>
  <Application>Microsoft Office PowerPoint</Application>
  <PresentationFormat>Particularizare</PresentationFormat>
  <Paragraphs>37</Paragraphs>
  <Slides>11</Slides>
  <Notes>11</Notes>
  <HiddenSlides>0</HiddenSlides>
  <MMClips>0</MMClips>
  <ScaleCrop>false</ScaleCrop>
  <HeadingPairs>
    <vt:vector size="6" baseType="variant">
      <vt:variant>
        <vt:lpstr>Fonturi utilizate</vt:lpstr>
      </vt:variant>
      <vt:variant>
        <vt:i4>6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11</vt:i4>
      </vt:variant>
    </vt:vector>
  </HeadingPairs>
  <TitlesOfParts>
    <vt:vector size="18" baseType="lpstr">
      <vt:lpstr>Lato</vt:lpstr>
      <vt:lpstr>Arial Black</vt:lpstr>
      <vt:lpstr>Arial</vt:lpstr>
      <vt:lpstr>gg sans</vt:lpstr>
      <vt:lpstr>Calibri</vt:lpstr>
      <vt:lpstr>Libre Baskerville</vt:lpstr>
      <vt:lpstr>Office Theme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David Grig</dc:creator>
  <cp:lastModifiedBy>David Grig</cp:lastModifiedBy>
  <cp:revision>6</cp:revision>
  <dcterms:modified xsi:type="dcterms:W3CDTF">2025-05-13T19:23:38Z</dcterms:modified>
</cp:coreProperties>
</file>