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embeddedFontLst>
    <p:embeddedFont>
      <p:font typeface="Bahnschrift Light" panose="020B0502040204020203" pitchFamily="34" charset="0"/>
      <p:regular r:id="rId13"/>
    </p:embeddedFont>
    <p:embeddedFont>
      <p:font typeface="Nunito Sans" pitchFamily="2" charset="0"/>
      <p:regular r:id="rId14"/>
      <p:bold r:id="rId15"/>
      <p:italic r:id="rId16"/>
      <p:boldItalic r:id="rId17"/>
    </p:embeddedFont>
    <p:embeddedFont>
      <p:font typeface="Nunito Sans Black" pitchFamily="2" charset="0"/>
      <p:bold r:id="rId18"/>
      <p:boldItalic r:id="rId19"/>
    </p:embeddedFont>
    <p:embeddedFont>
      <p:font typeface="Nunito Sans ExtraBold" pitchFamily="2" charset="0"/>
      <p:bold r:id="rId20"/>
      <p:boldItalic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  <p:embeddedFont>
      <p:font typeface="Roboto Condensed Light" panose="02000000000000000000" pitchFamily="2" charset="0"/>
      <p:regular r:id="rId26"/>
      <p:italic r:id="rId27"/>
    </p:embeddedFont>
    <p:embeddedFont>
      <p:font typeface="Satisfy" panose="020B0604020202020204" charset="0"/>
      <p:regular r:id="rId28"/>
    </p:embeddedFont>
    <p:embeddedFont>
      <p:font typeface="Staatliches" pitchFamily="2" charset="0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6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gd1bf8d60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2" name="Google Shape;1172;gd1bf8d60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3" name="Google Shape;2913;g13d8c164627_0_60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4" name="Google Shape;2914;g13d8c164627_0_60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6" name="Google Shape;2786;g13d8c164627_0_6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7" name="Google Shape;2787;g13d8c164627_0_6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" name="Google Shape;2816;gd1bf8d60a4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7" name="Google Shape;2817;gd1bf8d60a4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7" name="Google Shape;2827;gd1bf8d60a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8" name="Google Shape;2828;gd1bf8d60a4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3" name="Google Shape;2863;g357518af95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4" name="Google Shape;2864;g357518af95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2" name="Google Shape;2872;g13d8c164627_0_78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3" name="Google Shape;2873;g13d8c164627_0_78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2" name="Google Shape;2882;gd1bf8d60a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3" name="Google Shape;2883;gd1bf8d60a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2" name="Google Shape;2892;gd1bf8d60a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3" name="Google Shape;2893;gd1bf8d60a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4" name="Google Shape;2904;g13d8c164627_0_3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5" name="Google Shape;2905;g13d8c164627_0_3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0" name="Google Shape;10;p2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49;p2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"/>
          <p:cNvSpPr txBox="1">
            <a:spLocks noGrp="1"/>
          </p:cNvSpPr>
          <p:nvPr>
            <p:ph type="subTitle" idx="1"/>
          </p:nvPr>
        </p:nvSpPr>
        <p:spPr>
          <a:xfrm>
            <a:off x="897650" y="3555938"/>
            <a:ext cx="51744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Nunito Sans"/>
                <a:ea typeface="Nunito Sans"/>
                <a:cs typeface="Nunito Sans"/>
                <a:sym typeface="Nunito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2"/>
          <p:cNvSpPr txBox="1">
            <a:spLocks noGrp="1"/>
          </p:cNvSpPr>
          <p:nvPr>
            <p:ph type="ctrTitle"/>
          </p:nvPr>
        </p:nvSpPr>
        <p:spPr>
          <a:xfrm>
            <a:off x="897650" y="1111769"/>
            <a:ext cx="5174400" cy="1332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4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2"/>
          <p:cNvSpPr txBox="1">
            <a:spLocks noGrp="1"/>
          </p:cNvSpPr>
          <p:nvPr>
            <p:ph type="subTitle" idx="2"/>
          </p:nvPr>
        </p:nvSpPr>
        <p:spPr>
          <a:xfrm>
            <a:off x="897638" y="2443764"/>
            <a:ext cx="5174400" cy="8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10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Google Shape;382;p11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383" name="Google Shape;383;p11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11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11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11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1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1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1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11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11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11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1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1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1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1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1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1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1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1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1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1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1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1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1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1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1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1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1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1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1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1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1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2" name="Google Shape;422;p11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11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1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11"/>
          <p:cNvSpPr txBox="1">
            <a:spLocks noGrp="1"/>
          </p:cNvSpPr>
          <p:nvPr>
            <p:ph type="title" hasCustomPrompt="1"/>
          </p:nvPr>
        </p:nvSpPr>
        <p:spPr>
          <a:xfrm>
            <a:off x="1962150" y="742950"/>
            <a:ext cx="5219700" cy="165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26" name="Google Shape;426;p11"/>
          <p:cNvSpPr txBox="1">
            <a:spLocks noGrp="1"/>
          </p:cNvSpPr>
          <p:nvPr>
            <p:ph type="subTitle" idx="1"/>
          </p:nvPr>
        </p:nvSpPr>
        <p:spPr>
          <a:xfrm>
            <a:off x="1962150" y="2468500"/>
            <a:ext cx="52197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SECTION_TITLE_AND_DESCRIPTION_1"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oogle Shape;429;p13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430" name="Google Shape;430;p13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13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13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3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13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13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3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3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3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3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3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13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3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3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3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3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3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3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3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3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3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3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9" name="Google Shape;469;p13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13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13"/>
          <p:cNvSpPr txBox="1">
            <a:spLocks noGrp="1"/>
          </p:cNvSpPr>
          <p:nvPr>
            <p:ph type="title"/>
          </p:nvPr>
        </p:nvSpPr>
        <p:spPr>
          <a:xfrm>
            <a:off x="713225" y="1295825"/>
            <a:ext cx="2182200" cy="87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3" name="Google Shape;473;p13"/>
          <p:cNvSpPr txBox="1">
            <a:spLocks noGrp="1"/>
          </p:cNvSpPr>
          <p:nvPr>
            <p:ph type="subTitle" idx="1"/>
          </p:nvPr>
        </p:nvSpPr>
        <p:spPr>
          <a:xfrm>
            <a:off x="713225" y="2166721"/>
            <a:ext cx="2182200" cy="83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  <p:sp>
        <p:nvSpPr>
          <p:cNvPr id="474" name="Google Shape;474;p13"/>
          <p:cNvSpPr txBox="1">
            <a:spLocks noGrp="1"/>
          </p:cNvSpPr>
          <p:nvPr>
            <p:ph type="title" idx="2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SECTION_TITLE_AND_DESCRIPTION_1_1"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6" name="Google Shape;476;p14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477" name="Google Shape;477;p14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6" name="Google Shape;516;p14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14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14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14"/>
          <p:cNvSpPr txBox="1">
            <a:spLocks noGrp="1"/>
          </p:cNvSpPr>
          <p:nvPr>
            <p:ph type="title"/>
          </p:nvPr>
        </p:nvSpPr>
        <p:spPr>
          <a:xfrm>
            <a:off x="1295879" y="1394532"/>
            <a:ext cx="2456400" cy="13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14"/>
          <p:cNvSpPr txBox="1">
            <a:spLocks noGrp="1"/>
          </p:cNvSpPr>
          <p:nvPr>
            <p:ph type="subTitle" idx="1"/>
          </p:nvPr>
        </p:nvSpPr>
        <p:spPr>
          <a:xfrm>
            <a:off x="1295879" y="2754468"/>
            <a:ext cx="2456400" cy="9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SECTION_TITLE_AND_DESCRIPTION_1_2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15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523" name="Google Shape;523;p15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5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5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5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5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5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5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5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5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5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5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15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5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5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5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5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5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5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5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15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5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5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5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5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5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5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5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5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5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5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5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5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5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5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5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5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5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2" name="Google Shape;562;p15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15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15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15"/>
          <p:cNvSpPr txBox="1">
            <a:spLocks noGrp="1"/>
          </p:cNvSpPr>
          <p:nvPr>
            <p:ph type="subTitle" idx="1"/>
          </p:nvPr>
        </p:nvSpPr>
        <p:spPr>
          <a:xfrm>
            <a:off x="720000" y="1252325"/>
            <a:ext cx="7704000" cy="97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  <p:sp>
        <p:nvSpPr>
          <p:cNvPr id="566" name="Google Shape;566;p15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8" name="Google Shape;568;p16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569" name="Google Shape;569;p16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6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6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6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6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6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6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6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6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6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6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6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6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6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6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6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6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6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6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6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6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6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6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6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6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6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6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6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6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6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6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6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6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6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6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6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6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6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6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8" name="Google Shape;608;p16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16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16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16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12" name="Google Shape;612;p16"/>
          <p:cNvSpPr txBox="1">
            <a:spLocks noGrp="1"/>
          </p:cNvSpPr>
          <p:nvPr>
            <p:ph type="title" idx="2"/>
          </p:nvPr>
        </p:nvSpPr>
        <p:spPr>
          <a:xfrm>
            <a:off x="1393200" y="1421625"/>
            <a:ext cx="2326500" cy="86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13" name="Google Shape;613;p16"/>
          <p:cNvSpPr txBox="1">
            <a:spLocks noGrp="1"/>
          </p:cNvSpPr>
          <p:nvPr>
            <p:ph type="subTitle" idx="1"/>
          </p:nvPr>
        </p:nvSpPr>
        <p:spPr>
          <a:xfrm>
            <a:off x="1393200" y="2285876"/>
            <a:ext cx="2326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4" name="Google Shape;614;p16"/>
          <p:cNvSpPr txBox="1">
            <a:spLocks noGrp="1"/>
          </p:cNvSpPr>
          <p:nvPr>
            <p:ph type="title" idx="3"/>
          </p:nvPr>
        </p:nvSpPr>
        <p:spPr>
          <a:xfrm>
            <a:off x="4500875" y="1421625"/>
            <a:ext cx="2326500" cy="86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15" name="Google Shape;615;p16"/>
          <p:cNvSpPr txBox="1">
            <a:spLocks noGrp="1"/>
          </p:cNvSpPr>
          <p:nvPr>
            <p:ph type="subTitle" idx="4"/>
          </p:nvPr>
        </p:nvSpPr>
        <p:spPr>
          <a:xfrm>
            <a:off x="4500875" y="2285875"/>
            <a:ext cx="2326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6" name="Google Shape;616;p16"/>
          <p:cNvSpPr txBox="1">
            <a:spLocks noGrp="1"/>
          </p:cNvSpPr>
          <p:nvPr>
            <p:ph type="title" idx="5"/>
          </p:nvPr>
        </p:nvSpPr>
        <p:spPr>
          <a:xfrm>
            <a:off x="1393200" y="3041547"/>
            <a:ext cx="2326500" cy="86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17" name="Google Shape;617;p16"/>
          <p:cNvSpPr txBox="1">
            <a:spLocks noGrp="1"/>
          </p:cNvSpPr>
          <p:nvPr>
            <p:ph type="subTitle" idx="6"/>
          </p:nvPr>
        </p:nvSpPr>
        <p:spPr>
          <a:xfrm>
            <a:off x="1393200" y="3905850"/>
            <a:ext cx="2326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8" name="Google Shape;618;p16"/>
          <p:cNvSpPr txBox="1">
            <a:spLocks noGrp="1"/>
          </p:cNvSpPr>
          <p:nvPr>
            <p:ph type="title" idx="7"/>
          </p:nvPr>
        </p:nvSpPr>
        <p:spPr>
          <a:xfrm>
            <a:off x="4500875" y="3041548"/>
            <a:ext cx="2326500" cy="86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19" name="Google Shape;619;p16"/>
          <p:cNvSpPr txBox="1">
            <a:spLocks noGrp="1"/>
          </p:cNvSpPr>
          <p:nvPr>
            <p:ph type="subTitle" idx="8"/>
          </p:nvPr>
        </p:nvSpPr>
        <p:spPr>
          <a:xfrm>
            <a:off x="4500875" y="3905850"/>
            <a:ext cx="2326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0" name="Google Shape;620;p16"/>
          <p:cNvSpPr txBox="1">
            <a:spLocks noGrp="1"/>
          </p:cNvSpPr>
          <p:nvPr>
            <p:ph type="title" idx="9" hasCustomPrompt="1"/>
          </p:nvPr>
        </p:nvSpPr>
        <p:spPr>
          <a:xfrm>
            <a:off x="720012" y="1533674"/>
            <a:ext cx="673200" cy="640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1" name="Google Shape;621;p16"/>
          <p:cNvSpPr txBox="1">
            <a:spLocks noGrp="1"/>
          </p:cNvSpPr>
          <p:nvPr>
            <p:ph type="title" idx="13" hasCustomPrompt="1"/>
          </p:nvPr>
        </p:nvSpPr>
        <p:spPr>
          <a:xfrm>
            <a:off x="720012" y="3153597"/>
            <a:ext cx="673200" cy="640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2" name="Google Shape;622;p16"/>
          <p:cNvSpPr txBox="1">
            <a:spLocks noGrp="1"/>
          </p:cNvSpPr>
          <p:nvPr>
            <p:ph type="title" idx="14" hasCustomPrompt="1"/>
          </p:nvPr>
        </p:nvSpPr>
        <p:spPr>
          <a:xfrm>
            <a:off x="3827688" y="1533674"/>
            <a:ext cx="673200" cy="640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3" name="Google Shape;623;p16"/>
          <p:cNvSpPr txBox="1">
            <a:spLocks noGrp="1"/>
          </p:cNvSpPr>
          <p:nvPr>
            <p:ph type="title" idx="15" hasCustomPrompt="1"/>
          </p:nvPr>
        </p:nvSpPr>
        <p:spPr>
          <a:xfrm>
            <a:off x="3827688" y="3153597"/>
            <a:ext cx="673200" cy="640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5" name="Google Shape;625;p17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626" name="Google Shape;626;p17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7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7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7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7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7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7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7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7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7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7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7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7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7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7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7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7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7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7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7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7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7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7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7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7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7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7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7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7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7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7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7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5" name="Google Shape;665;p17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17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667;p17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17"/>
          <p:cNvSpPr txBox="1">
            <a:spLocks noGrp="1"/>
          </p:cNvSpPr>
          <p:nvPr>
            <p:ph type="title"/>
          </p:nvPr>
        </p:nvSpPr>
        <p:spPr>
          <a:xfrm>
            <a:off x="1226400" y="3183094"/>
            <a:ext cx="6691200" cy="5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69" name="Google Shape;669;p17"/>
          <p:cNvSpPr txBox="1">
            <a:spLocks noGrp="1"/>
          </p:cNvSpPr>
          <p:nvPr>
            <p:ph type="subTitle" idx="1"/>
          </p:nvPr>
        </p:nvSpPr>
        <p:spPr>
          <a:xfrm>
            <a:off x="1226400" y="1441706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" name="Google Shape;671;p18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672" name="Google Shape;672;p18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8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8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8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8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8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8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8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8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8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8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8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8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8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8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8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8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8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8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8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8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8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8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8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8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8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8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8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8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8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8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8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8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8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8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18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8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8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8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1" name="Google Shape;711;p18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18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p18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18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5" name="Google Shape;715;p18"/>
          <p:cNvSpPr txBox="1">
            <a:spLocks noGrp="1"/>
          </p:cNvSpPr>
          <p:nvPr>
            <p:ph type="body" idx="1"/>
          </p:nvPr>
        </p:nvSpPr>
        <p:spPr>
          <a:xfrm>
            <a:off x="4692925" y="1252325"/>
            <a:ext cx="3731100" cy="287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Anaheim"/>
              <a:buChar char="■"/>
              <a:defRPr/>
            </a:lvl9pPr>
          </a:lstStyle>
          <a:p>
            <a:endParaRPr/>
          </a:p>
        </p:txBody>
      </p:sp>
      <p:sp>
        <p:nvSpPr>
          <p:cNvPr id="716" name="Google Shape;716;p18"/>
          <p:cNvSpPr txBox="1">
            <a:spLocks noGrp="1"/>
          </p:cNvSpPr>
          <p:nvPr>
            <p:ph type="body" idx="2"/>
          </p:nvPr>
        </p:nvSpPr>
        <p:spPr>
          <a:xfrm>
            <a:off x="719975" y="1252325"/>
            <a:ext cx="3731100" cy="287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Anaheim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8" name="Google Shape;718;p19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719" name="Google Shape;719;p19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19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9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9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9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9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19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19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19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19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9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19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9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9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9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9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9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9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9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9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9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9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9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9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9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9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9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9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9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9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9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9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9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9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9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9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9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9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9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8" name="Google Shape;758;p19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759;p19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760;p19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19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2" name="Google Shape;762;p19"/>
          <p:cNvSpPr txBox="1">
            <a:spLocks noGrp="1"/>
          </p:cNvSpPr>
          <p:nvPr>
            <p:ph type="title" idx="2"/>
          </p:nvPr>
        </p:nvSpPr>
        <p:spPr>
          <a:xfrm>
            <a:off x="744400" y="2836100"/>
            <a:ext cx="22914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3" name="Google Shape;763;p19"/>
          <p:cNvSpPr txBox="1">
            <a:spLocks noGrp="1"/>
          </p:cNvSpPr>
          <p:nvPr>
            <p:ph type="title" idx="3"/>
          </p:nvPr>
        </p:nvSpPr>
        <p:spPr>
          <a:xfrm>
            <a:off x="6120836" y="2836100"/>
            <a:ext cx="22914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4" name="Google Shape;764;p19"/>
          <p:cNvSpPr txBox="1">
            <a:spLocks noGrp="1"/>
          </p:cNvSpPr>
          <p:nvPr>
            <p:ph type="subTitle" idx="1"/>
          </p:nvPr>
        </p:nvSpPr>
        <p:spPr>
          <a:xfrm>
            <a:off x="6120847" y="3387531"/>
            <a:ext cx="22914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65" name="Google Shape;765;p19"/>
          <p:cNvSpPr txBox="1">
            <a:spLocks noGrp="1"/>
          </p:cNvSpPr>
          <p:nvPr>
            <p:ph type="subTitle" idx="4"/>
          </p:nvPr>
        </p:nvSpPr>
        <p:spPr>
          <a:xfrm>
            <a:off x="744400" y="3387531"/>
            <a:ext cx="22914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66" name="Google Shape;766;p19"/>
          <p:cNvSpPr txBox="1">
            <a:spLocks noGrp="1"/>
          </p:cNvSpPr>
          <p:nvPr>
            <p:ph type="title" idx="5"/>
          </p:nvPr>
        </p:nvSpPr>
        <p:spPr>
          <a:xfrm>
            <a:off x="3432618" y="2836100"/>
            <a:ext cx="22914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7" name="Google Shape;767;p19"/>
          <p:cNvSpPr txBox="1">
            <a:spLocks noGrp="1"/>
          </p:cNvSpPr>
          <p:nvPr>
            <p:ph type="subTitle" idx="6"/>
          </p:nvPr>
        </p:nvSpPr>
        <p:spPr>
          <a:xfrm>
            <a:off x="3432623" y="3387531"/>
            <a:ext cx="22914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9" name="Google Shape;769;p20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770" name="Google Shape;770;p20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0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0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0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0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0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0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0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0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0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0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0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0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0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0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0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0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0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0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0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0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0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0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20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20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0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0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0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0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0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0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0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0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0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0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0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0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0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0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" name="Google Shape;809;p20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Google Shape;810;p20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20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20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13" name="Google Shape;813;p20"/>
          <p:cNvSpPr txBox="1">
            <a:spLocks noGrp="1"/>
          </p:cNvSpPr>
          <p:nvPr>
            <p:ph type="title" idx="2"/>
          </p:nvPr>
        </p:nvSpPr>
        <p:spPr>
          <a:xfrm>
            <a:off x="2837162" y="1319075"/>
            <a:ext cx="1927200" cy="47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4" name="Google Shape;814;p20"/>
          <p:cNvSpPr txBox="1">
            <a:spLocks noGrp="1"/>
          </p:cNvSpPr>
          <p:nvPr>
            <p:ph type="title" idx="3"/>
          </p:nvPr>
        </p:nvSpPr>
        <p:spPr>
          <a:xfrm>
            <a:off x="2837162" y="3616050"/>
            <a:ext cx="1927200" cy="47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20"/>
          <p:cNvSpPr txBox="1">
            <a:spLocks noGrp="1"/>
          </p:cNvSpPr>
          <p:nvPr>
            <p:ph type="subTitle" idx="1"/>
          </p:nvPr>
        </p:nvSpPr>
        <p:spPr>
          <a:xfrm>
            <a:off x="2837162" y="4079275"/>
            <a:ext cx="1927200" cy="35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16" name="Google Shape;816;p20"/>
          <p:cNvSpPr txBox="1">
            <a:spLocks noGrp="1"/>
          </p:cNvSpPr>
          <p:nvPr>
            <p:ph type="subTitle" idx="4"/>
          </p:nvPr>
        </p:nvSpPr>
        <p:spPr>
          <a:xfrm>
            <a:off x="2837162" y="1782425"/>
            <a:ext cx="1927200" cy="35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17" name="Google Shape;817;p20"/>
          <p:cNvSpPr txBox="1">
            <a:spLocks noGrp="1"/>
          </p:cNvSpPr>
          <p:nvPr>
            <p:ph type="title" idx="5"/>
          </p:nvPr>
        </p:nvSpPr>
        <p:spPr>
          <a:xfrm>
            <a:off x="2837162" y="2467625"/>
            <a:ext cx="1927200" cy="47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8" name="Google Shape;818;p20"/>
          <p:cNvSpPr txBox="1">
            <a:spLocks noGrp="1"/>
          </p:cNvSpPr>
          <p:nvPr>
            <p:ph type="subTitle" idx="6"/>
          </p:nvPr>
        </p:nvSpPr>
        <p:spPr>
          <a:xfrm>
            <a:off x="2837162" y="2930850"/>
            <a:ext cx="1927200" cy="35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3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57" name="Google Shape;57;p3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96;p3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title"/>
          </p:nvPr>
        </p:nvSpPr>
        <p:spPr>
          <a:xfrm>
            <a:off x="2265900" y="2250225"/>
            <a:ext cx="4612200" cy="11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0" name="Google Shape;100;p3"/>
          <p:cNvSpPr txBox="1">
            <a:spLocks noGrp="1"/>
          </p:cNvSpPr>
          <p:nvPr>
            <p:ph type="title" idx="2" hasCustomPrompt="1"/>
          </p:nvPr>
        </p:nvSpPr>
        <p:spPr>
          <a:xfrm>
            <a:off x="2265900" y="1284800"/>
            <a:ext cx="4612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1" name="Google Shape;101;p3"/>
          <p:cNvSpPr txBox="1">
            <a:spLocks noGrp="1"/>
          </p:cNvSpPr>
          <p:nvPr>
            <p:ph type="subTitle" idx="1"/>
          </p:nvPr>
        </p:nvSpPr>
        <p:spPr>
          <a:xfrm>
            <a:off x="2265900" y="3460150"/>
            <a:ext cx="4612200" cy="4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" name="Google Shape;820;p21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821" name="Google Shape;821;p21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1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1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1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1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1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1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1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1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1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1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1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1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1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1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21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1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1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1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1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1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1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1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1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1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1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1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1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1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1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1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1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1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1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1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1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1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1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1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0" name="Google Shape;860;p21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21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21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21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64" name="Google Shape;864;p21"/>
          <p:cNvSpPr txBox="1">
            <a:spLocks noGrp="1"/>
          </p:cNvSpPr>
          <p:nvPr>
            <p:ph type="title" idx="2"/>
          </p:nvPr>
        </p:nvSpPr>
        <p:spPr>
          <a:xfrm>
            <a:off x="2418885" y="3102795"/>
            <a:ext cx="18915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65" name="Google Shape;865;p21"/>
          <p:cNvSpPr txBox="1">
            <a:spLocks noGrp="1"/>
          </p:cNvSpPr>
          <p:nvPr>
            <p:ph type="subTitle" idx="1"/>
          </p:nvPr>
        </p:nvSpPr>
        <p:spPr>
          <a:xfrm>
            <a:off x="2418885" y="3654225"/>
            <a:ext cx="18915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66" name="Google Shape;866;p21"/>
          <p:cNvSpPr txBox="1">
            <a:spLocks noGrp="1"/>
          </p:cNvSpPr>
          <p:nvPr>
            <p:ph type="title" idx="3"/>
          </p:nvPr>
        </p:nvSpPr>
        <p:spPr>
          <a:xfrm>
            <a:off x="6005112" y="3102795"/>
            <a:ext cx="18915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67" name="Google Shape;867;p21"/>
          <p:cNvSpPr txBox="1">
            <a:spLocks noGrp="1"/>
          </p:cNvSpPr>
          <p:nvPr>
            <p:ph type="subTitle" idx="4"/>
          </p:nvPr>
        </p:nvSpPr>
        <p:spPr>
          <a:xfrm>
            <a:off x="6005115" y="3654225"/>
            <a:ext cx="18915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68" name="Google Shape;868;p21"/>
          <p:cNvSpPr txBox="1">
            <a:spLocks noGrp="1"/>
          </p:cNvSpPr>
          <p:nvPr>
            <p:ph type="title" idx="5"/>
          </p:nvPr>
        </p:nvSpPr>
        <p:spPr>
          <a:xfrm>
            <a:off x="2418885" y="1454975"/>
            <a:ext cx="18915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69" name="Google Shape;869;p21"/>
          <p:cNvSpPr txBox="1">
            <a:spLocks noGrp="1"/>
          </p:cNvSpPr>
          <p:nvPr>
            <p:ph type="subTitle" idx="6"/>
          </p:nvPr>
        </p:nvSpPr>
        <p:spPr>
          <a:xfrm>
            <a:off x="2418885" y="2006405"/>
            <a:ext cx="18915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70" name="Google Shape;870;p21"/>
          <p:cNvSpPr txBox="1">
            <a:spLocks noGrp="1"/>
          </p:cNvSpPr>
          <p:nvPr>
            <p:ph type="title" idx="7"/>
          </p:nvPr>
        </p:nvSpPr>
        <p:spPr>
          <a:xfrm>
            <a:off x="6005112" y="1454975"/>
            <a:ext cx="18915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71" name="Google Shape;871;p21"/>
          <p:cNvSpPr txBox="1">
            <a:spLocks noGrp="1"/>
          </p:cNvSpPr>
          <p:nvPr>
            <p:ph type="subTitle" idx="8"/>
          </p:nvPr>
        </p:nvSpPr>
        <p:spPr>
          <a:xfrm>
            <a:off x="6005115" y="2006405"/>
            <a:ext cx="1891500" cy="6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3" name="Google Shape;873;p22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874" name="Google Shape;874;p22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22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22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22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22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22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22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22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22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2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2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22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22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22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22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22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2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22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22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22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22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22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2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2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2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2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2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2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2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2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2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2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2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2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2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2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2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2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2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3" name="Google Shape;913;p22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22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915;p22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p22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17" name="Google Shape;917;p22"/>
          <p:cNvSpPr txBox="1">
            <a:spLocks noGrp="1"/>
          </p:cNvSpPr>
          <p:nvPr>
            <p:ph type="title" idx="2"/>
          </p:nvPr>
        </p:nvSpPr>
        <p:spPr>
          <a:xfrm>
            <a:off x="846950" y="3123276"/>
            <a:ext cx="20862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2"/>
          <p:cNvSpPr txBox="1">
            <a:spLocks noGrp="1"/>
          </p:cNvSpPr>
          <p:nvPr>
            <p:ph type="title" idx="3"/>
          </p:nvPr>
        </p:nvSpPr>
        <p:spPr>
          <a:xfrm>
            <a:off x="6223437" y="3123276"/>
            <a:ext cx="20862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19" name="Google Shape;919;p22"/>
          <p:cNvSpPr txBox="1">
            <a:spLocks noGrp="1"/>
          </p:cNvSpPr>
          <p:nvPr>
            <p:ph type="subTitle" idx="1"/>
          </p:nvPr>
        </p:nvSpPr>
        <p:spPr>
          <a:xfrm>
            <a:off x="6223453" y="3585275"/>
            <a:ext cx="20862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20" name="Google Shape;920;p22"/>
          <p:cNvSpPr txBox="1">
            <a:spLocks noGrp="1"/>
          </p:cNvSpPr>
          <p:nvPr>
            <p:ph type="subTitle" idx="4"/>
          </p:nvPr>
        </p:nvSpPr>
        <p:spPr>
          <a:xfrm>
            <a:off x="846950" y="3585275"/>
            <a:ext cx="20862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21" name="Google Shape;921;p22"/>
          <p:cNvSpPr txBox="1">
            <a:spLocks noGrp="1"/>
          </p:cNvSpPr>
          <p:nvPr>
            <p:ph type="title" idx="5"/>
          </p:nvPr>
        </p:nvSpPr>
        <p:spPr>
          <a:xfrm>
            <a:off x="3535194" y="3123276"/>
            <a:ext cx="20862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22" name="Google Shape;922;p22"/>
          <p:cNvSpPr txBox="1">
            <a:spLocks noGrp="1"/>
          </p:cNvSpPr>
          <p:nvPr>
            <p:ph type="subTitle" idx="6"/>
          </p:nvPr>
        </p:nvSpPr>
        <p:spPr>
          <a:xfrm>
            <a:off x="3529544" y="3585275"/>
            <a:ext cx="20862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23" name="Google Shape;923;p22"/>
          <p:cNvSpPr txBox="1">
            <a:spLocks noGrp="1"/>
          </p:cNvSpPr>
          <p:nvPr>
            <p:ph type="title" idx="7"/>
          </p:nvPr>
        </p:nvSpPr>
        <p:spPr>
          <a:xfrm>
            <a:off x="846950" y="1583225"/>
            <a:ext cx="20862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2"/>
          <p:cNvSpPr txBox="1">
            <a:spLocks noGrp="1"/>
          </p:cNvSpPr>
          <p:nvPr>
            <p:ph type="title" idx="8"/>
          </p:nvPr>
        </p:nvSpPr>
        <p:spPr>
          <a:xfrm>
            <a:off x="6223437" y="1583225"/>
            <a:ext cx="20862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25" name="Google Shape;925;p22"/>
          <p:cNvSpPr txBox="1">
            <a:spLocks noGrp="1"/>
          </p:cNvSpPr>
          <p:nvPr>
            <p:ph type="subTitle" idx="9"/>
          </p:nvPr>
        </p:nvSpPr>
        <p:spPr>
          <a:xfrm>
            <a:off x="6223453" y="2045225"/>
            <a:ext cx="20862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26" name="Google Shape;926;p22"/>
          <p:cNvSpPr txBox="1">
            <a:spLocks noGrp="1"/>
          </p:cNvSpPr>
          <p:nvPr>
            <p:ph type="subTitle" idx="13"/>
          </p:nvPr>
        </p:nvSpPr>
        <p:spPr>
          <a:xfrm>
            <a:off x="846950" y="2045225"/>
            <a:ext cx="20862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27" name="Google Shape;927;p22"/>
          <p:cNvSpPr txBox="1">
            <a:spLocks noGrp="1"/>
          </p:cNvSpPr>
          <p:nvPr>
            <p:ph type="title" idx="14"/>
          </p:nvPr>
        </p:nvSpPr>
        <p:spPr>
          <a:xfrm>
            <a:off x="3535194" y="1583225"/>
            <a:ext cx="20862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28" name="Google Shape;928;p22"/>
          <p:cNvSpPr txBox="1">
            <a:spLocks noGrp="1"/>
          </p:cNvSpPr>
          <p:nvPr>
            <p:ph type="subTitle" idx="15"/>
          </p:nvPr>
        </p:nvSpPr>
        <p:spPr>
          <a:xfrm>
            <a:off x="3535201" y="2045225"/>
            <a:ext cx="20862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CUSTOM_7_1"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0" name="Google Shape;930;p23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931" name="Google Shape;931;p23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3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3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3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3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3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3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3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3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3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3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3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3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3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3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3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3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3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3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3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23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23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23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3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23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23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23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23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23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23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23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23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23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23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23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23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23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23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23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0" name="Google Shape;970;p23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971;p23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972;p23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23"/>
          <p:cNvSpPr txBox="1">
            <a:spLocks noGrp="1"/>
          </p:cNvSpPr>
          <p:nvPr>
            <p:ph type="title"/>
          </p:nvPr>
        </p:nvSpPr>
        <p:spPr>
          <a:xfrm>
            <a:off x="713225" y="463625"/>
            <a:ext cx="77175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4" name="Google Shape;974;p23"/>
          <p:cNvSpPr txBox="1">
            <a:spLocks noGrp="1"/>
          </p:cNvSpPr>
          <p:nvPr>
            <p:ph type="title" idx="2"/>
          </p:nvPr>
        </p:nvSpPr>
        <p:spPr>
          <a:xfrm>
            <a:off x="2015449" y="2436425"/>
            <a:ext cx="2086200" cy="5115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5" name="Google Shape;975;p23"/>
          <p:cNvSpPr txBox="1">
            <a:spLocks noGrp="1"/>
          </p:cNvSpPr>
          <p:nvPr>
            <p:ph type="title" idx="3"/>
          </p:nvPr>
        </p:nvSpPr>
        <p:spPr>
          <a:xfrm>
            <a:off x="5867929" y="2436425"/>
            <a:ext cx="2086200" cy="5115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6" name="Google Shape;976;p23"/>
          <p:cNvSpPr txBox="1">
            <a:spLocks noGrp="1"/>
          </p:cNvSpPr>
          <p:nvPr>
            <p:ph type="subTitle" idx="1"/>
          </p:nvPr>
        </p:nvSpPr>
        <p:spPr>
          <a:xfrm>
            <a:off x="5867950" y="2947925"/>
            <a:ext cx="2086200" cy="3978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77" name="Google Shape;977;p23"/>
          <p:cNvSpPr txBox="1">
            <a:spLocks noGrp="1"/>
          </p:cNvSpPr>
          <p:nvPr>
            <p:ph type="subTitle" idx="4"/>
          </p:nvPr>
        </p:nvSpPr>
        <p:spPr>
          <a:xfrm>
            <a:off x="2015449" y="2947925"/>
            <a:ext cx="2086200" cy="3978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78" name="Google Shape;978;p23"/>
          <p:cNvSpPr txBox="1">
            <a:spLocks noGrp="1"/>
          </p:cNvSpPr>
          <p:nvPr>
            <p:ph type="title" idx="5"/>
          </p:nvPr>
        </p:nvSpPr>
        <p:spPr>
          <a:xfrm>
            <a:off x="5867924" y="3539151"/>
            <a:ext cx="2086200" cy="5115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9" name="Google Shape;979;p23"/>
          <p:cNvSpPr txBox="1">
            <a:spLocks noGrp="1"/>
          </p:cNvSpPr>
          <p:nvPr>
            <p:ph type="subTitle" idx="6"/>
          </p:nvPr>
        </p:nvSpPr>
        <p:spPr>
          <a:xfrm>
            <a:off x="5867924" y="4050650"/>
            <a:ext cx="2086200" cy="3978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80" name="Google Shape;980;p23"/>
          <p:cNvSpPr txBox="1">
            <a:spLocks noGrp="1"/>
          </p:cNvSpPr>
          <p:nvPr>
            <p:ph type="title" idx="7"/>
          </p:nvPr>
        </p:nvSpPr>
        <p:spPr>
          <a:xfrm>
            <a:off x="2015449" y="1333700"/>
            <a:ext cx="2086200" cy="5115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81" name="Google Shape;981;p23"/>
          <p:cNvSpPr txBox="1">
            <a:spLocks noGrp="1"/>
          </p:cNvSpPr>
          <p:nvPr>
            <p:ph type="title" idx="8"/>
          </p:nvPr>
        </p:nvSpPr>
        <p:spPr>
          <a:xfrm>
            <a:off x="5867929" y="1333700"/>
            <a:ext cx="2086200" cy="5115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82" name="Google Shape;982;p23"/>
          <p:cNvSpPr txBox="1">
            <a:spLocks noGrp="1"/>
          </p:cNvSpPr>
          <p:nvPr>
            <p:ph type="subTitle" idx="9"/>
          </p:nvPr>
        </p:nvSpPr>
        <p:spPr>
          <a:xfrm>
            <a:off x="5867950" y="1845200"/>
            <a:ext cx="2086200" cy="3978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83" name="Google Shape;983;p23"/>
          <p:cNvSpPr txBox="1">
            <a:spLocks noGrp="1"/>
          </p:cNvSpPr>
          <p:nvPr>
            <p:ph type="subTitle" idx="13"/>
          </p:nvPr>
        </p:nvSpPr>
        <p:spPr>
          <a:xfrm>
            <a:off x="2015449" y="1845200"/>
            <a:ext cx="2086200" cy="3978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84" name="Google Shape;984;p23"/>
          <p:cNvSpPr txBox="1">
            <a:spLocks noGrp="1"/>
          </p:cNvSpPr>
          <p:nvPr>
            <p:ph type="title" idx="14"/>
          </p:nvPr>
        </p:nvSpPr>
        <p:spPr>
          <a:xfrm>
            <a:off x="2015449" y="3539150"/>
            <a:ext cx="2086200" cy="5115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85" name="Google Shape;985;p23"/>
          <p:cNvSpPr txBox="1">
            <a:spLocks noGrp="1"/>
          </p:cNvSpPr>
          <p:nvPr>
            <p:ph type="subTitle" idx="15"/>
          </p:nvPr>
        </p:nvSpPr>
        <p:spPr>
          <a:xfrm>
            <a:off x="2015449" y="4050650"/>
            <a:ext cx="2086200" cy="397800"/>
          </a:xfrm>
          <a:prstGeom prst="rect">
            <a:avLst/>
          </a:prstGeom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7" name="Google Shape;987;p24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988" name="Google Shape;988;p24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24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24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24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24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24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24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24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24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4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24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24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24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24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24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4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4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24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24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24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24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24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24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24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4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4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4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24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24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24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24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24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24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24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24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24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4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24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24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7" name="Google Shape;1027;p24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028;p24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" name="Google Shape;1029;p24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24"/>
          <p:cNvSpPr txBox="1">
            <a:spLocks noGrp="1"/>
          </p:cNvSpPr>
          <p:nvPr>
            <p:ph type="title" hasCustomPrompt="1"/>
          </p:nvPr>
        </p:nvSpPr>
        <p:spPr>
          <a:xfrm>
            <a:off x="3441067" y="1770225"/>
            <a:ext cx="23109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31" name="Google Shape;1031;p24"/>
          <p:cNvSpPr txBox="1">
            <a:spLocks noGrp="1"/>
          </p:cNvSpPr>
          <p:nvPr>
            <p:ph type="title" idx="2"/>
          </p:nvPr>
        </p:nvSpPr>
        <p:spPr>
          <a:xfrm>
            <a:off x="713225" y="463625"/>
            <a:ext cx="77175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32" name="Google Shape;1032;p24"/>
          <p:cNvSpPr txBox="1">
            <a:spLocks noGrp="1"/>
          </p:cNvSpPr>
          <p:nvPr>
            <p:ph type="title" idx="3"/>
          </p:nvPr>
        </p:nvSpPr>
        <p:spPr>
          <a:xfrm>
            <a:off x="3441064" y="2694651"/>
            <a:ext cx="23109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3" name="Google Shape;1033;p24"/>
          <p:cNvSpPr txBox="1">
            <a:spLocks noGrp="1"/>
          </p:cNvSpPr>
          <p:nvPr>
            <p:ph type="subTitle" idx="1"/>
          </p:nvPr>
        </p:nvSpPr>
        <p:spPr>
          <a:xfrm>
            <a:off x="3441071" y="3156650"/>
            <a:ext cx="23109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34" name="Google Shape;1034;p24"/>
          <p:cNvSpPr txBox="1">
            <a:spLocks noGrp="1"/>
          </p:cNvSpPr>
          <p:nvPr>
            <p:ph type="title" idx="4" hasCustomPrompt="1"/>
          </p:nvPr>
        </p:nvSpPr>
        <p:spPr>
          <a:xfrm>
            <a:off x="865633" y="1770225"/>
            <a:ext cx="23109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35" name="Google Shape;1035;p24"/>
          <p:cNvSpPr txBox="1">
            <a:spLocks noGrp="1"/>
          </p:cNvSpPr>
          <p:nvPr>
            <p:ph type="title" idx="5"/>
          </p:nvPr>
        </p:nvSpPr>
        <p:spPr>
          <a:xfrm>
            <a:off x="865629" y="2694651"/>
            <a:ext cx="2310900" cy="46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6" name="Google Shape;1036;p24"/>
          <p:cNvSpPr txBox="1">
            <a:spLocks noGrp="1"/>
          </p:cNvSpPr>
          <p:nvPr>
            <p:ph type="subTitle" idx="6"/>
          </p:nvPr>
        </p:nvSpPr>
        <p:spPr>
          <a:xfrm>
            <a:off x="865636" y="3156650"/>
            <a:ext cx="2310900" cy="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"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8" name="Google Shape;1038;p25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039" name="Google Shape;1039;p25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5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5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25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5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5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5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5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5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5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5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5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25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5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5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5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5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25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25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25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25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25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25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25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25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25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25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25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25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25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25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25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25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25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25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25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25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25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25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8" name="Google Shape;1078;p25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9" name="Google Shape;1079;p25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25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25"/>
          <p:cNvSpPr txBox="1">
            <a:spLocks noGrp="1"/>
          </p:cNvSpPr>
          <p:nvPr>
            <p:ph type="title"/>
          </p:nvPr>
        </p:nvSpPr>
        <p:spPr>
          <a:xfrm>
            <a:off x="5583325" y="539500"/>
            <a:ext cx="2762400" cy="11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6600">
                <a:solidFill>
                  <a:srgbClr val="C41721"/>
                </a:solidFill>
                <a:latin typeface="Satisfy"/>
                <a:ea typeface="Satisfy"/>
                <a:cs typeface="Satisfy"/>
                <a:sym typeface="Satisf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82" name="Google Shape;1082;p25"/>
          <p:cNvSpPr txBox="1">
            <a:spLocks noGrp="1"/>
          </p:cNvSpPr>
          <p:nvPr>
            <p:ph type="subTitle" idx="1"/>
          </p:nvPr>
        </p:nvSpPr>
        <p:spPr>
          <a:xfrm>
            <a:off x="5583300" y="1667850"/>
            <a:ext cx="2762400" cy="11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3" name="Google Shape;1083;p25"/>
          <p:cNvSpPr txBox="1"/>
          <p:nvPr/>
        </p:nvSpPr>
        <p:spPr>
          <a:xfrm>
            <a:off x="2076450" y="3973900"/>
            <a:ext cx="4991100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CREDITS:</a:t>
            </a:r>
            <a:r>
              <a:rPr lang="en" sz="1200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Nunito Sans"/>
                <a:ea typeface="Nunito Sans"/>
                <a:cs typeface="Nunito Sans"/>
                <a:sym typeface="Nunito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, and includes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Nunito Sans"/>
                <a:ea typeface="Nunito Sans"/>
                <a:cs typeface="Nunito Sans"/>
                <a:sym typeface="Nunito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Nunito Sans"/>
                <a:ea typeface="Nunito Sans"/>
                <a:cs typeface="Nunito Sans"/>
                <a:sym typeface="Nunito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 </a:t>
            </a:r>
            <a:endParaRPr sz="1200" b="1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Google Shape;1085;p26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086" name="Google Shape;1086;p26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26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26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26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26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26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26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26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26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26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26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26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26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26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26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26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26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26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26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26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26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26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26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26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26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26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6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6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6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6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6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26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6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6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6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6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6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6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6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EE7675">
                <a:alpha val="48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5" name="Google Shape;1125;p26"/>
          <p:cNvSpPr/>
          <p:nvPr/>
        </p:nvSpPr>
        <p:spPr>
          <a:xfrm>
            <a:off x="384225" y="396650"/>
            <a:ext cx="8375400" cy="4354800"/>
          </a:xfrm>
          <a:prstGeom prst="roundRect">
            <a:avLst>
              <a:gd name="adj" fmla="val 13487"/>
            </a:avLst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6" name="Google Shape;1126;p26"/>
          <p:cNvSpPr/>
          <p:nvPr/>
        </p:nvSpPr>
        <p:spPr>
          <a:xfrm>
            <a:off x="446025" y="459950"/>
            <a:ext cx="8251800" cy="4228200"/>
          </a:xfrm>
          <a:prstGeom prst="roundRect">
            <a:avLst>
              <a:gd name="adj" fmla="val 13487"/>
            </a:avLst>
          </a:prstGeom>
          <a:solidFill>
            <a:schemeClr val="accent6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8" name="Google Shape;1128;p27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129" name="Google Shape;1129;p27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7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7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7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7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7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7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7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7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7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7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7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7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27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7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7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7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7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7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7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7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7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7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7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7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7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7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7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7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7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7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7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7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7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7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7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7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7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7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C2A203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8" name="Google Shape;1168;p27"/>
          <p:cNvSpPr/>
          <p:nvPr/>
        </p:nvSpPr>
        <p:spPr>
          <a:xfrm>
            <a:off x="384225" y="396650"/>
            <a:ext cx="8375400" cy="4354800"/>
          </a:xfrm>
          <a:prstGeom prst="roundRect">
            <a:avLst>
              <a:gd name="adj" fmla="val 13487"/>
            </a:avLst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9" name="Google Shape;1169;p27"/>
          <p:cNvSpPr/>
          <p:nvPr/>
        </p:nvSpPr>
        <p:spPr>
          <a:xfrm>
            <a:off x="446025" y="459950"/>
            <a:ext cx="8251800" cy="4228200"/>
          </a:xfrm>
          <a:prstGeom prst="roundRect">
            <a:avLst>
              <a:gd name="adj" fmla="val 13487"/>
            </a:avLst>
          </a:prstGeom>
          <a:solidFill>
            <a:schemeClr val="accent6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4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04" name="Google Shape;104;p4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" name="Google Shape;143;p4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4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4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4"/>
          <p:cNvSpPr txBox="1">
            <a:spLocks noGrp="1"/>
          </p:cNvSpPr>
          <p:nvPr>
            <p:ph type="body" idx="1"/>
          </p:nvPr>
        </p:nvSpPr>
        <p:spPr>
          <a:xfrm>
            <a:off x="720000" y="1277720"/>
            <a:ext cx="7704000" cy="55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47" name="Google Shape;147;p4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oogle Shape;149;p5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50" name="Google Shape;150;p5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5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5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5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5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5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5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5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5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5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5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5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5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5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89;p5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5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5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5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5"/>
          <p:cNvSpPr txBox="1">
            <a:spLocks noGrp="1"/>
          </p:cNvSpPr>
          <p:nvPr>
            <p:ph type="title" idx="2"/>
          </p:nvPr>
        </p:nvSpPr>
        <p:spPr>
          <a:xfrm>
            <a:off x="1405588" y="2702150"/>
            <a:ext cx="26937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5"/>
          <p:cNvSpPr txBox="1">
            <a:spLocks noGrp="1"/>
          </p:cNvSpPr>
          <p:nvPr>
            <p:ph type="title" idx="3"/>
          </p:nvPr>
        </p:nvSpPr>
        <p:spPr>
          <a:xfrm>
            <a:off x="5044694" y="2702150"/>
            <a:ext cx="26937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subTitle" idx="1"/>
          </p:nvPr>
        </p:nvSpPr>
        <p:spPr>
          <a:xfrm>
            <a:off x="5044712" y="3253575"/>
            <a:ext cx="2693700" cy="10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96" name="Google Shape;196;p5"/>
          <p:cNvSpPr txBox="1">
            <a:spLocks noGrp="1"/>
          </p:cNvSpPr>
          <p:nvPr>
            <p:ph type="subTitle" idx="4"/>
          </p:nvPr>
        </p:nvSpPr>
        <p:spPr>
          <a:xfrm>
            <a:off x="1405588" y="3253575"/>
            <a:ext cx="2693700" cy="10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6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199" name="Google Shape;199;p6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6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6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6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8" name="Google Shape;238;p6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6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6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43;p7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244" name="Google Shape;244;p7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7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7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7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7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7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7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7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7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7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7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7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7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7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7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7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7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7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7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7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7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7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" name="Google Shape;283;p7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7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7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7"/>
          <p:cNvSpPr txBox="1">
            <a:spLocks noGrp="1"/>
          </p:cNvSpPr>
          <p:nvPr>
            <p:ph type="body" idx="1"/>
          </p:nvPr>
        </p:nvSpPr>
        <p:spPr>
          <a:xfrm>
            <a:off x="3861135" y="1734950"/>
            <a:ext cx="4347300" cy="204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naheim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naheim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naheim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naheim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naheim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naheim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naheim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naheim"/>
              <a:buChar char="■"/>
              <a:defRPr/>
            </a:lvl9pPr>
          </a:lstStyle>
          <a:p>
            <a:endParaRPr/>
          </a:p>
        </p:txBody>
      </p:sp>
      <p:sp>
        <p:nvSpPr>
          <p:cNvPr id="287" name="Google Shape;287;p7"/>
          <p:cNvSpPr txBox="1">
            <a:spLocks noGrp="1"/>
          </p:cNvSpPr>
          <p:nvPr>
            <p:ph type="title"/>
          </p:nvPr>
        </p:nvSpPr>
        <p:spPr>
          <a:xfrm>
            <a:off x="720000" y="463622"/>
            <a:ext cx="7704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8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290" name="Google Shape;290;p8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8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8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8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8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8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8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8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8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8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8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8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8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8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8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8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8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8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8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8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8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8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8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8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8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8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8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8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8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9" name="Google Shape;329;p8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8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8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8"/>
          <p:cNvSpPr txBox="1">
            <a:spLocks noGrp="1"/>
          </p:cNvSpPr>
          <p:nvPr>
            <p:ph type="title"/>
          </p:nvPr>
        </p:nvSpPr>
        <p:spPr>
          <a:xfrm>
            <a:off x="713225" y="1263150"/>
            <a:ext cx="4906500" cy="26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" name="Google Shape;334;p9"/>
          <p:cNvGrpSpPr/>
          <p:nvPr/>
        </p:nvGrpSpPr>
        <p:grpSpPr>
          <a:xfrm>
            <a:off x="0" y="0"/>
            <a:ext cx="9143931" cy="5143429"/>
            <a:chOff x="0" y="0"/>
            <a:chExt cx="9143931" cy="5143429"/>
          </a:xfrm>
        </p:grpSpPr>
        <p:sp>
          <p:nvSpPr>
            <p:cNvPr id="335" name="Google Shape;335;p9"/>
            <p:cNvSpPr/>
            <p:nvPr/>
          </p:nvSpPr>
          <p:spPr>
            <a:xfrm>
              <a:off x="0" y="1328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0" y="5031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0" y="8734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0" y="12437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0" y="16134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9"/>
            <p:cNvSpPr/>
            <p:nvPr/>
          </p:nvSpPr>
          <p:spPr>
            <a:xfrm>
              <a:off x="0" y="19837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9"/>
            <p:cNvSpPr/>
            <p:nvPr/>
          </p:nvSpPr>
          <p:spPr>
            <a:xfrm>
              <a:off x="0" y="2354000"/>
              <a:ext cx="9143931" cy="142900"/>
            </a:xfrm>
            <a:custGeom>
              <a:avLst/>
              <a:gdLst/>
              <a:ahLst/>
              <a:cxnLst/>
              <a:rect l="l" t="t" r="r" b="b"/>
              <a:pathLst>
                <a:path w="208849" h="5716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9"/>
            <p:cNvSpPr/>
            <p:nvPr/>
          </p:nvSpPr>
          <p:spPr>
            <a:xfrm>
              <a:off x="0" y="27243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9"/>
            <p:cNvSpPr/>
            <p:nvPr/>
          </p:nvSpPr>
          <p:spPr>
            <a:xfrm>
              <a:off x="0" y="30946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4"/>
                  </a:lnTo>
                  <a:lnTo>
                    <a:pt x="208848" y="5714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9"/>
            <p:cNvSpPr/>
            <p:nvPr/>
          </p:nvSpPr>
          <p:spPr>
            <a:xfrm>
              <a:off x="0" y="34649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9"/>
            <p:cNvSpPr/>
            <p:nvPr/>
          </p:nvSpPr>
          <p:spPr>
            <a:xfrm>
              <a:off x="0" y="38352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9"/>
            <p:cNvSpPr/>
            <p:nvPr/>
          </p:nvSpPr>
          <p:spPr>
            <a:xfrm>
              <a:off x="0" y="4205525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0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9"/>
            <p:cNvSpPr/>
            <p:nvPr/>
          </p:nvSpPr>
          <p:spPr>
            <a:xfrm>
              <a:off x="0" y="4575200"/>
              <a:ext cx="9143931" cy="143500"/>
            </a:xfrm>
            <a:custGeom>
              <a:avLst/>
              <a:gdLst/>
              <a:ahLst/>
              <a:cxnLst/>
              <a:rect l="l" t="t" r="r" b="b"/>
              <a:pathLst>
                <a:path w="208849" h="5740" extrusionOk="0">
                  <a:moveTo>
                    <a:pt x="0" y="1"/>
                  </a:moveTo>
                  <a:lnTo>
                    <a:pt x="0" y="5740"/>
                  </a:lnTo>
                  <a:lnTo>
                    <a:pt x="208848" y="5740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9"/>
            <p:cNvSpPr/>
            <p:nvPr/>
          </p:nvSpPr>
          <p:spPr>
            <a:xfrm>
              <a:off x="0" y="4945500"/>
              <a:ext cx="9143931" cy="142875"/>
            </a:xfrm>
            <a:custGeom>
              <a:avLst/>
              <a:gdLst/>
              <a:ahLst/>
              <a:cxnLst/>
              <a:rect l="l" t="t" r="r" b="b"/>
              <a:pathLst>
                <a:path w="208849" h="5715" extrusionOk="0">
                  <a:moveTo>
                    <a:pt x="0" y="1"/>
                  </a:moveTo>
                  <a:lnTo>
                    <a:pt x="0" y="5715"/>
                  </a:lnTo>
                  <a:lnTo>
                    <a:pt x="208848" y="5715"/>
                  </a:lnTo>
                  <a:lnTo>
                    <a:pt x="208848" y="1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9"/>
            <p:cNvSpPr/>
            <p:nvPr/>
          </p:nvSpPr>
          <p:spPr>
            <a:xfrm>
              <a:off x="582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9"/>
            <p:cNvSpPr/>
            <p:nvPr/>
          </p:nvSpPr>
          <p:spPr>
            <a:xfrm>
              <a:off x="4285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9"/>
            <p:cNvSpPr/>
            <p:nvPr/>
          </p:nvSpPr>
          <p:spPr>
            <a:xfrm>
              <a:off x="7988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9"/>
            <p:cNvSpPr/>
            <p:nvPr/>
          </p:nvSpPr>
          <p:spPr>
            <a:xfrm>
              <a:off x="11691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9"/>
            <p:cNvSpPr/>
            <p:nvPr/>
          </p:nvSpPr>
          <p:spPr>
            <a:xfrm>
              <a:off x="15387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9"/>
            <p:cNvSpPr/>
            <p:nvPr/>
          </p:nvSpPr>
          <p:spPr>
            <a:xfrm>
              <a:off x="19090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9"/>
            <p:cNvSpPr/>
            <p:nvPr/>
          </p:nvSpPr>
          <p:spPr>
            <a:xfrm>
              <a:off x="227937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9"/>
            <p:cNvSpPr/>
            <p:nvPr/>
          </p:nvSpPr>
          <p:spPr>
            <a:xfrm>
              <a:off x="26497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9"/>
            <p:cNvSpPr/>
            <p:nvPr/>
          </p:nvSpPr>
          <p:spPr>
            <a:xfrm>
              <a:off x="30200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9"/>
            <p:cNvSpPr/>
            <p:nvPr/>
          </p:nvSpPr>
          <p:spPr>
            <a:xfrm>
              <a:off x="33903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9"/>
            <p:cNvSpPr/>
            <p:nvPr/>
          </p:nvSpPr>
          <p:spPr>
            <a:xfrm>
              <a:off x="37606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9"/>
            <p:cNvSpPr/>
            <p:nvPr/>
          </p:nvSpPr>
          <p:spPr>
            <a:xfrm>
              <a:off x="413090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9"/>
            <p:cNvSpPr/>
            <p:nvPr/>
          </p:nvSpPr>
          <p:spPr>
            <a:xfrm>
              <a:off x="4500575" y="0"/>
              <a:ext cx="143500" cy="5143429"/>
            </a:xfrm>
            <a:custGeom>
              <a:avLst/>
              <a:gdLst/>
              <a:ahLst/>
              <a:cxnLst/>
              <a:rect l="l" t="t" r="r" b="b"/>
              <a:pathLst>
                <a:path w="5740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40" y="208848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9"/>
            <p:cNvSpPr/>
            <p:nvPr/>
          </p:nvSpPr>
          <p:spPr>
            <a:xfrm>
              <a:off x="4870875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9"/>
            <p:cNvSpPr/>
            <p:nvPr/>
          </p:nvSpPr>
          <p:spPr>
            <a:xfrm>
              <a:off x="52405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9"/>
            <p:cNvSpPr/>
            <p:nvPr/>
          </p:nvSpPr>
          <p:spPr>
            <a:xfrm>
              <a:off x="56108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9"/>
            <p:cNvSpPr/>
            <p:nvPr/>
          </p:nvSpPr>
          <p:spPr>
            <a:xfrm>
              <a:off x="59811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9"/>
            <p:cNvSpPr/>
            <p:nvPr/>
          </p:nvSpPr>
          <p:spPr>
            <a:xfrm>
              <a:off x="63514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9"/>
            <p:cNvSpPr/>
            <p:nvPr/>
          </p:nvSpPr>
          <p:spPr>
            <a:xfrm>
              <a:off x="67211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9"/>
            <p:cNvSpPr/>
            <p:nvPr/>
          </p:nvSpPr>
          <p:spPr>
            <a:xfrm>
              <a:off x="70914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9"/>
            <p:cNvSpPr/>
            <p:nvPr/>
          </p:nvSpPr>
          <p:spPr>
            <a:xfrm>
              <a:off x="7461725" y="0"/>
              <a:ext cx="142900" cy="5143429"/>
            </a:xfrm>
            <a:custGeom>
              <a:avLst/>
              <a:gdLst/>
              <a:ahLst/>
              <a:cxnLst/>
              <a:rect l="l" t="t" r="r" b="b"/>
              <a:pathLst>
                <a:path w="5716" h="208849" extrusionOk="0">
                  <a:moveTo>
                    <a:pt x="1" y="0"/>
                  </a:moveTo>
                  <a:lnTo>
                    <a:pt x="1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9"/>
            <p:cNvSpPr/>
            <p:nvPr/>
          </p:nvSpPr>
          <p:spPr>
            <a:xfrm>
              <a:off x="78320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9"/>
            <p:cNvSpPr/>
            <p:nvPr/>
          </p:nvSpPr>
          <p:spPr>
            <a:xfrm>
              <a:off x="82023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4" y="208848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9"/>
            <p:cNvSpPr/>
            <p:nvPr/>
          </p:nvSpPr>
          <p:spPr>
            <a:xfrm>
              <a:off x="85726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9"/>
            <p:cNvSpPr/>
            <p:nvPr/>
          </p:nvSpPr>
          <p:spPr>
            <a:xfrm>
              <a:off x="8942950" y="0"/>
              <a:ext cx="142875" cy="5143429"/>
            </a:xfrm>
            <a:custGeom>
              <a:avLst/>
              <a:gdLst/>
              <a:ahLst/>
              <a:cxnLst/>
              <a:rect l="l" t="t" r="r" b="b"/>
              <a:pathLst>
                <a:path w="5715" h="208849" extrusionOk="0">
                  <a:moveTo>
                    <a:pt x="0" y="0"/>
                  </a:moveTo>
                  <a:lnTo>
                    <a:pt x="0" y="208848"/>
                  </a:lnTo>
                  <a:lnTo>
                    <a:pt x="5715" y="20884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F7A62E">
                <a:alpha val="70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4" name="Google Shape;374;p9"/>
          <p:cNvSpPr/>
          <p:nvPr/>
        </p:nvSpPr>
        <p:spPr>
          <a:xfrm>
            <a:off x="384225" y="396650"/>
            <a:ext cx="8375400" cy="43548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28575" algn="bl" rotWithShape="0">
              <a:schemeClr val="dk1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9"/>
          <p:cNvSpPr/>
          <p:nvPr/>
        </p:nvSpPr>
        <p:spPr>
          <a:xfrm>
            <a:off x="446175" y="459900"/>
            <a:ext cx="8251800" cy="42237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9"/>
          <p:cNvSpPr/>
          <p:nvPr/>
        </p:nvSpPr>
        <p:spPr>
          <a:xfrm>
            <a:off x="510975" y="524700"/>
            <a:ext cx="8122200" cy="4094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9"/>
          <p:cNvSpPr txBox="1">
            <a:spLocks noGrp="1"/>
          </p:cNvSpPr>
          <p:nvPr>
            <p:ph type="title"/>
          </p:nvPr>
        </p:nvSpPr>
        <p:spPr>
          <a:xfrm>
            <a:off x="1182125" y="1115525"/>
            <a:ext cx="3531000" cy="69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9"/>
          <p:cNvSpPr txBox="1">
            <a:spLocks noGrp="1"/>
          </p:cNvSpPr>
          <p:nvPr>
            <p:ph type="subTitle" idx="1"/>
          </p:nvPr>
        </p:nvSpPr>
        <p:spPr>
          <a:xfrm>
            <a:off x="1182125" y="1967871"/>
            <a:ext cx="3531000" cy="20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0"/>
          <p:cNvSpPr txBox="1">
            <a:spLocks noGrp="1"/>
          </p:cNvSpPr>
          <p:nvPr>
            <p:ph type="title"/>
          </p:nvPr>
        </p:nvSpPr>
        <p:spPr>
          <a:xfrm>
            <a:off x="840450" y="368375"/>
            <a:ext cx="74631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Staatliches"/>
              <a:buNone/>
              <a:defRPr sz="3500">
                <a:solidFill>
                  <a:schemeClr val="lt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681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28"/>
          <p:cNvSpPr/>
          <p:nvPr/>
        </p:nvSpPr>
        <p:spPr>
          <a:xfrm>
            <a:off x="861852" y="2514888"/>
            <a:ext cx="4793400" cy="872400"/>
          </a:xfrm>
          <a:prstGeom prst="ellipse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5" name="Google Shape;1175;p28"/>
          <p:cNvSpPr txBox="1">
            <a:spLocks noGrp="1"/>
          </p:cNvSpPr>
          <p:nvPr>
            <p:ph type="ctrTitle"/>
          </p:nvPr>
        </p:nvSpPr>
        <p:spPr>
          <a:xfrm>
            <a:off x="897650" y="1111769"/>
            <a:ext cx="5174400" cy="13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150" dirty="0"/>
              <a:t>BUCĂTĂRIA TRADIȚIONALĂ A ZONEI</a:t>
            </a:r>
            <a:endParaRPr dirty="0"/>
          </a:p>
        </p:txBody>
      </p:sp>
      <p:sp>
        <p:nvSpPr>
          <p:cNvPr id="1176" name="Google Shape;1176;p28"/>
          <p:cNvSpPr txBox="1">
            <a:spLocks noGrp="1"/>
          </p:cNvSpPr>
          <p:nvPr>
            <p:ph type="subTitle" idx="1"/>
          </p:nvPr>
        </p:nvSpPr>
        <p:spPr>
          <a:xfrm>
            <a:off x="897650" y="3555956"/>
            <a:ext cx="5174400" cy="6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ahnschrift Light" panose="020B0502040204020203" pitchFamily="34" charset="0"/>
              </a:rPr>
              <a:t>prezentare realizată de</a:t>
            </a:r>
            <a:endParaRPr dirty="0">
              <a:latin typeface="Bahnschrift Light" panose="020B0502040204020203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Bahnschrift Light" panose="020B0502040204020203" pitchFamily="34" charset="0"/>
              </a:rPr>
              <a:t>Diaconescu Eva și Gîngioveanu Petra</a:t>
            </a:r>
            <a:endParaRPr dirty="0">
              <a:latin typeface="Bahnschrift Light" panose="020B0502040204020203" pitchFamily="34" charset="0"/>
            </a:endParaRPr>
          </a:p>
        </p:txBody>
      </p:sp>
      <p:sp>
        <p:nvSpPr>
          <p:cNvPr id="1177" name="Google Shape;1177;p28"/>
          <p:cNvSpPr txBox="1">
            <a:spLocks noGrp="1"/>
          </p:cNvSpPr>
          <p:nvPr>
            <p:ph type="subTitle" idx="2"/>
          </p:nvPr>
        </p:nvSpPr>
        <p:spPr>
          <a:xfrm>
            <a:off x="897638" y="2443764"/>
            <a:ext cx="5174400" cy="8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Salamanca, Spania</a:t>
            </a:r>
            <a:endParaRPr dirty="0"/>
          </a:p>
        </p:txBody>
      </p:sp>
      <p:grpSp>
        <p:nvGrpSpPr>
          <p:cNvPr id="1178" name="Google Shape;1178;p28"/>
          <p:cNvGrpSpPr/>
          <p:nvPr/>
        </p:nvGrpSpPr>
        <p:grpSpPr>
          <a:xfrm>
            <a:off x="5993127" y="1708107"/>
            <a:ext cx="5893457" cy="2637170"/>
            <a:chOff x="2180850" y="2553475"/>
            <a:chExt cx="1534275" cy="706675"/>
          </a:xfrm>
        </p:grpSpPr>
        <p:sp>
          <p:nvSpPr>
            <p:cNvPr id="1179" name="Google Shape;1179;p28"/>
            <p:cNvSpPr/>
            <p:nvPr/>
          </p:nvSpPr>
          <p:spPr>
            <a:xfrm>
              <a:off x="2309600" y="2553475"/>
              <a:ext cx="1276775" cy="706675"/>
            </a:xfrm>
            <a:custGeom>
              <a:avLst/>
              <a:gdLst/>
              <a:ahLst/>
              <a:cxnLst/>
              <a:rect l="l" t="t" r="r" b="b"/>
              <a:pathLst>
                <a:path w="51071" h="28267" extrusionOk="0">
                  <a:moveTo>
                    <a:pt x="25528" y="0"/>
                  </a:moveTo>
                  <a:cubicBezTo>
                    <a:pt x="39639" y="0"/>
                    <a:pt x="51070" y="6326"/>
                    <a:pt x="51070" y="14126"/>
                  </a:cubicBezTo>
                  <a:cubicBezTo>
                    <a:pt x="51070" y="21940"/>
                    <a:pt x="39639" y="28266"/>
                    <a:pt x="25528" y="28266"/>
                  </a:cubicBezTo>
                  <a:cubicBezTo>
                    <a:pt x="11432" y="28266"/>
                    <a:pt x="0" y="21940"/>
                    <a:pt x="0" y="14126"/>
                  </a:cubicBezTo>
                  <a:cubicBezTo>
                    <a:pt x="0" y="6326"/>
                    <a:pt x="11432" y="0"/>
                    <a:pt x="25528" y="0"/>
                  </a:cubicBezTo>
                  <a:close/>
                </a:path>
              </a:pathLst>
            </a:custGeom>
            <a:solidFill>
              <a:srgbClr val="260C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8"/>
            <p:cNvSpPr/>
            <p:nvPr/>
          </p:nvSpPr>
          <p:spPr>
            <a:xfrm>
              <a:off x="2364300" y="2593650"/>
              <a:ext cx="1167000" cy="645650"/>
            </a:xfrm>
            <a:custGeom>
              <a:avLst/>
              <a:gdLst/>
              <a:ahLst/>
              <a:cxnLst/>
              <a:rect l="l" t="t" r="r" b="b"/>
              <a:pathLst>
                <a:path w="46680" h="25826" extrusionOk="0">
                  <a:moveTo>
                    <a:pt x="23340" y="1"/>
                  </a:moveTo>
                  <a:cubicBezTo>
                    <a:pt x="36230" y="1"/>
                    <a:pt x="46679" y="5776"/>
                    <a:pt x="46679" y="12921"/>
                  </a:cubicBezTo>
                  <a:cubicBezTo>
                    <a:pt x="46679" y="20051"/>
                    <a:pt x="36230" y="25826"/>
                    <a:pt x="23340" y="25826"/>
                  </a:cubicBezTo>
                  <a:cubicBezTo>
                    <a:pt x="10450" y="25826"/>
                    <a:pt x="0" y="20051"/>
                    <a:pt x="0" y="12921"/>
                  </a:cubicBezTo>
                  <a:cubicBezTo>
                    <a:pt x="0" y="5776"/>
                    <a:pt x="10450" y="1"/>
                    <a:pt x="23340" y="1"/>
                  </a:cubicBezTo>
                  <a:close/>
                </a:path>
              </a:pathLst>
            </a:custGeom>
            <a:solidFill>
              <a:srgbClr val="F7A6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8"/>
            <p:cNvSpPr/>
            <p:nvPr/>
          </p:nvSpPr>
          <p:spPr>
            <a:xfrm>
              <a:off x="3065000" y="3222550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60" y="491"/>
                  </a:moveTo>
                  <a:cubicBezTo>
                    <a:pt x="1" y="402"/>
                    <a:pt x="105" y="238"/>
                    <a:pt x="283" y="119"/>
                  </a:cubicBezTo>
                  <a:cubicBezTo>
                    <a:pt x="462" y="15"/>
                    <a:pt x="641" y="0"/>
                    <a:pt x="700" y="89"/>
                  </a:cubicBezTo>
                  <a:cubicBezTo>
                    <a:pt x="760" y="194"/>
                    <a:pt x="670" y="357"/>
                    <a:pt x="492" y="462"/>
                  </a:cubicBezTo>
                  <a:cubicBezTo>
                    <a:pt x="313" y="566"/>
                    <a:pt x="120" y="581"/>
                    <a:pt x="60" y="49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8"/>
            <p:cNvSpPr/>
            <p:nvPr/>
          </p:nvSpPr>
          <p:spPr>
            <a:xfrm>
              <a:off x="3105575" y="32188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30" y="149"/>
                  </a:moveTo>
                  <a:cubicBezTo>
                    <a:pt x="60" y="30"/>
                    <a:pt x="238" y="0"/>
                    <a:pt x="432" y="60"/>
                  </a:cubicBezTo>
                  <a:cubicBezTo>
                    <a:pt x="640" y="119"/>
                    <a:pt x="774" y="253"/>
                    <a:pt x="744" y="358"/>
                  </a:cubicBezTo>
                  <a:cubicBezTo>
                    <a:pt x="714" y="462"/>
                    <a:pt x="536" y="491"/>
                    <a:pt x="327" y="447"/>
                  </a:cubicBezTo>
                  <a:cubicBezTo>
                    <a:pt x="134" y="387"/>
                    <a:pt x="0" y="253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8"/>
            <p:cNvSpPr/>
            <p:nvPr/>
          </p:nvSpPr>
          <p:spPr>
            <a:xfrm>
              <a:off x="3027800" y="3196875"/>
              <a:ext cx="19725" cy="12675"/>
            </a:xfrm>
            <a:custGeom>
              <a:avLst/>
              <a:gdLst/>
              <a:ahLst/>
              <a:cxnLst/>
              <a:rect l="l" t="t" r="r" b="b"/>
              <a:pathLst>
                <a:path w="789" h="507" extrusionOk="0">
                  <a:moveTo>
                    <a:pt x="30" y="149"/>
                  </a:moveTo>
                  <a:cubicBezTo>
                    <a:pt x="60" y="45"/>
                    <a:pt x="253" y="0"/>
                    <a:pt x="447" y="60"/>
                  </a:cubicBezTo>
                  <a:cubicBezTo>
                    <a:pt x="655" y="119"/>
                    <a:pt x="789" y="253"/>
                    <a:pt x="759" y="357"/>
                  </a:cubicBezTo>
                  <a:cubicBezTo>
                    <a:pt x="729" y="461"/>
                    <a:pt x="536" y="506"/>
                    <a:pt x="342" y="447"/>
                  </a:cubicBezTo>
                  <a:cubicBezTo>
                    <a:pt x="149" y="387"/>
                    <a:pt x="0" y="253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8"/>
            <p:cNvSpPr/>
            <p:nvPr/>
          </p:nvSpPr>
          <p:spPr>
            <a:xfrm>
              <a:off x="3077650" y="3180875"/>
              <a:ext cx="12300" cy="19725"/>
            </a:xfrm>
            <a:custGeom>
              <a:avLst/>
              <a:gdLst/>
              <a:ahLst/>
              <a:cxnLst/>
              <a:rect l="l" t="t" r="r" b="b"/>
              <a:pathLst>
                <a:path w="492" h="789" extrusionOk="0">
                  <a:moveTo>
                    <a:pt x="150" y="30"/>
                  </a:moveTo>
                  <a:cubicBezTo>
                    <a:pt x="254" y="0"/>
                    <a:pt x="388" y="149"/>
                    <a:pt x="432" y="342"/>
                  </a:cubicBezTo>
                  <a:cubicBezTo>
                    <a:pt x="492" y="551"/>
                    <a:pt x="447" y="729"/>
                    <a:pt x="343" y="759"/>
                  </a:cubicBezTo>
                  <a:cubicBezTo>
                    <a:pt x="239" y="789"/>
                    <a:pt x="105" y="640"/>
                    <a:pt x="45" y="447"/>
                  </a:cubicBezTo>
                  <a:cubicBezTo>
                    <a:pt x="1" y="253"/>
                    <a:pt x="45" y="60"/>
                    <a:pt x="150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8"/>
            <p:cNvSpPr/>
            <p:nvPr/>
          </p:nvSpPr>
          <p:spPr>
            <a:xfrm>
              <a:off x="3063525" y="3198350"/>
              <a:ext cx="10425" cy="19000"/>
            </a:xfrm>
            <a:custGeom>
              <a:avLst/>
              <a:gdLst/>
              <a:ahLst/>
              <a:cxnLst/>
              <a:rect l="l" t="t" r="r" b="b"/>
              <a:pathLst>
                <a:path w="417" h="760" extrusionOk="0">
                  <a:moveTo>
                    <a:pt x="194" y="1"/>
                  </a:moveTo>
                  <a:cubicBezTo>
                    <a:pt x="313" y="1"/>
                    <a:pt x="402" y="164"/>
                    <a:pt x="402" y="373"/>
                  </a:cubicBezTo>
                  <a:cubicBezTo>
                    <a:pt x="417" y="581"/>
                    <a:pt x="327" y="745"/>
                    <a:pt x="208" y="760"/>
                  </a:cubicBezTo>
                  <a:cubicBezTo>
                    <a:pt x="104" y="760"/>
                    <a:pt x="15" y="581"/>
                    <a:pt x="15" y="388"/>
                  </a:cubicBezTo>
                  <a:cubicBezTo>
                    <a:pt x="0" y="179"/>
                    <a:pt x="89" y="1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8"/>
            <p:cNvSpPr/>
            <p:nvPr/>
          </p:nvSpPr>
          <p:spPr>
            <a:xfrm>
              <a:off x="2985375" y="319985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149"/>
                  </a:moveTo>
                  <a:cubicBezTo>
                    <a:pt x="75" y="30"/>
                    <a:pt x="253" y="0"/>
                    <a:pt x="447" y="60"/>
                  </a:cubicBezTo>
                  <a:cubicBezTo>
                    <a:pt x="655" y="119"/>
                    <a:pt x="789" y="238"/>
                    <a:pt x="759" y="342"/>
                  </a:cubicBezTo>
                  <a:cubicBezTo>
                    <a:pt x="730" y="462"/>
                    <a:pt x="536" y="491"/>
                    <a:pt x="343" y="432"/>
                  </a:cubicBezTo>
                  <a:cubicBezTo>
                    <a:pt x="149" y="387"/>
                    <a:pt x="0" y="253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8"/>
            <p:cNvSpPr/>
            <p:nvPr/>
          </p:nvSpPr>
          <p:spPr>
            <a:xfrm>
              <a:off x="3019600" y="3223275"/>
              <a:ext cx="13425" cy="19025"/>
            </a:xfrm>
            <a:custGeom>
              <a:avLst/>
              <a:gdLst/>
              <a:ahLst/>
              <a:cxnLst/>
              <a:rect l="l" t="t" r="r" b="b"/>
              <a:pathLst>
                <a:path w="537" h="761" extrusionOk="0">
                  <a:moveTo>
                    <a:pt x="90" y="46"/>
                  </a:moveTo>
                  <a:cubicBezTo>
                    <a:pt x="194" y="1"/>
                    <a:pt x="358" y="105"/>
                    <a:pt x="447" y="299"/>
                  </a:cubicBezTo>
                  <a:cubicBezTo>
                    <a:pt x="536" y="477"/>
                    <a:pt x="522" y="671"/>
                    <a:pt x="432" y="715"/>
                  </a:cubicBezTo>
                  <a:cubicBezTo>
                    <a:pt x="328" y="760"/>
                    <a:pt x="179" y="656"/>
                    <a:pt x="90" y="462"/>
                  </a:cubicBezTo>
                  <a:cubicBezTo>
                    <a:pt x="1" y="284"/>
                    <a:pt x="1" y="90"/>
                    <a:pt x="90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8"/>
            <p:cNvSpPr/>
            <p:nvPr/>
          </p:nvSpPr>
          <p:spPr>
            <a:xfrm>
              <a:off x="2983500" y="31511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45"/>
                  </a:moveTo>
                  <a:cubicBezTo>
                    <a:pt x="194" y="0"/>
                    <a:pt x="358" y="119"/>
                    <a:pt x="447" y="298"/>
                  </a:cubicBezTo>
                  <a:cubicBezTo>
                    <a:pt x="537" y="491"/>
                    <a:pt x="537" y="670"/>
                    <a:pt x="432" y="730"/>
                  </a:cubicBezTo>
                  <a:cubicBezTo>
                    <a:pt x="328" y="774"/>
                    <a:pt x="179" y="655"/>
                    <a:pt x="90" y="477"/>
                  </a:cubicBezTo>
                  <a:cubicBezTo>
                    <a:pt x="1" y="298"/>
                    <a:pt x="1" y="104"/>
                    <a:pt x="105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8"/>
            <p:cNvSpPr/>
            <p:nvPr/>
          </p:nvSpPr>
          <p:spPr>
            <a:xfrm>
              <a:off x="3022950" y="31771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7" y="60"/>
                  </a:moveTo>
                  <a:cubicBezTo>
                    <a:pt x="596" y="119"/>
                    <a:pt x="581" y="313"/>
                    <a:pt x="462" y="491"/>
                  </a:cubicBezTo>
                  <a:cubicBezTo>
                    <a:pt x="358" y="655"/>
                    <a:pt x="194" y="744"/>
                    <a:pt x="90" y="685"/>
                  </a:cubicBezTo>
                  <a:cubicBezTo>
                    <a:pt x="1" y="640"/>
                    <a:pt x="15" y="447"/>
                    <a:pt x="135" y="268"/>
                  </a:cubicBezTo>
                  <a:cubicBezTo>
                    <a:pt x="239" y="89"/>
                    <a:pt x="402" y="0"/>
                    <a:pt x="507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8"/>
            <p:cNvSpPr/>
            <p:nvPr/>
          </p:nvSpPr>
          <p:spPr>
            <a:xfrm>
              <a:off x="2999125" y="3178250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611" y="90"/>
                  </a:moveTo>
                  <a:cubicBezTo>
                    <a:pt x="686" y="165"/>
                    <a:pt x="626" y="343"/>
                    <a:pt x="477" y="492"/>
                  </a:cubicBezTo>
                  <a:cubicBezTo>
                    <a:pt x="328" y="626"/>
                    <a:pt x="150" y="686"/>
                    <a:pt x="75" y="596"/>
                  </a:cubicBezTo>
                  <a:cubicBezTo>
                    <a:pt x="1" y="522"/>
                    <a:pt x="60" y="343"/>
                    <a:pt x="209" y="194"/>
                  </a:cubicBezTo>
                  <a:cubicBezTo>
                    <a:pt x="358" y="60"/>
                    <a:pt x="537" y="1"/>
                    <a:pt x="611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8"/>
            <p:cNvSpPr/>
            <p:nvPr/>
          </p:nvSpPr>
          <p:spPr>
            <a:xfrm>
              <a:off x="3027800" y="3117975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194" y="15"/>
                  </a:moveTo>
                  <a:cubicBezTo>
                    <a:pt x="313" y="0"/>
                    <a:pt x="402" y="179"/>
                    <a:pt x="402" y="387"/>
                  </a:cubicBezTo>
                  <a:cubicBezTo>
                    <a:pt x="402" y="596"/>
                    <a:pt x="313" y="760"/>
                    <a:pt x="208" y="760"/>
                  </a:cubicBezTo>
                  <a:cubicBezTo>
                    <a:pt x="104" y="760"/>
                    <a:pt x="0" y="596"/>
                    <a:pt x="0" y="387"/>
                  </a:cubicBezTo>
                  <a:cubicBezTo>
                    <a:pt x="0" y="179"/>
                    <a:pt x="89" y="15"/>
                    <a:pt x="194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8"/>
            <p:cNvSpPr/>
            <p:nvPr/>
          </p:nvSpPr>
          <p:spPr>
            <a:xfrm>
              <a:off x="3007325" y="3156300"/>
              <a:ext cx="17525" cy="17150"/>
            </a:xfrm>
            <a:custGeom>
              <a:avLst/>
              <a:gdLst/>
              <a:ahLst/>
              <a:cxnLst/>
              <a:rect l="l" t="t" r="r" b="b"/>
              <a:pathLst>
                <a:path w="701" h="686" extrusionOk="0">
                  <a:moveTo>
                    <a:pt x="626" y="90"/>
                  </a:moveTo>
                  <a:cubicBezTo>
                    <a:pt x="700" y="164"/>
                    <a:pt x="640" y="343"/>
                    <a:pt x="492" y="492"/>
                  </a:cubicBezTo>
                  <a:cubicBezTo>
                    <a:pt x="343" y="626"/>
                    <a:pt x="149" y="685"/>
                    <a:pt x="75" y="596"/>
                  </a:cubicBezTo>
                  <a:cubicBezTo>
                    <a:pt x="0" y="522"/>
                    <a:pt x="60" y="343"/>
                    <a:pt x="224" y="194"/>
                  </a:cubicBezTo>
                  <a:cubicBezTo>
                    <a:pt x="373" y="60"/>
                    <a:pt x="551" y="1"/>
                    <a:pt x="626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8"/>
            <p:cNvSpPr/>
            <p:nvPr/>
          </p:nvSpPr>
          <p:spPr>
            <a:xfrm>
              <a:off x="3066125" y="3101225"/>
              <a:ext cx="17125" cy="16775"/>
            </a:xfrm>
            <a:custGeom>
              <a:avLst/>
              <a:gdLst/>
              <a:ahLst/>
              <a:cxnLst/>
              <a:rect l="l" t="t" r="r" b="b"/>
              <a:pathLst>
                <a:path w="685" h="671" extrusionOk="0">
                  <a:moveTo>
                    <a:pt x="611" y="75"/>
                  </a:moveTo>
                  <a:cubicBezTo>
                    <a:pt x="685" y="164"/>
                    <a:pt x="625" y="343"/>
                    <a:pt x="477" y="477"/>
                  </a:cubicBezTo>
                  <a:cubicBezTo>
                    <a:pt x="328" y="626"/>
                    <a:pt x="149" y="670"/>
                    <a:pt x="60" y="596"/>
                  </a:cubicBezTo>
                  <a:cubicBezTo>
                    <a:pt x="0" y="507"/>
                    <a:pt x="60" y="328"/>
                    <a:pt x="209" y="194"/>
                  </a:cubicBezTo>
                  <a:cubicBezTo>
                    <a:pt x="357" y="45"/>
                    <a:pt x="536" y="1"/>
                    <a:pt x="61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8"/>
            <p:cNvSpPr/>
            <p:nvPr/>
          </p:nvSpPr>
          <p:spPr>
            <a:xfrm>
              <a:off x="3051975" y="31492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5" y="358"/>
                  </a:moveTo>
                  <a:cubicBezTo>
                    <a:pt x="715" y="462"/>
                    <a:pt x="536" y="492"/>
                    <a:pt x="328" y="447"/>
                  </a:cubicBezTo>
                  <a:cubicBezTo>
                    <a:pt x="135" y="388"/>
                    <a:pt x="1" y="254"/>
                    <a:pt x="30" y="150"/>
                  </a:cubicBezTo>
                  <a:cubicBezTo>
                    <a:pt x="60" y="45"/>
                    <a:pt x="239" y="1"/>
                    <a:pt x="447" y="60"/>
                  </a:cubicBezTo>
                  <a:cubicBezTo>
                    <a:pt x="641" y="120"/>
                    <a:pt x="775" y="254"/>
                    <a:pt x="745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8"/>
            <p:cNvSpPr/>
            <p:nvPr/>
          </p:nvSpPr>
          <p:spPr>
            <a:xfrm>
              <a:off x="3045275" y="3126900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700" y="462"/>
                  </a:moveTo>
                  <a:cubicBezTo>
                    <a:pt x="656" y="551"/>
                    <a:pt x="462" y="551"/>
                    <a:pt x="283" y="447"/>
                  </a:cubicBezTo>
                  <a:cubicBezTo>
                    <a:pt x="105" y="343"/>
                    <a:pt x="1" y="179"/>
                    <a:pt x="60" y="90"/>
                  </a:cubicBezTo>
                  <a:cubicBezTo>
                    <a:pt x="105" y="1"/>
                    <a:pt x="298" y="1"/>
                    <a:pt x="477" y="105"/>
                  </a:cubicBezTo>
                  <a:cubicBezTo>
                    <a:pt x="656" y="209"/>
                    <a:pt x="760" y="373"/>
                    <a:pt x="700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8"/>
            <p:cNvSpPr/>
            <p:nvPr/>
          </p:nvSpPr>
          <p:spPr>
            <a:xfrm>
              <a:off x="3049000" y="317230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1"/>
                  </a:moveTo>
                  <a:cubicBezTo>
                    <a:pt x="298" y="1"/>
                    <a:pt x="402" y="179"/>
                    <a:pt x="402" y="388"/>
                  </a:cubicBezTo>
                  <a:cubicBezTo>
                    <a:pt x="402" y="581"/>
                    <a:pt x="313" y="760"/>
                    <a:pt x="209" y="760"/>
                  </a:cubicBezTo>
                  <a:cubicBezTo>
                    <a:pt x="90" y="760"/>
                    <a:pt x="1" y="596"/>
                    <a:pt x="1" y="388"/>
                  </a:cubicBezTo>
                  <a:cubicBezTo>
                    <a:pt x="1" y="179"/>
                    <a:pt x="90" y="16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8"/>
            <p:cNvSpPr/>
            <p:nvPr/>
          </p:nvSpPr>
          <p:spPr>
            <a:xfrm>
              <a:off x="3202675" y="3171550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26" y="75"/>
                  </a:moveTo>
                  <a:cubicBezTo>
                    <a:pt x="701" y="150"/>
                    <a:pt x="626" y="328"/>
                    <a:pt x="477" y="477"/>
                  </a:cubicBezTo>
                  <a:cubicBezTo>
                    <a:pt x="328" y="611"/>
                    <a:pt x="150" y="671"/>
                    <a:pt x="75" y="581"/>
                  </a:cubicBezTo>
                  <a:cubicBezTo>
                    <a:pt x="1" y="507"/>
                    <a:pt x="60" y="328"/>
                    <a:pt x="209" y="180"/>
                  </a:cubicBezTo>
                  <a:cubicBezTo>
                    <a:pt x="358" y="46"/>
                    <a:pt x="552" y="1"/>
                    <a:pt x="62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8"/>
            <p:cNvSpPr/>
            <p:nvPr/>
          </p:nvSpPr>
          <p:spPr>
            <a:xfrm>
              <a:off x="3225025" y="3186075"/>
              <a:ext cx="10050" cy="18625"/>
            </a:xfrm>
            <a:custGeom>
              <a:avLst/>
              <a:gdLst/>
              <a:ahLst/>
              <a:cxnLst/>
              <a:rect l="l" t="t" r="r" b="b"/>
              <a:pathLst>
                <a:path w="402" h="745" extrusionOk="0">
                  <a:moveTo>
                    <a:pt x="208" y="0"/>
                  </a:moveTo>
                  <a:cubicBezTo>
                    <a:pt x="313" y="0"/>
                    <a:pt x="402" y="164"/>
                    <a:pt x="402" y="373"/>
                  </a:cubicBezTo>
                  <a:cubicBezTo>
                    <a:pt x="402" y="581"/>
                    <a:pt x="313" y="745"/>
                    <a:pt x="208" y="745"/>
                  </a:cubicBezTo>
                  <a:cubicBezTo>
                    <a:pt x="104" y="745"/>
                    <a:pt x="15" y="581"/>
                    <a:pt x="0" y="373"/>
                  </a:cubicBezTo>
                  <a:cubicBezTo>
                    <a:pt x="0" y="164"/>
                    <a:pt x="89" y="0"/>
                    <a:pt x="208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8"/>
            <p:cNvSpPr/>
            <p:nvPr/>
          </p:nvSpPr>
          <p:spPr>
            <a:xfrm>
              <a:off x="3089925" y="3158900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75" y="75"/>
                  </a:moveTo>
                  <a:cubicBezTo>
                    <a:pt x="165" y="1"/>
                    <a:pt x="343" y="75"/>
                    <a:pt x="477" y="224"/>
                  </a:cubicBezTo>
                  <a:cubicBezTo>
                    <a:pt x="611" y="388"/>
                    <a:pt x="656" y="566"/>
                    <a:pt x="566" y="641"/>
                  </a:cubicBezTo>
                  <a:cubicBezTo>
                    <a:pt x="477" y="715"/>
                    <a:pt x="313" y="641"/>
                    <a:pt x="165" y="492"/>
                  </a:cubicBezTo>
                  <a:cubicBezTo>
                    <a:pt x="31" y="328"/>
                    <a:pt x="1" y="150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8"/>
            <p:cNvSpPr/>
            <p:nvPr/>
          </p:nvSpPr>
          <p:spPr>
            <a:xfrm>
              <a:off x="3103700" y="319760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69" y="16"/>
                  </a:moveTo>
                  <a:cubicBezTo>
                    <a:pt x="373" y="31"/>
                    <a:pt x="447" y="194"/>
                    <a:pt x="417" y="403"/>
                  </a:cubicBezTo>
                  <a:cubicBezTo>
                    <a:pt x="388" y="611"/>
                    <a:pt x="283" y="775"/>
                    <a:pt x="164" y="760"/>
                  </a:cubicBezTo>
                  <a:cubicBezTo>
                    <a:pt x="60" y="745"/>
                    <a:pt x="1" y="566"/>
                    <a:pt x="15" y="358"/>
                  </a:cubicBezTo>
                  <a:cubicBezTo>
                    <a:pt x="45" y="150"/>
                    <a:pt x="164" y="1"/>
                    <a:pt x="269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8"/>
            <p:cNvSpPr/>
            <p:nvPr/>
          </p:nvSpPr>
          <p:spPr>
            <a:xfrm>
              <a:off x="3113000" y="311760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69" y="15"/>
                  </a:moveTo>
                  <a:cubicBezTo>
                    <a:pt x="373" y="30"/>
                    <a:pt x="447" y="209"/>
                    <a:pt x="417" y="402"/>
                  </a:cubicBezTo>
                  <a:cubicBezTo>
                    <a:pt x="388" y="611"/>
                    <a:pt x="284" y="775"/>
                    <a:pt x="164" y="760"/>
                  </a:cubicBezTo>
                  <a:cubicBezTo>
                    <a:pt x="60" y="745"/>
                    <a:pt x="1" y="566"/>
                    <a:pt x="16" y="358"/>
                  </a:cubicBezTo>
                  <a:cubicBezTo>
                    <a:pt x="45" y="149"/>
                    <a:pt x="150" y="1"/>
                    <a:pt x="26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8"/>
            <p:cNvSpPr/>
            <p:nvPr/>
          </p:nvSpPr>
          <p:spPr>
            <a:xfrm>
              <a:off x="3128250" y="31641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4"/>
                  </a:moveTo>
                  <a:cubicBezTo>
                    <a:pt x="775" y="209"/>
                    <a:pt x="656" y="357"/>
                    <a:pt x="477" y="447"/>
                  </a:cubicBezTo>
                  <a:cubicBezTo>
                    <a:pt x="284" y="536"/>
                    <a:pt x="90" y="521"/>
                    <a:pt x="46" y="417"/>
                  </a:cubicBezTo>
                  <a:cubicBezTo>
                    <a:pt x="1" y="313"/>
                    <a:pt x="120" y="164"/>
                    <a:pt x="314" y="89"/>
                  </a:cubicBezTo>
                  <a:cubicBezTo>
                    <a:pt x="492" y="0"/>
                    <a:pt x="686" y="15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8"/>
            <p:cNvSpPr/>
            <p:nvPr/>
          </p:nvSpPr>
          <p:spPr>
            <a:xfrm>
              <a:off x="3108900" y="3152575"/>
              <a:ext cx="19750" cy="11950"/>
            </a:xfrm>
            <a:custGeom>
              <a:avLst/>
              <a:gdLst/>
              <a:ahLst/>
              <a:cxnLst/>
              <a:rect l="l" t="t" r="r" b="b"/>
              <a:pathLst>
                <a:path w="790" h="478" extrusionOk="0">
                  <a:moveTo>
                    <a:pt x="760" y="179"/>
                  </a:moveTo>
                  <a:cubicBezTo>
                    <a:pt x="790" y="284"/>
                    <a:pt x="641" y="403"/>
                    <a:pt x="433" y="432"/>
                  </a:cubicBezTo>
                  <a:cubicBezTo>
                    <a:pt x="224" y="477"/>
                    <a:pt x="46" y="418"/>
                    <a:pt x="31" y="298"/>
                  </a:cubicBezTo>
                  <a:cubicBezTo>
                    <a:pt x="1" y="194"/>
                    <a:pt x="165" y="75"/>
                    <a:pt x="358" y="45"/>
                  </a:cubicBezTo>
                  <a:cubicBezTo>
                    <a:pt x="567" y="1"/>
                    <a:pt x="745" y="60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8"/>
            <p:cNvSpPr/>
            <p:nvPr/>
          </p:nvSpPr>
          <p:spPr>
            <a:xfrm>
              <a:off x="3103325" y="307630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69" y="15"/>
                  </a:moveTo>
                  <a:cubicBezTo>
                    <a:pt x="388" y="15"/>
                    <a:pt x="447" y="194"/>
                    <a:pt x="432" y="402"/>
                  </a:cubicBezTo>
                  <a:cubicBezTo>
                    <a:pt x="403" y="611"/>
                    <a:pt x="298" y="774"/>
                    <a:pt x="179" y="759"/>
                  </a:cubicBezTo>
                  <a:cubicBezTo>
                    <a:pt x="75" y="745"/>
                    <a:pt x="1" y="566"/>
                    <a:pt x="30" y="358"/>
                  </a:cubicBezTo>
                  <a:cubicBezTo>
                    <a:pt x="60" y="149"/>
                    <a:pt x="164" y="0"/>
                    <a:pt x="26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8"/>
            <p:cNvSpPr/>
            <p:nvPr/>
          </p:nvSpPr>
          <p:spPr>
            <a:xfrm>
              <a:off x="3078025" y="311277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89"/>
                  </a:moveTo>
                  <a:cubicBezTo>
                    <a:pt x="745" y="179"/>
                    <a:pt x="655" y="357"/>
                    <a:pt x="492" y="476"/>
                  </a:cubicBezTo>
                  <a:cubicBezTo>
                    <a:pt x="313" y="595"/>
                    <a:pt x="135" y="610"/>
                    <a:pt x="75" y="521"/>
                  </a:cubicBezTo>
                  <a:cubicBezTo>
                    <a:pt x="1" y="432"/>
                    <a:pt x="90" y="268"/>
                    <a:pt x="268" y="149"/>
                  </a:cubicBezTo>
                  <a:cubicBezTo>
                    <a:pt x="432" y="30"/>
                    <a:pt x="611" y="0"/>
                    <a:pt x="685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8"/>
            <p:cNvSpPr/>
            <p:nvPr/>
          </p:nvSpPr>
          <p:spPr>
            <a:xfrm>
              <a:off x="3143525" y="306587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90"/>
                  </a:moveTo>
                  <a:cubicBezTo>
                    <a:pt x="745" y="179"/>
                    <a:pt x="655" y="358"/>
                    <a:pt x="491" y="477"/>
                  </a:cubicBezTo>
                  <a:cubicBezTo>
                    <a:pt x="313" y="596"/>
                    <a:pt x="134" y="611"/>
                    <a:pt x="60" y="522"/>
                  </a:cubicBezTo>
                  <a:cubicBezTo>
                    <a:pt x="0" y="432"/>
                    <a:pt x="90" y="268"/>
                    <a:pt x="253" y="149"/>
                  </a:cubicBezTo>
                  <a:cubicBezTo>
                    <a:pt x="432" y="30"/>
                    <a:pt x="611" y="1"/>
                    <a:pt x="68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8"/>
            <p:cNvSpPr/>
            <p:nvPr/>
          </p:nvSpPr>
          <p:spPr>
            <a:xfrm>
              <a:off x="3124175" y="31105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32"/>
                  </a:moveTo>
                  <a:cubicBezTo>
                    <a:pt x="685" y="522"/>
                    <a:pt x="491" y="537"/>
                    <a:pt x="298" y="462"/>
                  </a:cubicBezTo>
                  <a:cubicBezTo>
                    <a:pt x="119" y="373"/>
                    <a:pt x="0" y="224"/>
                    <a:pt x="45" y="120"/>
                  </a:cubicBezTo>
                  <a:cubicBezTo>
                    <a:pt x="90" y="16"/>
                    <a:pt x="268" y="1"/>
                    <a:pt x="462" y="90"/>
                  </a:cubicBezTo>
                  <a:cubicBezTo>
                    <a:pt x="655" y="179"/>
                    <a:pt x="774" y="328"/>
                    <a:pt x="730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8"/>
            <p:cNvSpPr/>
            <p:nvPr/>
          </p:nvSpPr>
          <p:spPr>
            <a:xfrm>
              <a:off x="3120825" y="3087100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55" y="551"/>
                  </a:moveTo>
                  <a:cubicBezTo>
                    <a:pt x="596" y="640"/>
                    <a:pt x="402" y="595"/>
                    <a:pt x="238" y="476"/>
                  </a:cubicBezTo>
                  <a:cubicBezTo>
                    <a:pt x="75" y="342"/>
                    <a:pt x="0" y="179"/>
                    <a:pt x="60" y="89"/>
                  </a:cubicBezTo>
                  <a:cubicBezTo>
                    <a:pt x="134" y="0"/>
                    <a:pt x="313" y="30"/>
                    <a:pt x="491" y="164"/>
                  </a:cubicBezTo>
                  <a:cubicBezTo>
                    <a:pt x="655" y="283"/>
                    <a:pt x="730" y="461"/>
                    <a:pt x="655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8"/>
            <p:cNvSpPr/>
            <p:nvPr/>
          </p:nvSpPr>
          <p:spPr>
            <a:xfrm>
              <a:off x="3182600" y="310457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59" y="179"/>
                  </a:moveTo>
                  <a:cubicBezTo>
                    <a:pt x="774" y="283"/>
                    <a:pt x="625" y="402"/>
                    <a:pt x="432" y="432"/>
                  </a:cubicBezTo>
                  <a:cubicBezTo>
                    <a:pt x="223" y="462"/>
                    <a:pt x="45" y="402"/>
                    <a:pt x="15" y="298"/>
                  </a:cubicBezTo>
                  <a:cubicBezTo>
                    <a:pt x="0" y="194"/>
                    <a:pt x="164" y="75"/>
                    <a:pt x="357" y="45"/>
                  </a:cubicBezTo>
                  <a:cubicBezTo>
                    <a:pt x="566" y="1"/>
                    <a:pt x="744" y="60"/>
                    <a:pt x="759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8"/>
            <p:cNvSpPr/>
            <p:nvPr/>
          </p:nvSpPr>
          <p:spPr>
            <a:xfrm>
              <a:off x="3143900" y="3091925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55" y="551"/>
                  </a:moveTo>
                  <a:cubicBezTo>
                    <a:pt x="596" y="641"/>
                    <a:pt x="402" y="596"/>
                    <a:pt x="238" y="477"/>
                  </a:cubicBezTo>
                  <a:cubicBezTo>
                    <a:pt x="75" y="343"/>
                    <a:pt x="0" y="179"/>
                    <a:pt x="60" y="90"/>
                  </a:cubicBezTo>
                  <a:cubicBezTo>
                    <a:pt x="134" y="1"/>
                    <a:pt x="328" y="30"/>
                    <a:pt x="491" y="164"/>
                  </a:cubicBezTo>
                  <a:cubicBezTo>
                    <a:pt x="655" y="283"/>
                    <a:pt x="730" y="462"/>
                    <a:pt x="655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8"/>
            <p:cNvSpPr/>
            <p:nvPr/>
          </p:nvSpPr>
          <p:spPr>
            <a:xfrm>
              <a:off x="3207525" y="3141050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70" y="551"/>
                  </a:moveTo>
                  <a:cubicBezTo>
                    <a:pt x="596" y="640"/>
                    <a:pt x="417" y="596"/>
                    <a:pt x="254" y="477"/>
                  </a:cubicBezTo>
                  <a:cubicBezTo>
                    <a:pt x="90" y="343"/>
                    <a:pt x="0" y="164"/>
                    <a:pt x="75" y="90"/>
                  </a:cubicBezTo>
                  <a:cubicBezTo>
                    <a:pt x="134" y="0"/>
                    <a:pt x="328" y="30"/>
                    <a:pt x="492" y="164"/>
                  </a:cubicBezTo>
                  <a:cubicBezTo>
                    <a:pt x="655" y="283"/>
                    <a:pt x="730" y="462"/>
                    <a:pt x="670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8"/>
            <p:cNvSpPr/>
            <p:nvPr/>
          </p:nvSpPr>
          <p:spPr>
            <a:xfrm>
              <a:off x="3163975" y="3133600"/>
              <a:ext cx="10825" cy="19375"/>
            </a:xfrm>
            <a:custGeom>
              <a:avLst/>
              <a:gdLst/>
              <a:ahLst/>
              <a:cxnLst/>
              <a:rect l="l" t="t" r="r" b="b"/>
              <a:pathLst>
                <a:path w="433" h="775" extrusionOk="0">
                  <a:moveTo>
                    <a:pt x="165" y="760"/>
                  </a:moveTo>
                  <a:cubicBezTo>
                    <a:pt x="60" y="745"/>
                    <a:pt x="1" y="581"/>
                    <a:pt x="16" y="373"/>
                  </a:cubicBezTo>
                  <a:cubicBezTo>
                    <a:pt x="46" y="164"/>
                    <a:pt x="150" y="1"/>
                    <a:pt x="269" y="16"/>
                  </a:cubicBezTo>
                  <a:cubicBezTo>
                    <a:pt x="373" y="30"/>
                    <a:pt x="433" y="209"/>
                    <a:pt x="418" y="417"/>
                  </a:cubicBezTo>
                  <a:cubicBezTo>
                    <a:pt x="388" y="626"/>
                    <a:pt x="284" y="775"/>
                    <a:pt x="165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8"/>
            <p:cNvSpPr/>
            <p:nvPr/>
          </p:nvSpPr>
          <p:spPr>
            <a:xfrm>
              <a:off x="3182975" y="31235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34" y="730"/>
                  </a:moveTo>
                  <a:cubicBezTo>
                    <a:pt x="30" y="700"/>
                    <a:pt x="0" y="507"/>
                    <a:pt x="89" y="313"/>
                  </a:cubicBezTo>
                  <a:cubicBezTo>
                    <a:pt x="149" y="120"/>
                    <a:pt x="298" y="1"/>
                    <a:pt x="402" y="30"/>
                  </a:cubicBezTo>
                  <a:cubicBezTo>
                    <a:pt x="506" y="75"/>
                    <a:pt x="521" y="254"/>
                    <a:pt x="447" y="462"/>
                  </a:cubicBezTo>
                  <a:cubicBezTo>
                    <a:pt x="387" y="656"/>
                    <a:pt x="238" y="775"/>
                    <a:pt x="134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8"/>
            <p:cNvSpPr/>
            <p:nvPr/>
          </p:nvSpPr>
          <p:spPr>
            <a:xfrm>
              <a:off x="3132350" y="313397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60" y="179"/>
                  </a:moveTo>
                  <a:cubicBezTo>
                    <a:pt x="775" y="283"/>
                    <a:pt x="626" y="402"/>
                    <a:pt x="418" y="432"/>
                  </a:cubicBezTo>
                  <a:cubicBezTo>
                    <a:pt x="224" y="462"/>
                    <a:pt x="45" y="417"/>
                    <a:pt x="16" y="298"/>
                  </a:cubicBezTo>
                  <a:cubicBezTo>
                    <a:pt x="1" y="194"/>
                    <a:pt x="150" y="75"/>
                    <a:pt x="358" y="45"/>
                  </a:cubicBezTo>
                  <a:cubicBezTo>
                    <a:pt x="566" y="1"/>
                    <a:pt x="745" y="60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8"/>
            <p:cNvSpPr/>
            <p:nvPr/>
          </p:nvSpPr>
          <p:spPr>
            <a:xfrm>
              <a:off x="3118950" y="3192400"/>
              <a:ext cx="17900" cy="16775"/>
            </a:xfrm>
            <a:custGeom>
              <a:avLst/>
              <a:gdLst/>
              <a:ahLst/>
              <a:cxnLst/>
              <a:rect l="l" t="t" r="r" b="b"/>
              <a:pathLst>
                <a:path w="716" h="671" extrusionOk="0">
                  <a:moveTo>
                    <a:pt x="75" y="90"/>
                  </a:moveTo>
                  <a:cubicBezTo>
                    <a:pt x="150" y="0"/>
                    <a:pt x="328" y="45"/>
                    <a:pt x="477" y="179"/>
                  </a:cubicBezTo>
                  <a:cubicBezTo>
                    <a:pt x="641" y="328"/>
                    <a:pt x="715" y="492"/>
                    <a:pt x="641" y="581"/>
                  </a:cubicBezTo>
                  <a:cubicBezTo>
                    <a:pt x="566" y="670"/>
                    <a:pt x="373" y="626"/>
                    <a:pt x="224" y="477"/>
                  </a:cubicBezTo>
                  <a:cubicBezTo>
                    <a:pt x="60" y="343"/>
                    <a:pt x="1" y="164"/>
                    <a:pt x="7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8"/>
            <p:cNvSpPr/>
            <p:nvPr/>
          </p:nvSpPr>
          <p:spPr>
            <a:xfrm>
              <a:off x="3143150" y="32084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1"/>
                    <a:pt x="492" y="536"/>
                    <a:pt x="298" y="447"/>
                  </a:cubicBezTo>
                  <a:cubicBezTo>
                    <a:pt x="119" y="358"/>
                    <a:pt x="0" y="209"/>
                    <a:pt x="45" y="120"/>
                  </a:cubicBezTo>
                  <a:cubicBezTo>
                    <a:pt x="90" y="15"/>
                    <a:pt x="268" y="0"/>
                    <a:pt x="462" y="90"/>
                  </a:cubicBezTo>
                  <a:cubicBezTo>
                    <a:pt x="655" y="164"/>
                    <a:pt x="774" y="313"/>
                    <a:pt x="7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8"/>
            <p:cNvSpPr/>
            <p:nvPr/>
          </p:nvSpPr>
          <p:spPr>
            <a:xfrm>
              <a:off x="3173300" y="320467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59" y="164"/>
                  </a:moveTo>
                  <a:cubicBezTo>
                    <a:pt x="774" y="283"/>
                    <a:pt x="625" y="388"/>
                    <a:pt x="432" y="432"/>
                  </a:cubicBezTo>
                  <a:cubicBezTo>
                    <a:pt x="223" y="462"/>
                    <a:pt x="45" y="403"/>
                    <a:pt x="30" y="298"/>
                  </a:cubicBezTo>
                  <a:cubicBezTo>
                    <a:pt x="0" y="194"/>
                    <a:pt x="149" y="75"/>
                    <a:pt x="357" y="30"/>
                  </a:cubicBezTo>
                  <a:cubicBezTo>
                    <a:pt x="566" y="1"/>
                    <a:pt x="744" y="60"/>
                    <a:pt x="759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8"/>
            <p:cNvSpPr/>
            <p:nvPr/>
          </p:nvSpPr>
          <p:spPr>
            <a:xfrm>
              <a:off x="3146500" y="3176775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34" y="745"/>
                  </a:moveTo>
                  <a:cubicBezTo>
                    <a:pt x="30" y="715"/>
                    <a:pt x="0" y="521"/>
                    <a:pt x="75" y="328"/>
                  </a:cubicBezTo>
                  <a:cubicBezTo>
                    <a:pt x="149" y="134"/>
                    <a:pt x="298" y="0"/>
                    <a:pt x="402" y="45"/>
                  </a:cubicBezTo>
                  <a:cubicBezTo>
                    <a:pt x="506" y="90"/>
                    <a:pt x="521" y="268"/>
                    <a:pt x="447" y="462"/>
                  </a:cubicBezTo>
                  <a:cubicBezTo>
                    <a:pt x="372" y="655"/>
                    <a:pt x="239" y="789"/>
                    <a:pt x="134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8"/>
            <p:cNvSpPr/>
            <p:nvPr/>
          </p:nvSpPr>
          <p:spPr>
            <a:xfrm>
              <a:off x="3179975" y="31514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17"/>
                  </a:moveTo>
                  <a:cubicBezTo>
                    <a:pt x="701" y="506"/>
                    <a:pt x="507" y="521"/>
                    <a:pt x="314" y="447"/>
                  </a:cubicBezTo>
                  <a:cubicBezTo>
                    <a:pt x="120" y="357"/>
                    <a:pt x="1" y="208"/>
                    <a:pt x="46" y="119"/>
                  </a:cubicBezTo>
                  <a:cubicBezTo>
                    <a:pt x="90" y="15"/>
                    <a:pt x="284" y="0"/>
                    <a:pt x="477" y="75"/>
                  </a:cubicBezTo>
                  <a:cubicBezTo>
                    <a:pt x="656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8"/>
            <p:cNvSpPr/>
            <p:nvPr/>
          </p:nvSpPr>
          <p:spPr>
            <a:xfrm>
              <a:off x="3166975" y="3177150"/>
              <a:ext cx="18625" cy="15650"/>
            </a:xfrm>
            <a:custGeom>
              <a:avLst/>
              <a:gdLst/>
              <a:ahLst/>
              <a:cxnLst/>
              <a:rect l="l" t="t" r="r" b="b"/>
              <a:pathLst>
                <a:path w="745" h="626" extrusionOk="0">
                  <a:moveTo>
                    <a:pt x="685" y="89"/>
                  </a:moveTo>
                  <a:cubicBezTo>
                    <a:pt x="744" y="194"/>
                    <a:pt x="655" y="357"/>
                    <a:pt x="491" y="476"/>
                  </a:cubicBezTo>
                  <a:cubicBezTo>
                    <a:pt x="327" y="596"/>
                    <a:pt x="134" y="625"/>
                    <a:pt x="74" y="521"/>
                  </a:cubicBezTo>
                  <a:cubicBezTo>
                    <a:pt x="0" y="432"/>
                    <a:pt x="89" y="268"/>
                    <a:pt x="253" y="149"/>
                  </a:cubicBezTo>
                  <a:cubicBezTo>
                    <a:pt x="432" y="30"/>
                    <a:pt x="625" y="0"/>
                    <a:pt x="685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8"/>
            <p:cNvSpPr/>
            <p:nvPr/>
          </p:nvSpPr>
          <p:spPr>
            <a:xfrm>
              <a:off x="2876325" y="3061400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299" y="16"/>
                  </a:moveTo>
                  <a:cubicBezTo>
                    <a:pt x="403" y="46"/>
                    <a:pt x="462" y="224"/>
                    <a:pt x="433" y="433"/>
                  </a:cubicBezTo>
                  <a:cubicBezTo>
                    <a:pt x="388" y="626"/>
                    <a:pt x="269" y="775"/>
                    <a:pt x="165" y="760"/>
                  </a:cubicBezTo>
                  <a:cubicBezTo>
                    <a:pt x="61" y="745"/>
                    <a:pt x="1" y="552"/>
                    <a:pt x="31" y="358"/>
                  </a:cubicBezTo>
                  <a:cubicBezTo>
                    <a:pt x="75" y="150"/>
                    <a:pt x="194" y="1"/>
                    <a:pt x="299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8"/>
            <p:cNvSpPr/>
            <p:nvPr/>
          </p:nvSpPr>
          <p:spPr>
            <a:xfrm>
              <a:off x="2849175" y="3097125"/>
              <a:ext cx="19000" cy="14925"/>
            </a:xfrm>
            <a:custGeom>
              <a:avLst/>
              <a:gdLst/>
              <a:ahLst/>
              <a:cxnLst/>
              <a:rect l="l" t="t" r="r" b="b"/>
              <a:pathLst>
                <a:path w="760" h="597" extrusionOk="0">
                  <a:moveTo>
                    <a:pt x="700" y="105"/>
                  </a:moveTo>
                  <a:cubicBezTo>
                    <a:pt x="759" y="194"/>
                    <a:pt x="655" y="358"/>
                    <a:pt x="477" y="462"/>
                  </a:cubicBezTo>
                  <a:cubicBezTo>
                    <a:pt x="313" y="581"/>
                    <a:pt x="119" y="596"/>
                    <a:pt x="60" y="492"/>
                  </a:cubicBezTo>
                  <a:cubicBezTo>
                    <a:pt x="0" y="403"/>
                    <a:pt x="105" y="239"/>
                    <a:pt x="268" y="135"/>
                  </a:cubicBezTo>
                  <a:cubicBezTo>
                    <a:pt x="447" y="16"/>
                    <a:pt x="640" y="1"/>
                    <a:pt x="70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8"/>
            <p:cNvSpPr/>
            <p:nvPr/>
          </p:nvSpPr>
          <p:spPr>
            <a:xfrm>
              <a:off x="2917275" y="3054350"/>
              <a:ext cx="18625" cy="14525"/>
            </a:xfrm>
            <a:custGeom>
              <a:avLst/>
              <a:gdLst/>
              <a:ahLst/>
              <a:cxnLst/>
              <a:rect l="l" t="t" r="r" b="b"/>
              <a:pathLst>
                <a:path w="745" h="581" extrusionOk="0">
                  <a:moveTo>
                    <a:pt x="700" y="89"/>
                  </a:moveTo>
                  <a:cubicBezTo>
                    <a:pt x="745" y="179"/>
                    <a:pt x="655" y="342"/>
                    <a:pt x="477" y="462"/>
                  </a:cubicBezTo>
                  <a:cubicBezTo>
                    <a:pt x="298" y="566"/>
                    <a:pt x="119" y="581"/>
                    <a:pt x="60" y="476"/>
                  </a:cubicBezTo>
                  <a:cubicBezTo>
                    <a:pt x="0" y="387"/>
                    <a:pt x="90" y="223"/>
                    <a:pt x="268" y="119"/>
                  </a:cubicBezTo>
                  <a:cubicBezTo>
                    <a:pt x="447" y="0"/>
                    <a:pt x="640" y="0"/>
                    <a:pt x="700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8"/>
            <p:cNvSpPr/>
            <p:nvPr/>
          </p:nvSpPr>
          <p:spPr>
            <a:xfrm>
              <a:off x="2895325" y="3097125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29" y="447"/>
                  </a:moveTo>
                  <a:cubicBezTo>
                    <a:pt x="670" y="537"/>
                    <a:pt x="491" y="552"/>
                    <a:pt x="298" y="462"/>
                  </a:cubicBezTo>
                  <a:cubicBezTo>
                    <a:pt x="119" y="358"/>
                    <a:pt x="0" y="209"/>
                    <a:pt x="60" y="105"/>
                  </a:cubicBezTo>
                  <a:cubicBezTo>
                    <a:pt x="104" y="16"/>
                    <a:pt x="298" y="1"/>
                    <a:pt x="476" y="105"/>
                  </a:cubicBezTo>
                  <a:cubicBezTo>
                    <a:pt x="670" y="194"/>
                    <a:pt x="774" y="343"/>
                    <a:pt x="729" y="44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8"/>
            <p:cNvSpPr/>
            <p:nvPr/>
          </p:nvSpPr>
          <p:spPr>
            <a:xfrm>
              <a:off x="2893450" y="3073325"/>
              <a:ext cx="17900" cy="16400"/>
            </a:xfrm>
            <a:custGeom>
              <a:avLst/>
              <a:gdLst/>
              <a:ahLst/>
              <a:cxnLst/>
              <a:rect l="l" t="t" r="r" b="b"/>
              <a:pathLst>
                <a:path w="716" h="656" extrusionOk="0">
                  <a:moveTo>
                    <a:pt x="641" y="581"/>
                  </a:moveTo>
                  <a:cubicBezTo>
                    <a:pt x="566" y="655"/>
                    <a:pt x="388" y="611"/>
                    <a:pt x="224" y="477"/>
                  </a:cubicBezTo>
                  <a:cubicBezTo>
                    <a:pt x="75" y="343"/>
                    <a:pt x="1" y="164"/>
                    <a:pt x="75" y="90"/>
                  </a:cubicBezTo>
                  <a:cubicBezTo>
                    <a:pt x="150" y="0"/>
                    <a:pt x="328" y="45"/>
                    <a:pt x="492" y="179"/>
                  </a:cubicBezTo>
                  <a:cubicBezTo>
                    <a:pt x="641" y="313"/>
                    <a:pt x="715" y="491"/>
                    <a:pt x="641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8"/>
            <p:cNvSpPr/>
            <p:nvPr/>
          </p:nvSpPr>
          <p:spPr>
            <a:xfrm>
              <a:off x="2943325" y="3020850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700" y="90"/>
                  </a:moveTo>
                  <a:cubicBezTo>
                    <a:pt x="759" y="179"/>
                    <a:pt x="655" y="343"/>
                    <a:pt x="491" y="462"/>
                  </a:cubicBezTo>
                  <a:cubicBezTo>
                    <a:pt x="313" y="566"/>
                    <a:pt x="119" y="581"/>
                    <a:pt x="60" y="492"/>
                  </a:cubicBezTo>
                  <a:cubicBezTo>
                    <a:pt x="0" y="402"/>
                    <a:pt x="104" y="224"/>
                    <a:pt x="283" y="120"/>
                  </a:cubicBezTo>
                  <a:cubicBezTo>
                    <a:pt x="447" y="15"/>
                    <a:pt x="640" y="0"/>
                    <a:pt x="70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8"/>
            <p:cNvSpPr/>
            <p:nvPr/>
          </p:nvSpPr>
          <p:spPr>
            <a:xfrm>
              <a:off x="2902375" y="30268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60" y="358"/>
                  </a:moveTo>
                  <a:cubicBezTo>
                    <a:pt x="730" y="462"/>
                    <a:pt x="537" y="507"/>
                    <a:pt x="343" y="447"/>
                  </a:cubicBezTo>
                  <a:cubicBezTo>
                    <a:pt x="135" y="388"/>
                    <a:pt x="1" y="254"/>
                    <a:pt x="31" y="149"/>
                  </a:cubicBezTo>
                  <a:cubicBezTo>
                    <a:pt x="60" y="45"/>
                    <a:pt x="254" y="1"/>
                    <a:pt x="447" y="60"/>
                  </a:cubicBezTo>
                  <a:cubicBezTo>
                    <a:pt x="656" y="120"/>
                    <a:pt x="790" y="254"/>
                    <a:pt x="760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8"/>
            <p:cNvSpPr/>
            <p:nvPr/>
          </p:nvSpPr>
          <p:spPr>
            <a:xfrm>
              <a:off x="2980150" y="3048375"/>
              <a:ext cx="19375" cy="12325"/>
            </a:xfrm>
            <a:custGeom>
              <a:avLst/>
              <a:gdLst/>
              <a:ahLst/>
              <a:cxnLst/>
              <a:rect l="l" t="t" r="r" b="b"/>
              <a:pathLst>
                <a:path w="775" h="493" extrusionOk="0">
                  <a:moveTo>
                    <a:pt x="745" y="343"/>
                  </a:moveTo>
                  <a:cubicBezTo>
                    <a:pt x="715" y="448"/>
                    <a:pt x="537" y="492"/>
                    <a:pt x="328" y="433"/>
                  </a:cubicBezTo>
                  <a:cubicBezTo>
                    <a:pt x="135" y="388"/>
                    <a:pt x="1" y="239"/>
                    <a:pt x="31" y="135"/>
                  </a:cubicBezTo>
                  <a:cubicBezTo>
                    <a:pt x="60" y="31"/>
                    <a:pt x="239" y="1"/>
                    <a:pt x="447" y="61"/>
                  </a:cubicBezTo>
                  <a:cubicBezTo>
                    <a:pt x="641" y="105"/>
                    <a:pt x="775" y="239"/>
                    <a:pt x="745" y="34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8"/>
            <p:cNvSpPr/>
            <p:nvPr/>
          </p:nvSpPr>
          <p:spPr>
            <a:xfrm>
              <a:off x="2937725" y="3057325"/>
              <a:ext cx="12325" cy="19750"/>
            </a:xfrm>
            <a:custGeom>
              <a:avLst/>
              <a:gdLst/>
              <a:ahLst/>
              <a:cxnLst/>
              <a:rect l="l" t="t" r="r" b="b"/>
              <a:pathLst>
                <a:path w="493" h="790" extrusionOk="0">
                  <a:moveTo>
                    <a:pt x="343" y="759"/>
                  </a:moveTo>
                  <a:cubicBezTo>
                    <a:pt x="239" y="789"/>
                    <a:pt x="105" y="640"/>
                    <a:pt x="60" y="447"/>
                  </a:cubicBezTo>
                  <a:cubicBezTo>
                    <a:pt x="1" y="253"/>
                    <a:pt x="46" y="60"/>
                    <a:pt x="150" y="30"/>
                  </a:cubicBezTo>
                  <a:cubicBezTo>
                    <a:pt x="254" y="0"/>
                    <a:pt x="388" y="149"/>
                    <a:pt x="433" y="343"/>
                  </a:cubicBezTo>
                  <a:cubicBezTo>
                    <a:pt x="492" y="536"/>
                    <a:pt x="448" y="730"/>
                    <a:pt x="343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8"/>
            <p:cNvSpPr/>
            <p:nvPr/>
          </p:nvSpPr>
          <p:spPr>
            <a:xfrm>
              <a:off x="2953750" y="3040575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208" y="760"/>
                  </a:moveTo>
                  <a:cubicBezTo>
                    <a:pt x="104" y="760"/>
                    <a:pt x="15" y="596"/>
                    <a:pt x="0" y="387"/>
                  </a:cubicBezTo>
                  <a:cubicBezTo>
                    <a:pt x="0" y="179"/>
                    <a:pt x="89" y="15"/>
                    <a:pt x="194" y="0"/>
                  </a:cubicBezTo>
                  <a:cubicBezTo>
                    <a:pt x="313" y="0"/>
                    <a:pt x="402" y="164"/>
                    <a:pt x="402" y="373"/>
                  </a:cubicBezTo>
                  <a:cubicBezTo>
                    <a:pt x="402" y="581"/>
                    <a:pt x="327" y="760"/>
                    <a:pt x="208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8"/>
            <p:cNvSpPr/>
            <p:nvPr/>
          </p:nvSpPr>
          <p:spPr>
            <a:xfrm>
              <a:off x="2977175" y="3100100"/>
              <a:ext cx="17900" cy="16775"/>
            </a:xfrm>
            <a:custGeom>
              <a:avLst/>
              <a:gdLst/>
              <a:ahLst/>
              <a:cxnLst/>
              <a:rect l="l" t="t" r="r" b="b"/>
              <a:pathLst>
                <a:path w="716" h="671" extrusionOk="0">
                  <a:moveTo>
                    <a:pt x="641" y="581"/>
                  </a:moveTo>
                  <a:cubicBezTo>
                    <a:pt x="566" y="671"/>
                    <a:pt x="388" y="626"/>
                    <a:pt x="224" y="477"/>
                  </a:cubicBezTo>
                  <a:cubicBezTo>
                    <a:pt x="75" y="343"/>
                    <a:pt x="1" y="165"/>
                    <a:pt x="75" y="90"/>
                  </a:cubicBezTo>
                  <a:cubicBezTo>
                    <a:pt x="150" y="1"/>
                    <a:pt x="328" y="46"/>
                    <a:pt x="492" y="180"/>
                  </a:cubicBezTo>
                  <a:cubicBezTo>
                    <a:pt x="641" y="328"/>
                    <a:pt x="715" y="492"/>
                    <a:pt x="641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8"/>
            <p:cNvSpPr/>
            <p:nvPr/>
          </p:nvSpPr>
          <p:spPr>
            <a:xfrm>
              <a:off x="2964525" y="3061775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209" y="745"/>
                  </a:moveTo>
                  <a:cubicBezTo>
                    <a:pt x="105" y="745"/>
                    <a:pt x="1" y="581"/>
                    <a:pt x="1" y="373"/>
                  </a:cubicBezTo>
                  <a:cubicBezTo>
                    <a:pt x="1" y="165"/>
                    <a:pt x="90" y="1"/>
                    <a:pt x="194" y="1"/>
                  </a:cubicBezTo>
                  <a:cubicBezTo>
                    <a:pt x="298" y="1"/>
                    <a:pt x="403" y="165"/>
                    <a:pt x="403" y="373"/>
                  </a:cubicBezTo>
                  <a:cubicBezTo>
                    <a:pt x="403" y="581"/>
                    <a:pt x="313" y="745"/>
                    <a:pt x="20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8"/>
            <p:cNvSpPr/>
            <p:nvPr/>
          </p:nvSpPr>
          <p:spPr>
            <a:xfrm>
              <a:off x="2966400" y="3142150"/>
              <a:ext cx="10050" cy="19025"/>
            </a:xfrm>
            <a:custGeom>
              <a:avLst/>
              <a:gdLst/>
              <a:ahLst/>
              <a:cxnLst/>
              <a:rect l="l" t="t" r="r" b="b"/>
              <a:pathLst>
                <a:path w="402" h="761" extrusionOk="0">
                  <a:moveTo>
                    <a:pt x="208" y="745"/>
                  </a:moveTo>
                  <a:cubicBezTo>
                    <a:pt x="104" y="760"/>
                    <a:pt x="15" y="581"/>
                    <a:pt x="15" y="388"/>
                  </a:cubicBezTo>
                  <a:cubicBezTo>
                    <a:pt x="0" y="180"/>
                    <a:pt x="89" y="1"/>
                    <a:pt x="208" y="1"/>
                  </a:cubicBezTo>
                  <a:cubicBezTo>
                    <a:pt x="313" y="1"/>
                    <a:pt x="402" y="165"/>
                    <a:pt x="402" y="373"/>
                  </a:cubicBezTo>
                  <a:cubicBezTo>
                    <a:pt x="402" y="581"/>
                    <a:pt x="328" y="745"/>
                    <a:pt x="208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8"/>
            <p:cNvSpPr/>
            <p:nvPr/>
          </p:nvSpPr>
          <p:spPr>
            <a:xfrm>
              <a:off x="2936625" y="31038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492"/>
                  </a:moveTo>
                  <a:cubicBezTo>
                    <a:pt x="0" y="403"/>
                    <a:pt x="104" y="239"/>
                    <a:pt x="268" y="120"/>
                  </a:cubicBezTo>
                  <a:cubicBezTo>
                    <a:pt x="447" y="16"/>
                    <a:pt x="640" y="1"/>
                    <a:pt x="700" y="90"/>
                  </a:cubicBezTo>
                  <a:cubicBezTo>
                    <a:pt x="759" y="194"/>
                    <a:pt x="655" y="358"/>
                    <a:pt x="492" y="462"/>
                  </a:cubicBezTo>
                  <a:cubicBezTo>
                    <a:pt x="313" y="581"/>
                    <a:pt x="119" y="581"/>
                    <a:pt x="60" y="49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8"/>
            <p:cNvSpPr/>
            <p:nvPr/>
          </p:nvSpPr>
          <p:spPr>
            <a:xfrm>
              <a:off x="2957075" y="31142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1" y="373"/>
                  </a:moveTo>
                  <a:cubicBezTo>
                    <a:pt x="1" y="269"/>
                    <a:pt x="135" y="135"/>
                    <a:pt x="328" y="60"/>
                  </a:cubicBezTo>
                  <a:cubicBezTo>
                    <a:pt x="522" y="1"/>
                    <a:pt x="715" y="30"/>
                    <a:pt x="745" y="135"/>
                  </a:cubicBezTo>
                  <a:cubicBezTo>
                    <a:pt x="775" y="239"/>
                    <a:pt x="641" y="373"/>
                    <a:pt x="448" y="447"/>
                  </a:cubicBezTo>
                  <a:cubicBezTo>
                    <a:pt x="254" y="507"/>
                    <a:pt x="61" y="477"/>
                    <a:pt x="31" y="37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8"/>
            <p:cNvSpPr/>
            <p:nvPr/>
          </p:nvSpPr>
          <p:spPr>
            <a:xfrm>
              <a:off x="2922850" y="3079650"/>
              <a:ext cx="17525" cy="16400"/>
            </a:xfrm>
            <a:custGeom>
              <a:avLst/>
              <a:gdLst/>
              <a:ahLst/>
              <a:cxnLst/>
              <a:rect l="l" t="t" r="r" b="b"/>
              <a:pathLst>
                <a:path w="701" h="656" extrusionOk="0">
                  <a:moveTo>
                    <a:pt x="641" y="581"/>
                  </a:moveTo>
                  <a:cubicBezTo>
                    <a:pt x="566" y="655"/>
                    <a:pt x="373" y="611"/>
                    <a:pt x="224" y="477"/>
                  </a:cubicBezTo>
                  <a:cubicBezTo>
                    <a:pt x="60" y="343"/>
                    <a:pt x="1" y="164"/>
                    <a:pt x="75" y="75"/>
                  </a:cubicBezTo>
                  <a:cubicBezTo>
                    <a:pt x="135" y="0"/>
                    <a:pt x="328" y="45"/>
                    <a:pt x="477" y="179"/>
                  </a:cubicBezTo>
                  <a:cubicBezTo>
                    <a:pt x="641" y="313"/>
                    <a:pt x="700" y="492"/>
                    <a:pt x="641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8"/>
            <p:cNvSpPr/>
            <p:nvPr/>
          </p:nvSpPr>
          <p:spPr>
            <a:xfrm>
              <a:off x="2823125" y="31968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44"/>
                  </a:moveTo>
                  <a:cubicBezTo>
                    <a:pt x="90" y="759"/>
                    <a:pt x="0" y="595"/>
                    <a:pt x="0" y="387"/>
                  </a:cubicBezTo>
                  <a:cubicBezTo>
                    <a:pt x="0" y="179"/>
                    <a:pt x="75" y="0"/>
                    <a:pt x="194" y="0"/>
                  </a:cubicBezTo>
                  <a:cubicBezTo>
                    <a:pt x="298" y="0"/>
                    <a:pt x="387" y="164"/>
                    <a:pt x="402" y="372"/>
                  </a:cubicBezTo>
                  <a:cubicBezTo>
                    <a:pt x="402" y="581"/>
                    <a:pt x="313" y="744"/>
                    <a:pt x="209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8"/>
            <p:cNvSpPr/>
            <p:nvPr/>
          </p:nvSpPr>
          <p:spPr>
            <a:xfrm>
              <a:off x="2794850" y="3201700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640" y="566"/>
                  </a:moveTo>
                  <a:cubicBezTo>
                    <a:pt x="566" y="655"/>
                    <a:pt x="387" y="611"/>
                    <a:pt x="223" y="477"/>
                  </a:cubicBezTo>
                  <a:cubicBezTo>
                    <a:pt x="75" y="343"/>
                    <a:pt x="0" y="164"/>
                    <a:pt x="75" y="75"/>
                  </a:cubicBezTo>
                  <a:cubicBezTo>
                    <a:pt x="149" y="1"/>
                    <a:pt x="328" y="45"/>
                    <a:pt x="491" y="179"/>
                  </a:cubicBezTo>
                  <a:cubicBezTo>
                    <a:pt x="640" y="313"/>
                    <a:pt x="715" y="492"/>
                    <a:pt x="640" y="56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8"/>
            <p:cNvSpPr/>
            <p:nvPr/>
          </p:nvSpPr>
          <p:spPr>
            <a:xfrm>
              <a:off x="2903125" y="312505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60" y="209"/>
                  </a:moveTo>
                  <a:cubicBezTo>
                    <a:pt x="760" y="313"/>
                    <a:pt x="581" y="402"/>
                    <a:pt x="373" y="402"/>
                  </a:cubicBezTo>
                  <a:cubicBezTo>
                    <a:pt x="164" y="387"/>
                    <a:pt x="1" y="298"/>
                    <a:pt x="1" y="194"/>
                  </a:cubicBezTo>
                  <a:cubicBezTo>
                    <a:pt x="16" y="75"/>
                    <a:pt x="179" y="0"/>
                    <a:pt x="388" y="0"/>
                  </a:cubicBezTo>
                  <a:cubicBezTo>
                    <a:pt x="596" y="0"/>
                    <a:pt x="760" y="90"/>
                    <a:pt x="760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8"/>
            <p:cNvSpPr/>
            <p:nvPr/>
          </p:nvSpPr>
          <p:spPr>
            <a:xfrm>
              <a:off x="2867775" y="310310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66" y="640"/>
                  </a:moveTo>
                  <a:cubicBezTo>
                    <a:pt x="492" y="715"/>
                    <a:pt x="313" y="640"/>
                    <a:pt x="179" y="491"/>
                  </a:cubicBezTo>
                  <a:cubicBezTo>
                    <a:pt x="45" y="328"/>
                    <a:pt x="1" y="149"/>
                    <a:pt x="75" y="74"/>
                  </a:cubicBezTo>
                  <a:cubicBezTo>
                    <a:pt x="164" y="0"/>
                    <a:pt x="343" y="74"/>
                    <a:pt x="477" y="223"/>
                  </a:cubicBezTo>
                  <a:cubicBezTo>
                    <a:pt x="611" y="387"/>
                    <a:pt x="656" y="566"/>
                    <a:pt x="566" y="64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8"/>
            <p:cNvSpPr/>
            <p:nvPr/>
          </p:nvSpPr>
          <p:spPr>
            <a:xfrm>
              <a:off x="2921000" y="316337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81" y="640"/>
                  </a:moveTo>
                  <a:cubicBezTo>
                    <a:pt x="491" y="715"/>
                    <a:pt x="313" y="640"/>
                    <a:pt x="179" y="492"/>
                  </a:cubicBezTo>
                  <a:cubicBezTo>
                    <a:pt x="45" y="328"/>
                    <a:pt x="0" y="149"/>
                    <a:pt x="89" y="75"/>
                  </a:cubicBezTo>
                  <a:cubicBezTo>
                    <a:pt x="164" y="0"/>
                    <a:pt x="342" y="75"/>
                    <a:pt x="476" y="224"/>
                  </a:cubicBezTo>
                  <a:cubicBezTo>
                    <a:pt x="610" y="387"/>
                    <a:pt x="655" y="566"/>
                    <a:pt x="581" y="64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8"/>
            <p:cNvSpPr/>
            <p:nvPr/>
          </p:nvSpPr>
          <p:spPr>
            <a:xfrm>
              <a:off x="2877450" y="314812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35" y="744"/>
                  </a:moveTo>
                  <a:cubicBezTo>
                    <a:pt x="30" y="715"/>
                    <a:pt x="1" y="521"/>
                    <a:pt x="60" y="328"/>
                  </a:cubicBezTo>
                  <a:cubicBezTo>
                    <a:pt x="120" y="134"/>
                    <a:pt x="269" y="0"/>
                    <a:pt x="373" y="30"/>
                  </a:cubicBezTo>
                  <a:cubicBezTo>
                    <a:pt x="477" y="60"/>
                    <a:pt x="507" y="253"/>
                    <a:pt x="447" y="447"/>
                  </a:cubicBezTo>
                  <a:cubicBezTo>
                    <a:pt x="373" y="640"/>
                    <a:pt x="239" y="774"/>
                    <a:pt x="135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8"/>
            <p:cNvSpPr/>
            <p:nvPr/>
          </p:nvSpPr>
          <p:spPr>
            <a:xfrm>
              <a:off x="2898300" y="3142150"/>
              <a:ext cx="14525" cy="19025"/>
            </a:xfrm>
            <a:custGeom>
              <a:avLst/>
              <a:gdLst/>
              <a:ahLst/>
              <a:cxnLst/>
              <a:rect l="l" t="t" r="r" b="b"/>
              <a:pathLst>
                <a:path w="581" h="761" extrusionOk="0">
                  <a:moveTo>
                    <a:pt x="89" y="701"/>
                  </a:moveTo>
                  <a:cubicBezTo>
                    <a:pt x="0" y="641"/>
                    <a:pt x="15" y="448"/>
                    <a:pt x="119" y="269"/>
                  </a:cubicBezTo>
                  <a:cubicBezTo>
                    <a:pt x="238" y="105"/>
                    <a:pt x="402" y="1"/>
                    <a:pt x="491" y="61"/>
                  </a:cubicBezTo>
                  <a:cubicBezTo>
                    <a:pt x="581" y="120"/>
                    <a:pt x="566" y="314"/>
                    <a:pt x="462" y="492"/>
                  </a:cubicBezTo>
                  <a:cubicBezTo>
                    <a:pt x="357" y="671"/>
                    <a:pt x="194" y="760"/>
                    <a:pt x="89" y="70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8"/>
            <p:cNvSpPr/>
            <p:nvPr/>
          </p:nvSpPr>
          <p:spPr>
            <a:xfrm>
              <a:off x="2958200" y="3184200"/>
              <a:ext cx="16400" cy="17525"/>
            </a:xfrm>
            <a:custGeom>
              <a:avLst/>
              <a:gdLst/>
              <a:ahLst/>
              <a:cxnLst/>
              <a:rect l="l" t="t" r="r" b="b"/>
              <a:pathLst>
                <a:path w="656" h="701" extrusionOk="0">
                  <a:moveTo>
                    <a:pt x="566" y="641"/>
                  </a:moveTo>
                  <a:cubicBezTo>
                    <a:pt x="492" y="701"/>
                    <a:pt x="313" y="641"/>
                    <a:pt x="179" y="477"/>
                  </a:cubicBezTo>
                  <a:cubicBezTo>
                    <a:pt x="45" y="328"/>
                    <a:pt x="1" y="135"/>
                    <a:pt x="75" y="75"/>
                  </a:cubicBezTo>
                  <a:cubicBezTo>
                    <a:pt x="164" y="1"/>
                    <a:pt x="343" y="61"/>
                    <a:pt x="477" y="224"/>
                  </a:cubicBezTo>
                  <a:cubicBezTo>
                    <a:pt x="611" y="373"/>
                    <a:pt x="656" y="567"/>
                    <a:pt x="566" y="64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8"/>
            <p:cNvSpPr/>
            <p:nvPr/>
          </p:nvSpPr>
          <p:spPr>
            <a:xfrm>
              <a:off x="2949275" y="3144025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79" y="760"/>
                  </a:moveTo>
                  <a:cubicBezTo>
                    <a:pt x="75" y="745"/>
                    <a:pt x="0" y="566"/>
                    <a:pt x="30" y="358"/>
                  </a:cubicBezTo>
                  <a:cubicBezTo>
                    <a:pt x="45" y="164"/>
                    <a:pt x="164" y="0"/>
                    <a:pt x="268" y="15"/>
                  </a:cubicBezTo>
                  <a:cubicBezTo>
                    <a:pt x="373" y="30"/>
                    <a:pt x="447" y="209"/>
                    <a:pt x="417" y="417"/>
                  </a:cubicBezTo>
                  <a:cubicBezTo>
                    <a:pt x="402" y="611"/>
                    <a:pt x="298" y="774"/>
                    <a:pt x="17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8"/>
            <p:cNvSpPr/>
            <p:nvPr/>
          </p:nvSpPr>
          <p:spPr>
            <a:xfrm>
              <a:off x="2940725" y="3224025"/>
              <a:ext cx="10800" cy="19375"/>
            </a:xfrm>
            <a:custGeom>
              <a:avLst/>
              <a:gdLst/>
              <a:ahLst/>
              <a:cxnLst/>
              <a:rect l="l" t="t" r="r" b="b"/>
              <a:pathLst>
                <a:path w="432" h="775" extrusionOk="0">
                  <a:moveTo>
                    <a:pt x="179" y="760"/>
                  </a:moveTo>
                  <a:cubicBezTo>
                    <a:pt x="60" y="745"/>
                    <a:pt x="0" y="566"/>
                    <a:pt x="15" y="373"/>
                  </a:cubicBezTo>
                  <a:cubicBezTo>
                    <a:pt x="45" y="164"/>
                    <a:pt x="149" y="1"/>
                    <a:pt x="253" y="16"/>
                  </a:cubicBezTo>
                  <a:cubicBezTo>
                    <a:pt x="372" y="30"/>
                    <a:pt x="432" y="209"/>
                    <a:pt x="417" y="417"/>
                  </a:cubicBezTo>
                  <a:cubicBezTo>
                    <a:pt x="387" y="611"/>
                    <a:pt x="283" y="775"/>
                    <a:pt x="17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8"/>
            <p:cNvSpPr/>
            <p:nvPr/>
          </p:nvSpPr>
          <p:spPr>
            <a:xfrm>
              <a:off x="2916525" y="31838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417"/>
                  </a:moveTo>
                  <a:cubicBezTo>
                    <a:pt x="1" y="313"/>
                    <a:pt x="120" y="164"/>
                    <a:pt x="313" y="75"/>
                  </a:cubicBezTo>
                  <a:cubicBezTo>
                    <a:pt x="492" y="0"/>
                    <a:pt x="685" y="0"/>
                    <a:pt x="730" y="104"/>
                  </a:cubicBezTo>
                  <a:cubicBezTo>
                    <a:pt x="775" y="208"/>
                    <a:pt x="655" y="357"/>
                    <a:pt x="477" y="447"/>
                  </a:cubicBezTo>
                  <a:cubicBezTo>
                    <a:pt x="283" y="521"/>
                    <a:pt x="90" y="521"/>
                    <a:pt x="45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8"/>
            <p:cNvSpPr/>
            <p:nvPr/>
          </p:nvSpPr>
          <p:spPr>
            <a:xfrm>
              <a:off x="2935875" y="319650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5" y="298"/>
                  </a:moveTo>
                  <a:cubicBezTo>
                    <a:pt x="1" y="194"/>
                    <a:pt x="149" y="75"/>
                    <a:pt x="358" y="45"/>
                  </a:cubicBezTo>
                  <a:cubicBezTo>
                    <a:pt x="551" y="0"/>
                    <a:pt x="730" y="60"/>
                    <a:pt x="760" y="164"/>
                  </a:cubicBezTo>
                  <a:cubicBezTo>
                    <a:pt x="775" y="283"/>
                    <a:pt x="626" y="387"/>
                    <a:pt x="417" y="432"/>
                  </a:cubicBezTo>
                  <a:cubicBezTo>
                    <a:pt x="224" y="462"/>
                    <a:pt x="30" y="417"/>
                    <a:pt x="15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8"/>
            <p:cNvSpPr/>
            <p:nvPr/>
          </p:nvSpPr>
          <p:spPr>
            <a:xfrm>
              <a:off x="2884900" y="3229250"/>
              <a:ext cx="14525" cy="18625"/>
            </a:xfrm>
            <a:custGeom>
              <a:avLst/>
              <a:gdLst/>
              <a:ahLst/>
              <a:cxnLst/>
              <a:rect l="l" t="t" r="r" b="b"/>
              <a:pathLst>
                <a:path w="581" h="745" extrusionOk="0">
                  <a:moveTo>
                    <a:pt x="90" y="685"/>
                  </a:moveTo>
                  <a:cubicBezTo>
                    <a:pt x="0" y="640"/>
                    <a:pt x="15" y="447"/>
                    <a:pt x="119" y="268"/>
                  </a:cubicBezTo>
                  <a:cubicBezTo>
                    <a:pt x="238" y="89"/>
                    <a:pt x="402" y="0"/>
                    <a:pt x="492" y="60"/>
                  </a:cubicBezTo>
                  <a:cubicBezTo>
                    <a:pt x="581" y="119"/>
                    <a:pt x="566" y="298"/>
                    <a:pt x="462" y="476"/>
                  </a:cubicBezTo>
                  <a:cubicBezTo>
                    <a:pt x="358" y="655"/>
                    <a:pt x="194" y="744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8"/>
            <p:cNvSpPr/>
            <p:nvPr/>
          </p:nvSpPr>
          <p:spPr>
            <a:xfrm>
              <a:off x="2916900" y="32106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298"/>
                  </a:moveTo>
                  <a:cubicBezTo>
                    <a:pt x="0" y="179"/>
                    <a:pt x="149" y="60"/>
                    <a:pt x="343" y="31"/>
                  </a:cubicBezTo>
                  <a:cubicBezTo>
                    <a:pt x="551" y="1"/>
                    <a:pt x="730" y="45"/>
                    <a:pt x="745" y="165"/>
                  </a:cubicBezTo>
                  <a:cubicBezTo>
                    <a:pt x="774" y="269"/>
                    <a:pt x="626" y="388"/>
                    <a:pt x="417" y="418"/>
                  </a:cubicBezTo>
                  <a:cubicBezTo>
                    <a:pt x="209" y="462"/>
                    <a:pt x="30" y="403"/>
                    <a:pt x="15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8"/>
            <p:cNvSpPr/>
            <p:nvPr/>
          </p:nvSpPr>
          <p:spPr>
            <a:xfrm>
              <a:off x="2837625" y="322515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6" y="298"/>
                  </a:moveTo>
                  <a:cubicBezTo>
                    <a:pt x="1" y="194"/>
                    <a:pt x="150" y="75"/>
                    <a:pt x="358" y="45"/>
                  </a:cubicBezTo>
                  <a:cubicBezTo>
                    <a:pt x="552" y="0"/>
                    <a:pt x="745" y="60"/>
                    <a:pt x="760" y="164"/>
                  </a:cubicBezTo>
                  <a:cubicBezTo>
                    <a:pt x="775" y="283"/>
                    <a:pt x="626" y="387"/>
                    <a:pt x="418" y="432"/>
                  </a:cubicBezTo>
                  <a:cubicBezTo>
                    <a:pt x="224" y="462"/>
                    <a:pt x="46" y="402"/>
                    <a:pt x="16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8"/>
            <p:cNvSpPr/>
            <p:nvPr/>
          </p:nvSpPr>
          <p:spPr>
            <a:xfrm>
              <a:off x="2874850" y="319055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90" y="74"/>
                  </a:moveTo>
                  <a:cubicBezTo>
                    <a:pt x="164" y="0"/>
                    <a:pt x="343" y="74"/>
                    <a:pt x="477" y="223"/>
                  </a:cubicBezTo>
                  <a:cubicBezTo>
                    <a:pt x="626" y="387"/>
                    <a:pt x="655" y="566"/>
                    <a:pt x="581" y="640"/>
                  </a:cubicBezTo>
                  <a:cubicBezTo>
                    <a:pt x="492" y="714"/>
                    <a:pt x="328" y="640"/>
                    <a:pt x="179" y="491"/>
                  </a:cubicBezTo>
                  <a:cubicBezTo>
                    <a:pt x="45" y="327"/>
                    <a:pt x="0" y="149"/>
                    <a:pt x="90" y="7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8"/>
            <p:cNvSpPr/>
            <p:nvPr/>
          </p:nvSpPr>
          <p:spPr>
            <a:xfrm>
              <a:off x="2870375" y="3211750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105" y="45"/>
                  </a:moveTo>
                  <a:cubicBezTo>
                    <a:pt x="194" y="0"/>
                    <a:pt x="358" y="105"/>
                    <a:pt x="447" y="298"/>
                  </a:cubicBezTo>
                  <a:cubicBezTo>
                    <a:pt x="552" y="477"/>
                    <a:pt x="537" y="670"/>
                    <a:pt x="447" y="715"/>
                  </a:cubicBezTo>
                  <a:cubicBezTo>
                    <a:pt x="343" y="774"/>
                    <a:pt x="194" y="655"/>
                    <a:pt x="90" y="477"/>
                  </a:cubicBezTo>
                  <a:cubicBezTo>
                    <a:pt x="1" y="298"/>
                    <a:pt x="1" y="105"/>
                    <a:pt x="105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8"/>
            <p:cNvSpPr/>
            <p:nvPr/>
          </p:nvSpPr>
          <p:spPr>
            <a:xfrm>
              <a:off x="2896800" y="3171925"/>
              <a:ext cx="14550" cy="19000"/>
            </a:xfrm>
            <a:custGeom>
              <a:avLst/>
              <a:gdLst/>
              <a:ahLst/>
              <a:cxnLst/>
              <a:rect l="l" t="t" r="r" b="b"/>
              <a:pathLst>
                <a:path w="582" h="760" extrusionOk="0">
                  <a:moveTo>
                    <a:pt x="90" y="700"/>
                  </a:moveTo>
                  <a:cubicBezTo>
                    <a:pt x="1" y="641"/>
                    <a:pt x="16" y="447"/>
                    <a:pt x="120" y="269"/>
                  </a:cubicBezTo>
                  <a:cubicBezTo>
                    <a:pt x="224" y="105"/>
                    <a:pt x="388" y="1"/>
                    <a:pt x="492" y="60"/>
                  </a:cubicBezTo>
                  <a:cubicBezTo>
                    <a:pt x="581" y="120"/>
                    <a:pt x="566" y="313"/>
                    <a:pt x="462" y="492"/>
                  </a:cubicBezTo>
                  <a:cubicBezTo>
                    <a:pt x="343" y="671"/>
                    <a:pt x="179" y="760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8"/>
            <p:cNvSpPr/>
            <p:nvPr/>
          </p:nvSpPr>
          <p:spPr>
            <a:xfrm>
              <a:off x="2858475" y="31246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179"/>
                  </a:moveTo>
                  <a:cubicBezTo>
                    <a:pt x="775" y="283"/>
                    <a:pt x="626" y="387"/>
                    <a:pt x="417" y="417"/>
                  </a:cubicBezTo>
                  <a:cubicBezTo>
                    <a:pt x="209" y="447"/>
                    <a:pt x="30" y="373"/>
                    <a:pt x="15" y="268"/>
                  </a:cubicBezTo>
                  <a:cubicBezTo>
                    <a:pt x="0" y="149"/>
                    <a:pt x="164" y="45"/>
                    <a:pt x="373" y="30"/>
                  </a:cubicBezTo>
                  <a:cubicBezTo>
                    <a:pt x="566" y="0"/>
                    <a:pt x="745" y="60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8"/>
            <p:cNvSpPr/>
            <p:nvPr/>
          </p:nvSpPr>
          <p:spPr>
            <a:xfrm>
              <a:off x="2831300" y="31324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33"/>
                  </a:moveTo>
                  <a:cubicBezTo>
                    <a:pt x="1" y="328"/>
                    <a:pt x="120" y="180"/>
                    <a:pt x="299" y="90"/>
                  </a:cubicBezTo>
                  <a:cubicBezTo>
                    <a:pt x="492" y="1"/>
                    <a:pt x="686" y="16"/>
                    <a:pt x="730" y="120"/>
                  </a:cubicBezTo>
                  <a:cubicBezTo>
                    <a:pt x="775" y="209"/>
                    <a:pt x="656" y="358"/>
                    <a:pt x="462" y="448"/>
                  </a:cubicBezTo>
                  <a:cubicBezTo>
                    <a:pt x="284" y="537"/>
                    <a:pt x="90" y="522"/>
                    <a:pt x="46" y="43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8"/>
            <p:cNvSpPr/>
            <p:nvPr/>
          </p:nvSpPr>
          <p:spPr>
            <a:xfrm>
              <a:off x="2816800" y="3155550"/>
              <a:ext cx="14525" cy="18650"/>
            </a:xfrm>
            <a:custGeom>
              <a:avLst/>
              <a:gdLst/>
              <a:ahLst/>
              <a:cxnLst/>
              <a:rect l="l" t="t" r="r" b="b"/>
              <a:pathLst>
                <a:path w="581" h="746" extrusionOk="0">
                  <a:moveTo>
                    <a:pt x="90" y="686"/>
                  </a:moveTo>
                  <a:cubicBezTo>
                    <a:pt x="0" y="626"/>
                    <a:pt x="15" y="447"/>
                    <a:pt x="119" y="269"/>
                  </a:cubicBezTo>
                  <a:cubicBezTo>
                    <a:pt x="239" y="90"/>
                    <a:pt x="402" y="1"/>
                    <a:pt x="492" y="60"/>
                  </a:cubicBezTo>
                  <a:cubicBezTo>
                    <a:pt x="581" y="120"/>
                    <a:pt x="566" y="299"/>
                    <a:pt x="462" y="477"/>
                  </a:cubicBezTo>
                  <a:cubicBezTo>
                    <a:pt x="343" y="656"/>
                    <a:pt x="179" y="745"/>
                    <a:pt x="90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8"/>
            <p:cNvSpPr/>
            <p:nvPr/>
          </p:nvSpPr>
          <p:spPr>
            <a:xfrm>
              <a:off x="2855125" y="314885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90" y="46"/>
                  </a:moveTo>
                  <a:cubicBezTo>
                    <a:pt x="194" y="1"/>
                    <a:pt x="343" y="105"/>
                    <a:pt x="447" y="299"/>
                  </a:cubicBezTo>
                  <a:cubicBezTo>
                    <a:pt x="536" y="477"/>
                    <a:pt x="536" y="671"/>
                    <a:pt x="432" y="715"/>
                  </a:cubicBezTo>
                  <a:cubicBezTo>
                    <a:pt x="343" y="775"/>
                    <a:pt x="179" y="656"/>
                    <a:pt x="90" y="477"/>
                  </a:cubicBezTo>
                  <a:cubicBezTo>
                    <a:pt x="1" y="284"/>
                    <a:pt x="1" y="105"/>
                    <a:pt x="90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8"/>
            <p:cNvSpPr/>
            <p:nvPr/>
          </p:nvSpPr>
          <p:spPr>
            <a:xfrm>
              <a:off x="2848800" y="3197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0" y="328"/>
                    <a:pt x="120" y="179"/>
                    <a:pt x="313" y="90"/>
                  </a:cubicBezTo>
                  <a:cubicBezTo>
                    <a:pt x="492" y="1"/>
                    <a:pt x="685" y="16"/>
                    <a:pt x="730" y="120"/>
                  </a:cubicBezTo>
                  <a:cubicBezTo>
                    <a:pt x="774" y="224"/>
                    <a:pt x="655" y="373"/>
                    <a:pt x="477" y="462"/>
                  </a:cubicBezTo>
                  <a:cubicBezTo>
                    <a:pt x="283" y="537"/>
                    <a:pt x="90" y="537"/>
                    <a:pt x="45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8"/>
            <p:cNvSpPr/>
            <p:nvPr/>
          </p:nvSpPr>
          <p:spPr>
            <a:xfrm>
              <a:off x="2842100" y="3167100"/>
              <a:ext cx="10825" cy="19375"/>
            </a:xfrm>
            <a:custGeom>
              <a:avLst/>
              <a:gdLst/>
              <a:ahLst/>
              <a:cxnLst/>
              <a:rect l="l" t="t" r="r" b="b"/>
              <a:pathLst>
                <a:path w="433" h="775" extrusionOk="0">
                  <a:moveTo>
                    <a:pt x="179" y="759"/>
                  </a:moveTo>
                  <a:cubicBezTo>
                    <a:pt x="60" y="745"/>
                    <a:pt x="1" y="581"/>
                    <a:pt x="15" y="372"/>
                  </a:cubicBezTo>
                  <a:cubicBezTo>
                    <a:pt x="45" y="164"/>
                    <a:pt x="149" y="0"/>
                    <a:pt x="268" y="15"/>
                  </a:cubicBezTo>
                  <a:cubicBezTo>
                    <a:pt x="373" y="30"/>
                    <a:pt x="432" y="209"/>
                    <a:pt x="417" y="417"/>
                  </a:cubicBezTo>
                  <a:cubicBezTo>
                    <a:pt x="388" y="625"/>
                    <a:pt x="283" y="774"/>
                    <a:pt x="17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8"/>
            <p:cNvSpPr/>
            <p:nvPr/>
          </p:nvSpPr>
          <p:spPr>
            <a:xfrm>
              <a:off x="2974200" y="322850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149"/>
                  </a:moveTo>
                  <a:cubicBezTo>
                    <a:pt x="60" y="45"/>
                    <a:pt x="254" y="0"/>
                    <a:pt x="447" y="60"/>
                  </a:cubicBezTo>
                  <a:cubicBezTo>
                    <a:pt x="656" y="104"/>
                    <a:pt x="790" y="238"/>
                    <a:pt x="760" y="343"/>
                  </a:cubicBezTo>
                  <a:cubicBezTo>
                    <a:pt x="730" y="447"/>
                    <a:pt x="537" y="491"/>
                    <a:pt x="343" y="432"/>
                  </a:cubicBezTo>
                  <a:cubicBezTo>
                    <a:pt x="135" y="387"/>
                    <a:pt x="1" y="253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8"/>
            <p:cNvSpPr/>
            <p:nvPr/>
          </p:nvSpPr>
          <p:spPr>
            <a:xfrm>
              <a:off x="2972350" y="3173800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15" y="313"/>
                  </a:moveTo>
                  <a:cubicBezTo>
                    <a:pt x="0" y="194"/>
                    <a:pt x="149" y="75"/>
                    <a:pt x="343" y="45"/>
                  </a:cubicBezTo>
                  <a:cubicBezTo>
                    <a:pt x="551" y="0"/>
                    <a:pt x="730" y="60"/>
                    <a:pt x="759" y="164"/>
                  </a:cubicBezTo>
                  <a:cubicBezTo>
                    <a:pt x="774" y="283"/>
                    <a:pt x="625" y="402"/>
                    <a:pt x="417" y="432"/>
                  </a:cubicBezTo>
                  <a:cubicBezTo>
                    <a:pt x="209" y="477"/>
                    <a:pt x="30" y="417"/>
                    <a:pt x="15" y="31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8"/>
            <p:cNvSpPr/>
            <p:nvPr/>
          </p:nvSpPr>
          <p:spPr>
            <a:xfrm>
              <a:off x="2989450" y="3127275"/>
              <a:ext cx="19025" cy="10075"/>
            </a:xfrm>
            <a:custGeom>
              <a:avLst/>
              <a:gdLst/>
              <a:ahLst/>
              <a:cxnLst/>
              <a:rect l="l" t="t" r="r" b="b"/>
              <a:pathLst>
                <a:path w="761" h="403" extrusionOk="0">
                  <a:moveTo>
                    <a:pt x="760" y="209"/>
                  </a:moveTo>
                  <a:cubicBezTo>
                    <a:pt x="745" y="313"/>
                    <a:pt x="581" y="402"/>
                    <a:pt x="373" y="402"/>
                  </a:cubicBezTo>
                  <a:cubicBezTo>
                    <a:pt x="165" y="388"/>
                    <a:pt x="1" y="298"/>
                    <a:pt x="1" y="194"/>
                  </a:cubicBezTo>
                  <a:cubicBezTo>
                    <a:pt x="1" y="75"/>
                    <a:pt x="180" y="1"/>
                    <a:pt x="388" y="1"/>
                  </a:cubicBezTo>
                  <a:cubicBezTo>
                    <a:pt x="581" y="1"/>
                    <a:pt x="760" y="90"/>
                    <a:pt x="760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8"/>
            <p:cNvSpPr/>
            <p:nvPr/>
          </p:nvSpPr>
          <p:spPr>
            <a:xfrm>
              <a:off x="3005825" y="3095650"/>
              <a:ext cx="12325" cy="19375"/>
            </a:xfrm>
            <a:custGeom>
              <a:avLst/>
              <a:gdLst/>
              <a:ahLst/>
              <a:cxnLst/>
              <a:rect l="l" t="t" r="r" b="b"/>
              <a:pathLst>
                <a:path w="493" h="775" extrusionOk="0">
                  <a:moveTo>
                    <a:pt x="343" y="745"/>
                  </a:moveTo>
                  <a:cubicBezTo>
                    <a:pt x="239" y="774"/>
                    <a:pt x="120" y="640"/>
                    <a:pt x="60" y="432"/>
                  </a:cubicBezTo>
                  <a:cubicBezTo>
                    <a:pt x="1" y="239"/>
                    <a:pt x="46" y="45"/>
                    <a:pt x="150" y="15"/>
                  </a:cubicBezTo>
                  <a:cubicBezTo>
                    <a:pt x="254" y="0"/>
                    <a:pt x="388" y="134"/>
                    <a:pt x="447" y="328"/>
                  </a:cubicBezTo>
                  <a:cubicBezTo>
                    <a:pt x="492" y="536"/>
                    <a:pt x="462" y="715"/>
                    <a:pt x="343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8"/>
            <p:cNvSpPr/>
            <p:nvPr/>
          </p:nvSpPr>
          <p:spPr>
            <a:xfrm>
              <a:off x="3032625" y="3094525"/>
              <a:ext cx="19000" cy="14925"/>
            </a:xfrm>
            <a:custGeom>
              <a:avLst/>
              <a:gdLst/>
              <a:ahLst/>
              <a:cxnLst/>
              <a:rect l="l" t="t" r="r" b="b"/>
              <a:pathLst>
                <a:path w="760" h="597" extrusionOk="0">
                  <a:moveTo>
                    <a:pt x="700" y="90"/>
                  </a:moveTo>
                  <a:cubicBezTo>
                    <a:pt x="760" y="194"/>
                    <a:pt x="656" y="358"/>
                    <a:pt x="477" y="462"/>
                  </a:cubicBezTo>
                  <a:cubicBezTo>
                    <a:pt x="313" y="581"/>
                    <a:pt x="120" y="596"/>
                    <a:pt x="60" y="492"/>
                  </a:cubicBezTo>
                  <a:cubicBezTo>
                    <a:pt x="1" y="403"/>
                    <a:pt x="105" y="239"/>
                    <a:pt x="269" y="135"/>
                  </a:cubicBezTo>
                  <a:cubicBezTo>
                    <a:pt x="447" y="16"/>
                    <a:pt x="641" y="1"/>
                    <a:pt x="70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8"/>
            <p:cNvSpPr/>
            <p:nvPr/>
          </p:nvSpPr>
          <p:spPr>
            <a:xfrm>
              <a:off x="3003225" y="3071825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60" y="358"/>
                  </a:moveTo>
                  <a:cubicBezTo>
                    <a:pt x="730" y="462"/>
                    <a:pt x="551" y="507"/>
                    <a:pt x="343" y="447"/>
                  </a:cubicBezTo>
                  <a:cubicBezTo>
                    <a:pt x="150" y="388"/>
                    <a:pt x="1" y="254"/>
                    <a:pt x="30" y="150"/>
                  </a:cubicBezTo>
                  <a:cubicBezTo>
                    <a:pt x="75" y="45"/>
                    <a:pt x="254" y="1"/>
                    <a:pt x="447" y="60"/>
                  </a:cubicBezTo>
                  <a:cubicBezTo>
                    <a:pt x="656" y="120"/>
                    <a:pt x="790" y="254"/>
                    <a:pt x="760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8"/>
            <p:cNvSpPr/>
            <p:nvPr/>
          </p:nvSpPr>
          <p:spPr>
            <a:xfrm>
              <a:off x="3066500" y="30785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4" y="358"/>
                  </a:moveTo>
                  <a:cubicBezTo>
                    <a:pt x="715" y="462"/>
                    <a:pt x="536" y="507"/>
                    <a:pt x="328" y="447"/>
                  </a:cubicBezTo>
                  <a:cubicBezTo>
                    <a:pt x="134" y="388"/>
                    <a:pt x="0" y="254"/>
                    <a:pt x="15" y="149"/>
                  </a:cubicBezTo>
                  <a:cubicBezTo>
                    <a:pt x="45" y="45"/>
                    <a:pt x="238" y="1"/>
                    <a:pt x="432" y="60"/>
                  </a:cubicBezTo>
                  <a:cubicBezTo>
                    <a:pt x="640" y="120"/>
                    <a:pt x="774" y="254"/>
                    <a:pt x="744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8"/>
            <p:cNvSpPr/>
            <p:nvPr/>
          </p:nvSpPr>
          <p:spPr>
            <a:xfrm>
              <a:off x="3030400" y="3067725"/>
              <a:ext cx="19375" cy="12700"/>
            </a:xfrm>
            <a:custGeom>
              <a:avLst/>
              <a:gdLst/>
              <a:ahLst/>
              <a:cxnLst/>
              <a:rect l="l" t="t" r="r" b="b"/>
              <a:pathLst>
                <a:path w="775" h="508" extrusionOk="0">
                  <a:moveTo>
                    <a:pt x="745" y="358"/>
                  </a:moveTo>
                  <a:cubicBezTo>
                    <a:pt x="715" y="462"/>
                    <a:pt x="536" y="507"/>
                    <a:pt x="343" y="448"/>
                  </a:cubicBezTo>
                  <a:cubicBezTo>
                    <a:pt x="134" y="388"/>
                    <a:pt x="0" y="254"/>
                    <a:pt x="30" y="150"/>
                  </a:cubicBezTo>
                  <a:cubicBezTo>
                    <a:pt x="60" y="46"/>
                    <a:pt x="238" y="1"/>
                    <a:pt x="447" y="61"/>
                  </a:cubicBezTo>
                  <a:cubicBezTo>
                    <a:pt x="640" y="120"/>
                    <a:pt x="774" y="254"/>
                    <a:pt x="745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8"/>
            <p:cNvSpPr/>
            <p:nvPr/>
          </p:nvSpPr>
          <p:spPr>
            <a:xfrm>
              <a:off x="3063150" y="3051375"/>
              <a:ext cx="18625" cy="14525"/>
            </a:xfrm>
            <a:custGeom>
              <a:avLst/>
              <a:gdLst/>
              <a:ahLst/>
              <a:cxnLst/>
              <a:rect l="l" t="t" r="r" b="b"/>
              <a:pathLst>
                <a:path w="745" h="581" extrusionOk="0">
                  <a:moveTo>
                    <a:pt x="700" y="89"/>
                  </a:moveTo>
                  <a:cubicBezTo>
                    <a:pt x="744" y="179"/>
                    <a:pt x="655" y="357"/>
                    <a:pt x="476" y="461"/>
                  </a:cubicBezTo>
                  <a:cubicBezTo>
                    <a:pt x="298" y="566"/>
                    <a:pt x="119" y="581"/>
                    <a:pt x="60" y="491"/>
                  </a:cubicBezTo>
                  <a:cubicBezTo>
                    <a:pt x="0" y="402"/>
                    <a:pt x="89" y="238"/>
                    <a:pt x="268" y="119"/>
                  </a:cubicBezTo>
                  <a:cubicBezTo>
                    <a:pt x="447" y="15"/>
                    <a:pt x="640" y="0"/>
                    <a:pt x="700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8"/>
            <p:cNvSpPr/>
            <p:nvPr/>
          </p:nvSpPr>
          <p:spPr>
            <a:xfrm>
              <a:off x="3101475" y="3039825"/>
              <a:ext cx="19000" cy="14925"/>
            </a:xfrm>
            <a:custGeom>
              <a:avLst/>
              <a:gdLst/>
              <a:ahLst/>
              <a:cxnLst/>
              <a:rect l="l" t="t" r="r" b="b"/>
              <a:pathLst>
                <a:path w="760" h="597" extrusionOk="0">
                  <a:moveTo>
                    <a:pt x="700" y="105"/>
                  </a:moveTo>
                  <a:cubicBezTo>
                    <a:pt x="759" y="194"/>
                    <a:pt x="655" y="358"/>
                    <a:pt x="477" y="462"/>
                  </a:cubicBezTo>
                  <a:cubicBezTo>
                    <a:pt x="313" y="581"/>
                    <a:pt x="119" y="596"/>
                    <a:pt x="60" y="492"/>
                  </a:cubicBezTo>
                  <a:cubicBezTo>
                    <a:pt x="0" y="403"/>
                    <a:pt x="104" y="239"/>
                    <a:pt x="268" y="135"/>
                  </a:cubicBezTo>
                  <a:cubicBezTo>
                    <a:pt x="447" y="16"/>
                    <a:pt x="640" y="1"/>
                    <a:pt x="70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8"/>
            <p:cNvSpPr/>
            <p:nvPr/>
          </p:nvSpPr>
          <p:spPr>
            <a:xfrm>
              <a:off x="2493425" y="3110150"/>
              <a:ext cx="15275" cy="18275"/>
            </a:xfrm>
            <a:custGeom>
              <a:avLst/>
              <a:gdLst/>
              <a:ahLst/>
              <a:cxnLst/>
              <a:rect l="l" t="t" r="r" b="b"/>
              <a:pathLst>
                <a:path w="611" h="731" extrusionOk="0">
                  <a:moveTo>
                    <a:pt x="536" y="671"/>
                  </a:moveTo>
                  <a:cubicBezTo>
                    <a:pt x="611" y="611"/>
                    <a:pt x="596" y="418"/>
                    <a:pt x="477" y="254"/>
                  </a:cubicBezTo>
                  <a:cubicBezTo>
                    <a:pt x="358" y="75"/>
                    <a:pt x="194" y="1"/>
                    <a:pt x="105" y="60"/>
                  </a:cubicBezTo>
                  <a:cubicBezTo>
                    <a:pt x="0" y="120"/>
                    <a:pt x="30" y="313"/>
                    <a:pt x="149" y="477"/>
                  </a:cubicBezTo>
                  <a:cubicBezTo>
                    <a:pt x="268" y="656"/>
                    <a:pt x="432" y="730"/>
                    <a:pt x="536" y="67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8"/>
            <p:cNvSpPr/>
            <p:nvPr/>
          </p:nvSpPr>
          <p:spPr>
            <a:xfrm>
              <a:off x="2456200" y="3093050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268"/>
                  </a:moveTo>
                  <a:cubicBezTo>
                    <a:pt x="775" y="164"/>
                    <a:pt x="626" y="60"/>
                    <a:pt x="418" y="30"/>
                  </a:cubicBezTo>
                  <a:cubicBezTo>
                    <a:pt x="209" y="0"/>
                    <a:pt x="31" y="75"/>
                    <a:pt x="16" y="179"/>
                  </a:cubicBezTo>
                  <a:cubicBezTo>
                    <a:pt x="1" y="283"/>
                    <a:pt x="165" y="402"/>
                    <a:pt x="358" y="417"/>
                  </a:cubicBezTo>
                  <a:cubicBezTo>
                    <a:pt x="567" y="447"/>
                    <a:pt x="745" y="387"/>
                    <a:pt x="760" y="26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8"/>
            <p:cNvSpPr/>
            <p:nvPr/>
          </p:nvSpPr>
          <p:spPr>
            <a:xfrm>
              <a:off x="2535850" y="310382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59" y="269"/>
                  </a:moveTo>
                  <a:cubicBezTo>
                    <a:pt x="774" y="165"/>
                    <a:pt x="626" y="60"/>
                    <a:pt x="417" y="31"/>
                  </a:cubicBezTo>
                  <a:cubicBezTo>
                    <a:pt x="209" y="1"/>
                    <a:pt x="30" y="75"/>
                    <a:pt x="15" y="179"/>
                  </a:cubicBezTo>
                  <a:cubicBezTo>
                    <a:pt x="0" y="284"/>
                    <a:pt x="164" y="403"/>
                    <a:pt x="372" y="418"/>
                  </a:cubicBezTo>
                  <a:cubicBezTo>
                    <a:pt x="581" y="447"/>
                    <a:pt x="745" y="388"/>
                    <a:pt x="759" y="26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8"/>
            <p:cNvSpPr/>
            <p:nvPr/>
          </p:nvSpPr>
          <p:spPr>
            <a:xfrm>
              <a:off x="2500500" y="30707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74"/>
                  </a:moveTo>
                  <a:cubicBezTo>
                    <a:pt x="462" y="0"/>
                    <a:pt x="283" y="74"/>
                    <a:pt x="164" y="238"/>
                  </a:cubicBezTo>
                  <a:cubicBezTo>
                    <a:pt x="30" y="402"/>
                    <a:pt x="0" y="595"/>
                    <a:pt x="75" y="655"/>
                  </a:cubicBezTo>
                  <a:cubicBezTo>
                    <a:pt x="164" y="729"/>
                    <a:pt x="343" y="655"/>
                    <a:pt x="477" y="491"/>
                  </a:cubicBezTo>
                  <a:cubicBezTo>
                    <a:pt x="596" y="328"/>
                    <a:pt x="640" y="134"/>
                    <a:pt x="551" y="7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8"/>
            <p:cNvSpPr/>
            <p:nvPr/>
          </p:nvSpPr>
          <p:spPr>
            <a:xfrm>
              <a:off x="2508675" y="309155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45"/>
                  </a:moveTo>
                  <a:cubicBezTo>
                    <a:pt x="328" y="1"/>
                    <a:pt x="179" y="120"/>
                    <a:pt x="90" y="313"/>
                  </a:cubicBezTo>
                  <a:cubicBezTo>
                    <a:pt x="1" y="507"/>
                    <a:pt x="16" y="685"/>
                    <a:pt x="120" y="730"/>
                  </a:cubicBezTo>
                  <a:cubicBezTo>
                    <a:pt x="209" y="775"/>
                    <a:pt x="358" y="670"/>
                    <a:pt x="447" y="477"/>
                  </a:cubicBezTo>
                  <a:cubicBezTo>
                    <a:pt x="537" y="283"/>
                    <a:pt x="522" y="105"/>
                    <a:pt x="432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8"/>
            <p:cNvSpPr/>
            <p:nvPr/>
          </p:nvSpPr>
          <p:spPr>
            <a:xfrm>
              <a:off x="2573800" y="31231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60" y="269"/>
                  </a:moveTo>
                  <a:cubicBezTo>
                    <a:pt x="775" y="165"/>
                    <a:pt x="626" y="60"/>
                    <a:pt x="417" y="31"/>
                  </a:cubicBezTo>
                  <a:cubicBezTo>
                    <a:pt x="209" y="1"/>
                    <a:pt x="30" y="75"/>
                    <a:pt x="15" y="179"/>
                  </a:cubicBezTo>
                  <a:cubicBezTo>
                    <a:pt x="1" y="284"/>
                    <a:pt x="164" y="403"/>
                    <a:pt x="358" y="433"/>
                  </a:cubicBezTo>
                  <a:cubicBezTo>
                    <a:pt x="566" y="447"/>
                    <a:pt x="745" y="388"/>
                    <a:pt x="760" y="26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8"/>
            <p:cNvSpPr/>
            <p:nvPr/>
          </p:nvSpPr>
          <p:spPr>
            <a:xfrm>
              <a:off x="2535475" y="3133225"/>
              <a:ext cx="17875" cy="16025"/>
            </a:xfrm>
            <a:custGeom>
              <a:avLst/>
              <a:gdLst/>
              <a:ahLst/>
              <a:cxnLst/>
              <a:rect l="l" t="t" r="r" b="b"/>
              <a:pathLst>
                <a:path w="715" h="641" extrusionOk="0">
                  <a:moveTo>
                    <a:pt x="641" y="75"/>
                  </a:moveTo>
                  <a:cubicBezTo>
                    <a:pt x="581" y="1"/>
                    <a:pt x="387" y="31"/>
                    <a:pt x="239" y="164"/>
                  </a:cubicBezTo>
                  <a:cubicBezTo>
                    <a:pt x="75" y="298"/>
                    <a:pt x="0" y="477"/>
                    <a:pt x="75" y="566"/>
                  </a:cubicBezTo>
                  <a:cubicBezTo>
                    <a:pt x="149" y="641"/>
                    <a:pt x="328" y="611"/>
                    <a:pt x="492" y="477"/>
                  </a:cubicBezTo>
                  <a:cubicBezTo>
                    <a:pt x="655" y="343"/>
                    <a:pt x="715" y="164"/>
                    <a:pt x="64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8"/>
            <p:cNvSpPr/>
            <p:nvPr/>
          </p:nvSpPr>
          <p:spPr>
            <a:xfrm>
              <a:off x="2597250" y="3081125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640" y="90"/>
                  </a:moveTo>
                  <a:cubicBezTo>
                    <a:pt x="566" y="1"/>
                    <a:pt x="387" y="45"/>
                    <a:pt x="224" y="179"/>
                  </a:cubicBezTo>
                  <a:cubicBezTo>
                    <a:pt x="60" y="313"/>
                    <a:pt x="0" y="492"/>
                    <a:pt x="75" y="581"/>
                  </a:cubicBezTo>
                  <a:cubicBezTo>
                    <a:pt x="134" y="656"/>
                    <a:pt x="328" y="611"/>
                    <a:pt x="477" y="477"/>
                  </a:cubicBezTo>
                  <a:cubicBezTo>
                    <a:pt x="640" y="343"/>
                    <a:pt x="715" y="165"/>
                    <a:pt x="64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8"/>
            <p:cNvSpPr/>
            <p:nvPr/>
          </p:nvSpPr>
          <p:spPr>
            <a:xfrm>
              <a:off x="2553325" y="3087450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165" y="16"/>
                  </a:moveTo>
                  <a:cubicBezTo>
                    <a:pt x="60" y="31"/>
                    <a:pt x="1" y="209"/>
                    <a:pt x="31" y="418"/>
                  </a:cubicBezTo>
                  <a:cubicBezTo>
                    <a:pt x="60" y="626"/>
                    <a:pt x="180" y="775"/>
                    <a:pt x="284" y="760"/>
                  </a:cubicBezTo>
                  <a:cubicBezTo>
                    <a:pt x="403" y="745"/>
                    <a:pt x="462" y="552"/>
                    <a:pt x="433" y="358"/>
                  </a:cubicBezTo>
                  <a:cubicBezTo>
                    <a:pt x="388" y="150"/>
                    <a:pt x="284" y="1"/>
                    <a:pt x="165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8"/>
            <p:cNvSpPr/>
            <p:nvPr/>
          </p:nvSpPr>
          <p:spPr>
            <a:xfrm>
              <a:off x="2573050" y="30967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20" y="45"/>
                  </a:moveTo>
                  <a:cubicBezTo>
                    <a:pt x="16" y="89"/>
                    <a:pt x="1" y="268"/>
                    <a:pt x="90" y="461"/>
                  </a:cubicBezTo>
                  <a:cubicBezTo>
                    <a:pt x="165" y="655"/>
                    <a:pt x="313" y="774"/>
                    <a:pt x="418" y="729"/>
                  </a:cubicBezTo>
                  <a:cubicBezTo>
                    <a:pt x="522" y="685"/>
                    <a:pt x="537" y="491"/>
                    <a:pt x="447" y="313"/>
                  </a:cubicBezTo>
                  <a:cubicBezTo>
                    <a:pt x="373" y="119"/>
                    <a:pt x="224" y="0"/>
                    <a:pt x="120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8"/>
            <p:cNvSpPr/>
            <p:nvPr/>
          </p:nvSpPr>
          <p:spPr>
            <a:xfrm>
              <a:off x="2573425" y="30323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17" y="46"/>
                  </a:moveTo>
                  <a:cubicBezTo>
                    <a:pt x="328" y="1"/>
                    <a:pt x="179" y="120"/>
                    <a:pt x="90" y="299"/>
                  </a:cubicBezTo>
                  <a:cubicBezTo>
                    <a:pt x="1" y="492"/>
                    <a:pt x="16" y="686"/>
                    <a:pt x="120" y="730"/>
                  </a:cubicBezTo>
                  <a:cubicBezTo>
                    <a:pt x="224" y="775"/>
                    <a:pt x="373" y="656"/>
                    <a:pt x="447" y="462"/>
                  </a:cubicBezTo>
                  <a:cubicBezTo>
                    <a:pt x="537" y="284"/>
                    <a:pt x="522" y="90"/>
                    <a:pt x="417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8"/>
            <p:cNvSpPr/>
            <p:nvPr/>
          </p:nvSpPr>
          <p:spPr>
            <a:xfrm>
              <a:off x="2574175" y="307295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05" y="45"/>
                  </a:moveTo>
                  <a:cubicBezTo>
                    <a:pt x="15" y="90"/>
                    <a:pt x="0" y="283"/>
                    <a:pt x="75" y="477"/>
                  </a:cubicBezTo>
                  <a:cubicBezTo>
                    <a:pt x="164" y="670"/>
                    <a:pt x="313" y="789"/>
                    <a:pt x="417" y="745"/>
                  </a:cubicBezTo>
                  <a:cubicBezTo>
                    <a:pt x="507" y="700"/>
                    <a:pt x="521" y="506"/>
                    <a:pt x="447" y="313"/>
                  </a:cubicBezTo>
                  <a:cubicBezTo>
                    <a:pt x="358" y="119"/>
                    <a:pt x="209" y="0"/>
                    <a:pt x="105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8"/>
            <p:cNvSpPr/>
            <p:nvPr/>
          </p:nvSpPr>
          <p:spPr>
            <a:xfrm>
              <a:off x="2542175" y="29992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19" y="45"/>
                  </a:moveTo>
                  <a:cubicBezTo>
                    <a:pt x="15" y="89"/>
                    <a:pt x="0" y="268"/>
                    <a:pt x="90" y="462"/>
                  </a:cubicBezTo>
                  <a:cubicBezTo>
                    <a:pt x="164" y="655"/>
                    <a:pt x="313" y="774"/>
                    <a:pt x="417" y="730"/>
                  </a:cubicBezTo>
                  <a:cubicBezTo>
                    <a:pt x="521" y="685"/>
                    <a:pt x="536" y="491"/>
                    <a:pt x="447" y="298"/>
                  </a:cubicBezTo>
                  <a:cubicBezTo>
                    <a:pt x="373" y="119"/>
                    <a:pt x="224" y="0"/>
                    <a:pt x="119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8"/>
            <p:cNvSpPr/>
            <p:nvPr/>
          </p:nvSpPr>
          <p:spPr>
            <a:xfrm>
              <a:off x="2532875" y="305062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5" y="179"/>
                  </a:moveTo>
                  <a:cubicBezTo>
                    <a:pt x="0" y="283"/>
                    <a:pt x="164" y="387"/>
                    <a:pt x="372" y="417"/>
                  </a:cubicBezTo>
                  <a:cubicBezTo>
                    <a:pt x="566" y="447"/>
                    <a:pt x="745" y="387"/>
                    <a:pt x="759" y="268"/>
                  </a:cubicBezTo>
                  <a:cubicBezTo>
                    <a:pt x="774" y="164"/>
                    <a:pt x="625" y="45"/>
                    <a:pt x="417" y="30"/>
                  </a:cubicBezTo>
                  <a:cubicBezTo>
                    <a:pt x="209" y="0"/>
                    <a:pt x="30" y="60"/>
                    <a:pt x="1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8"/>
            <p:cNvSpPr/>
            <p:nvPr/>
          </p:nvSpPr>
          <p:spPr>
            <a:xfrm>
              <a:off x="2547750" y="303350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6" y="269"/>
                  </a:moveTo>
                  <a:cubicBezTo>
                    <a:pt x="30" y="373"/>
                    <a:pt x="209" y="447"/>
                    <a:pt x="417" y="417"/>
                  </a:cubicBezTo>
                  <a:cubicBezTo>
                    <a:pt x="626" y="388"/>
                    <a:pt x="775" y="283"/>
                    <a:pt x="760" y="179"/>
                  </a:cubicBezTo>
                  <a:cubicBezTo>
                    <a:pt x="760" y="75"/>
                    <a:pt x="581" y="1"/>
                    <a:pt x="373" y="30"/>
                  </a:cubicBezTo>
                  <a:cubicBezTo>
                    <a:pt x="164" y="45"/>
                    <a:pt x="1" y="149"/>
                    <a:pt x="16" y="26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8"/>
            <p:cNvSpPr/>
            <p:nvPr/>
          </p:nvSpPr>
          <p:spPr>
            <a:xfrm>
              <a:off x="2532500" y="30737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17" y="45"/>
                  </a:moveTo>
                  <a:cubicBezTo>
                    <a:pt x="328" y="0"/>
                    <a:pt x="179" y="119"/>
                    <a:pt x="90" y="313"/>
                  </a:cubicBezTo>
                  <a:cubicBezTo>
                    <a:pt x="0" y="491"/>
                    <a:pt x="15" y="685"/>
                    <a:pt x="119" y="730"/>
                  </a:cubicBezTo>
                  <a:cubicBezTo>
                    <a:pt x="224" y="774"/>
                    <a:pt x="372" y="655"/>
                    <a:pt x="447" y="476"/>
                  </a:cubicBezTo>
                  <a:cubicBezTo>
                    <a:pt x="536" y="283"/>
                    <a:pt x="521" y="89"/>
                    <a:pt x="417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8"/>
            <p:cNvSpPr/>
            <p:nvPr/>
          </p:nvSpPr>
          <p:spPr>
            <a:xfrm>
              <a:off x="2394075" y="30104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04" y="45"/>
                  </a:moveTo>
                  <a:cubicBezTo>
                    <a:pt x="15" y="90"/>
                    <a:pt x="0" y="284"/>
                    <a:pt x="75" y="477"/>
                  </a:cubicBezTo>
                  <a:cubicBezTo>
                    <a:pt x="164" y="656"/>
                    <a:pt x="313" y="775"/>
                    <a:pt x="402" y="730"/>
                  </a:cubicBezTo>
                  <a:cubicBezTo>
                    <a:pt x="506" y="685"/>
                    <a:pt x="521" y="507"/>
                    <a:pt x="447" y="313"/>
                  </a:cubicBezTo>
                  <a:cubicBezTo>
                    <a:pt x="357" y="120"/>
                    <a:pt x="209" y="1"/>
                    <a:pt x="104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8"/>
            <p:cNvSpPr/>
            <p:nvPr/>
          </p:nvSpPr>
          <p:spPr>
            <a:xfrm>
              <a:off x="2388850" y="29509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18" y="45"/>
                  </a:moveTo>
                  <a:cubicBezTo>
                    <a:pt x="313" y="0"/>
                    <a:pt x="165" y="119"/>
                    <a:pt x="90" y="298"/>
                  </a:cubicBezTo>
                  <a:cubicBezTo>
                    <a:pt x="1" y="491"/>
                    <a:pt x="16" y="685"/>
                    <a:pt x="120" y="729"/>
                  </a:cubicBezTo>
                  <a:cubicBezTo>
                    <a:pt x="209" y="774"/>
                    <a:pt x="358" y="655"/>
                    <a:pt x="447" y="462"/>
                  </a:cubicBezTo>
                  <a:cubicBezTo>
                    <a:pt x="537" y="268"/>
                    <a:pt x="522" y="89"/>
                    <a:pt x="418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8"/>
            <p:cNvSpPr/>
            <p:nvPr/>
          </p:nvSpPr>
          <p:spPr>
            <a:xfrm>
              <a:off x="2494925" y="3046525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714" y="105"/>
                  </a:moveTo>
                  <a:cubicBezTo>
                    <a:pt x="670" y="1"/>
                    <a:pt x="476" y="1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ubicBezTo>
                    <a:pt x="89" y="522"/>
                    <a:pt x="283" y="536"/>
                    <a:pt x="461" y="447"/>
                  </a:cubicBezTo>
                  <a:cubicBezTo>
                    <a:pt x="655" y="358"/>
                    <a:pt x="759" y="194"/>
                    <a:pt x="714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8"/>
            <p:cNvSpPr/>
            <p:nvPr/>
          </p:nvSpPr>
          <p:spPr>
            <a:xfrm>
              <a:off x="2472225" y="3074800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7" y="45"/>
                  </a:moveTo>
                  <a:cubicBezTo>
                    <a:pt x="253" y="1"/>
                    <a:pt x="119" y="150"/>
                    <a:pt x="60" y="343"/>
                  </a:cubicBezTo>
                  <a:cubicBezTo>
                    <a:pt x="0" y="537"/>
                    <a:pt x="45" y="730"/>
                    <a:pt x="149" y="760"/>
                  </a:cubicBezTo>
                  <a:cubicBezTo>
                    <a:pt x="253" y="790"/>
                    <a:pt x="387" y="656"/>
                    <a:pt x="447" y="447"/>
                  </a:cubicBezTo>
                  <a:cubicBezTo>
                    <a:pt x="506" y="254"/>
                    <a:pt x="461" y="75"/>
                    <a:pt x="357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8"/>
            <p:cNvSpPr/>
            <p:nvPr/>
          </p:nvSpPr>
          <p:spPr>
            <a:xfrm>
              <a:off x="2495650" y="299777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343" y="30"/>
                  </a:moveTo>
                  <a:cubicBezTo>
                    <a:pt x="239" y="1"/>
                    <a:pt x="105" y="149"/>
                    <a:pt x="45" y="343"/>
                  </a:cubicBezTo>
                  <a:cubicBezTo>
                    <a:pt x="1" y="536"/>
                    <a:pt x="31" y="730"/>
                    <a:pt x="135" y="760"/>
                  </a:cubicBezTo>
                  <a:cubicBezTo>
                    <a:pt x="239" y="790"/>
                    <a:pt x="373" y="656"/>
                    <a:pt x="432" y="447"/>
                  </a:cubicBezTo>
                  <a:cubicBezTo>
                    <a:pt x="492" y="254"/>
                    <a:pt x="462" y="60"/>
                    <a:pt x="343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8"/>
            <p:cNvSpPr/>
            <p:nvPr/>
          </p:nvSpPr>
          <p:spPr>
            <a:xfrm>
              <a:off x="2458075" y="3031275"/>
              <a:ext cx="16775" cy="17500"/>
            </a:xfrm>
            <a:custGeom>
              <a:avLst/>
              <a:gdLst/>
              <a:ahLst/>
              <a:cxnLst/>
              <a:rect l="l" t="t" r="r" b="b"/>
              <a:pathLst>
                <a:path w="671" h="700" extrusionOk="0">
                  <a:moveTo>
                    <a:pt x="90" y="60"/>
                  </a:moveTo>
                  <a:cubicBezTo>
                    <a:pt x="0" y="149"/>
                    <a:pt x="45" y="328"/>
                    <a:pt x="194" y="477"/>
                  </a:cubicBezTo>
                  <a:cubicBezTo>
                    <a:pt x="328" y="625"/>
                    <a:pt x="506" y="700"/>
                    <a:pt x="596" y="625"/>
                  </a:cubicBezTo>
                  <a:cubicBezTo>
                    <a:pt x="670" y="551"/>
                    <a:pt x="626" y="358"/>
                    <a:pt x="492" y="209"/>
                  </a:cubicBezTo>
                  <a:cubicBezTo>
                    <a:pt x="343" y="60"/>
                    <a:pt x="164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8"/>
            <p:cNvSpPr/>
            <p:nvPr/>
          </p:nvSpPr>
          <p:spPr>
            <a:xfrm>
              <a:off x="2479650" y="302867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0" y="104"/>
                  </a:moveTo>
                  <a:cubicBezTo>
                    <a:pt x="1" y="194"/>
                    <a:pt x="90" y="357"/>
                    <a:pt x="269" y="476"/>
                  </a:cubicBezTo>
                  <a:cubicBezTo>
                    <a:pt x="432" y="581"/>
                    <a:pt x="626" y="610"/>
                    <a:pt x="685" y="506"/>
                  </a:cubicBezTo>
                  <a:cubicBezTo>
                    <a:pt x="745" y="417"/>
                    <a:pt x="656" y="253"/>
                    <a:pt x="477" y="134"/>
                  </a:cubicBezTo>
                  <a:cubicBezTo>
                    <a:pt x="313" y="30"/>
                    <a:pt x="120" y="0"/>
                    <a:pt x="6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8"/>
            <p:cNvSpPr/>
            <p:nvPr/>
          </p:nvSpPr>
          <p:spPr>
            <a:xfrm>
              <a:off x="2520600" y="2963550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7" y="30"/>
                  </a:moveTo>
                  <a:cubicBezTo>
                    <a:pt x="253" y="0"/>
                    <a:pt x="119" y="134"/>
                    <a:pt x="60" y="343"/>
                  </a:cubicBezTo>
                  <a:cubicBezTo>
                    <a:pt x="0" y="536"/>
                    <a:pt x="45" y="730"/>
                    <a:pt x="149" y="759"/>
                  </a:cubicBezTo>
                  <a:cubicBezTo>
                    <a:pt x="253" y="789"/>
                    <a:pt x="387" y="655"/>
                    <a:pt x="447" y="447"/>
                  </a:cubicBezTo>
                  <a:cubicBezTo>
                    <a:pt x="506" y="253"/>
                    <a:pt x="461" y="60"/>
                    <a:pt x="357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8"/>
            <p:cNvSpPr/>
            <p:nvPr/>
          </p:nvSpPr>
          <p:spPr>
            <a:xfrm>
              <a:off x="2525800" y="3004475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90" y="60"/>
                  </a:moveTo>
                  <a:cubicBezTo>
                    <a:pt x="0" y="120"/>
                    <a:pt x="0" y="298"/>
                    <a:pt x="120" y="477"/>
                  </a:cubicBezTo>
                  <a:cubicBezTo>
                    <a:pt x="224" y="655"/>
                    <a:pt x="387" y="760"/>
                    <a:pt x="477" y="700"/>
                  </a:cubicBezTo>
                  <a:cubicBezTo>
                    <a:pt x="566" y="641"/>
                    <a:pt x="566" y="447"/>
                    <a:pt x="447" y="268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8"/>
            <p:cNvSpPr/>
            <p:nvPr/>
          </p:nvSpPr>
          <p:spPr>
            <a:xfrm>
              <a:off x="2484125" y="2935250"/>
              <a:ext cx="14525" cy="19025"/>
            </a:xfrm>
            <a:custGeom>
              <a:avLst/>
              <a:gdLst/>
              <a:ahLst/>
              <a:cxnLst/>
              <a:rect l="l" t="t" r="r" b="b"/>
              <a:pathLst>
                <a:path w="581" h="761" extrusionOk="0">
                  <a:moveTo>
                    <a:pt x="105" y="60"/>
                  </a:moveTo>
                  <a:cubicBezTo>
                    <a:pt x="0" y="120"/>
                    <a:pt x="15" y="314"/>
                    <a:pt x="119" y="492"/>
                  </a:cubicBezTo>
                  <a:cubicBezTo>
                    <a:pt x="239" y="671"/>
                    <a:pt x="402" y="760"/>
                    <a:pt x="492" y="701"/>
                  </a:cubicBezTo>
                  <a:cubicBezTo>
                    <a:pt x="581" y="641"/>
                    <a:pt x="566" y="462"/>
                    <a:pt x="462" y="284"/>
                  </a:cubicBezTo>
                  <a:cubicBezTo>
                    <a:pt x="358" y="105"/>
                    <a:pt x="194" y="1"/>
                    <a:pt x="105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8"/>
            <p:cNvSpPr/>
            <p:nvPr/>
          </p:nvSpPr>
          <p:spPr>
            <a:xfrm>
              <a:off x="2482250" y="2987350"/>
              <a:ext cx="18650" cy="10075"/>
            </a:xfrm>
            <a:custGeom>
              <a:avLst/>
              <a:gdLst/>
              <a:ahLst/>
              <a:cxnLst/>
              <a:rect l="l" t="t" r="r" b="b"/>
              <a:pathLst>
                <a:path w="746" h="403" extrusionOk="0">
                  <a:moveTo>
                    <a:pt x="1" y="209"/>
                  </a:moveTo>
                  <a:cubicBezTo>
                    <a:pt x="1" y="313"/>
                    <a:pt x="165" y="403"/>
                    <a:pt x="373" y="403"/>
                  </a:cubicBezTo>
                  <a:cubicBezTo>
                    <a:pt x="581" y="403"/>
                    <a:pt x="745" y="313"/>
                    <a:pt x="745" y="209"/>
                  </a:cubicBezTo>
                  <a:cubicBezTo>
                    <a:pt x="745" y="105"/>
                    <a:pt x="581" y="1"/>
                    <a:pt x="373" y="16"/>
                  </a:cubicBezTo>
                  <a:cubicBezTo>
                    <a:pt x="165" y="16"/>
                    <a:pt x="1" y="105"/>
                    <a:pt x="1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8"/>
            <p:cNvSpPr/>
            <p:nvPr/>
          </p:nvSpPr>
          <p:spPr>
            <a:xfrm>
              <a:off x="2494175" y="2967625"/>
              <a:ext cx="19750" cy="11950"/>
            </a:xfrm>
            <a:custGeom>
              <a:avLst/>
              <a:gdLst/>
              <a:ahLst/>
              <a:cxnLst/>
              <a:rect l="l" t="t" r="r" b="b"/>
              <a:pathLst>
                <a:path w="790" h="478" extrusionOk="0">
                  <a:moveTo>
                    <a:pt x="30" y="328"/>
                  </a:moveTo>
                  <a:cubicBezTo>
                    <a:pt x="60" y="433"/>
                    <a:pt x="238" y="477"/>
                    <a:pt x="447" y="433"/>
                  </a:cubicBezTo>
                  <a:cubicBezTo>
                    <a:pt x="640" y="373"/>
                    <a:pt x="789" y="254"/>
                    <a:pt x="759" y="150"/>
                  </a:cubicBezTo>
                  <a:cubicBezTo>
                    <a:pt x="730" y="31"/>
                    <a:pt x="551" y="1"/>
                    <a:pt x="343" y="46"/>
                  </a:cubicBezTo>
                  <a:cubicBezTo>
                    <a:pt x="149" y="90"/>
                    <a:pt x="0" y="224"/>
                    <a:pt x="30" y="32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8"/>
            <p:cNvSpPr/>
            <p:nvPr/>
          </p:nvSpPr>
          <p:spPr>
            <a:xfrm>
              <a:off x="2431275" y="2955725"/>
              <a:ext cx="18625" cy="14550"/>
            </a:xfrm>
            <a:custGeom>
              <a:avLst/>
              <a:gdLst/>
              <a:ahLst/>
              <a:cxnLst/>
              <a:rect l="l" t="t" r="r" b="b"/>
              <a:pathLst>
                <a:path w="745" h="582" extrusionOk="0">
                  <a:moveTo>
                    <a:pt x="60" y="90"/>
                  </a:moveTo>
                  <a:cubicBezTo>
                    <a:pt x="1" y="179"/>
                    <a:pt x="90" y="343"/>
                    <a:pt x="254" y="462"/>
                  </a:cubicBezTo>
                  <a:cubicBezTo>
                    <a:pt x="432" y="566"/>
                    <a:pt x="626" y="581"/>
                    <a:pt x="685" y="492"/>
                  </a:cubicBezTo>
                  <a:cubicBezTo>
                    <a:pt x="745" y="403"/>
                    <a:pt x="656" y="239"/>
                    <a:pt x="477" y="120"/>
                  </a:cubicBezTo>
                  <a:cubicBezTo>
                    <a:pt x="298" y="16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8"/>
            <p:cNvSpPr/>
            <p:nvPr/>
          </p:nvSpPr>
          <p:spPr>
            <a:xfrm>
              <a:off x="2471100" y="296280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343"/>
                  </a:moveTo>
                  <a:cubicBezTo>
                    <a:pt x="60" y="447"/>
                    <a:pt x="239" y="492"/>
                    <a:pt x="447" y="432"/>
                  </a:cubicBezTo>
                  <a:cubicBezTo>
                    <a:pt x="640" y="387"/>
                    <a:pt x="789" y="253"/>
                    <a:pt x="760" y="149"/>
                  </a:cubicBezTo>
                  <a:cubicBezTo>
                    <a:pt x="730" y="45"/>
                    <a:pt x="551" y="0"/>
                    <a:pt x="343" y="60"/>
                  </a:cubicBezTo>
                  <a:cubicBezTo>
                    <a:pt x="134" y="105"/>
                    <a:pt x="0" y="239"/>
                    <a:pt x="30" y="34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8"/>
            <p:cNvSpPr/>
            <p:nvPr/>
          </p:nvSpPr>
          <p:spPr>
            <a:xfrm>
              <a:off x="2392950" y="2982525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343"/>
                  </a:moveTo>
                  <a:cubicBezTo>
                    <a:pt x="60" y="447"/>
                    <a:pt x="254" y="492"/>
                    <a:pt x="447" y="432"/>
                  </a:cubicBezTo>
                  <a:cubicBezTo>
                    <a:pt x="655" y="387"/>
                    <a:pt x="789" y="253"/>
                    <a:pt x="760" y="149"/>
                  </a:cubicBezTo>
                  <a:cubicBezTo>
                    <a:pt x="730" y="45"/>
                    <a:pt x="551" y="0"/>
                    <a:pt x="343" y="45"/>
                  </a:cubicBezTo>
                  <a:cubicBezTo>
                    <a:pt x="149" y="105"/>
                    <a:pt x="1" y="224"/>
                    <a:pt x="30" y="34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8"/>
            <p:cNvSpPr/>
            <p:nvPr/>
          </p:nvSpPr>
          <p:spPr>
            <a:xfrm>
              <a:off x="2442450" y="299257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34" y="744"/>
                  </a:moveTo>
                  <a:cubicBezTo>
                    <a:pt x="238" y="774"/>
                    <a:pt x="372" y="640"/>
                    <a:pt x="432" y="447"/>
                  </a:cubicBezTo>
                  <a:cubicBezTo>
                    <a:pt x="491" y="238"/>
                    <a:pt x="462" y="60"/>
                    <a:pt x="357" y="30"/>
                  </a:cubicBezTo>
                  <a:cubicBezTo>
                    <a:pt x="253" y="0"/>
                    <a:pt x="119" y="134"/>
                    <a:pt x="60" y="328"/>
                  </a:cubicBezTo>
                  <a:cubicBezTo>
                    <a:pt x="0" y="536"/>
                    <a:pt x="30" y="715"/>
                    <a:pt x="134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8"/>
            <p:cNvSpPr/>
            <p:nvPr/>
          </p:nvSpPr>
          <p:spPr>
            <a:xfrm>
              <a:off x="2428675" y="297545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194" y="760"/>
                  </a:moveTo>
                  <a:cubicBezTo>
                    <a:pt x="313" y="760"/>
                    <a:pt x="402" y="596"/>
                    <a:pt x="417" y="388"/>
                  </a:cubicBezTo>
                  <a:cubicBezTo>
                    <a:pt x="417" y="179"/>
                    <a:pt x="343" y="1"/>
                    <a:pt x="224" y="1"/>
                  </a:cubicBezTo>
                  <a:cubicBezTo>
                    <a:pt x="120" y="1"/>
                    <a:pt x="30" y="164"/>
                    <a:pt x="15" y="373"/>
                  </a:cubicBezTo>
                  <a:cubicBezTo>
                    <a:pt x="1" y="581"/>
                    <a:pt x="90" y="745"/>
                    <a:pt x="194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8"/>
            <p:cNvSpPr/>
            <p:nvPr/>
          </p:nvSpPr>
          <p:spPr>
            <a:xfrm>
              <a:off x="2465525" y="3002625"/>
              <a:ext cx="19000" cy="14900"/>
            </a:xfrm>
            <a:custGeom>
              <a:avLst/>
              <a:gdLst/>
              <a:ahLst/>
              <a:cxnLst/>
              <a:rect l="l" t="t" r="r" b="b"/>
              <a:pathLst>
                <a:path w="760" h="596" extrusionOk="0">
                  <a:moveTo>
                    <a:pt x="60" y="89"/>
                  </a:moveTo>
                  <a:cubicBezTo>
                    <a:pt x="0" y="179"/>
                    <a:pt x="89" y="342"/>
                    <a:pt x="268" y="462"/>
                  </a:cubicBezTo>
                  <a:cubicBezTo>
                    <a:pt x="447" y="566"/>
                    <a:pt x="640" y="596"/>
                    <a:pt x="700" y="491"/>
                  </a:cubicBezTo>
                  <a:cubicBezTo>
                    <a:pt x="759" y="402"/>
                    <a:pt x="655" y="238"/>
                    <a:pt x="491" y="119"/>
                  </a:cubicBezTo>
                  <a:cubicBezTo>
                    <a:pt x="313" y="15"/>
                    <a:pt x="119" y="0"/>
                    <a:pt x="60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8"/>
            <p:cNvSpPr/>
            <p:nvPr/>
          </p:nvSpPr>
          <p:spPr>
            <a:xfrm>
              <a:off x="2454350" y="30651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35"/>
                  </a:moveTo>
                  <a:cubicBezTo>
                    <a:pt x="715" y="31"/>
                    <a:pt x="522" y="1"/>
                    <a:pt x="328" y="60"/>
                  </a:cubicBezTo>
                  <a:cubicBezTo>
                    <a:pt x="120" y="135"/>
                    <a:pt x="1" y="269"/>
                    <a:pt x="30" y="373"/>
                  </a:cubicBezTo>
                  <a:cubicBezTo>
                    <a:pt x="60" y="477"/>
                    <a:pt x="254" y="507"/>
                    <a:pt x="447" y="447"/>
                  </a:cubicBezTo>
                  <a:cubicBezTo>
                    <a:pt x="641" y="373"/>
                    <a:pt x="775" y="239"/>
                    <a:pt x="7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8"/>
            <p:cNvSpPr/>
            <p:nvPr/>
          </p:nvSpPr>
          <p:spPr>
            <a:xfrm>
              <a:off x="2432025" y="3062525"/>
              <a:ext cx="18625" cy="10075"/>
            </a:xfrm>
            <a:custGeom>
              <a:avLst/>
              <a:gdLst/>
              <a:ahLst/>
              <a:cxnLst/>
              <a:rect l="l" t="t" r="r" b="b"/>
              <a:pathLst>
                <a:path w="745" h="403" extrusionOk="0">
                  <a:moveTo>
                    <a:pt x="0" y="194"/>
                  </a:moveTo>
                  <a:cubicBezTo>
                    <a:pt x="0" y="298"/>
                    <a:pt x="164" y="402"/>
                    <a:pt x="373" y="388"/>
                  </a:cubicBezTo>
                  <a:cubicBezTo>
                    <a:pt x="581" y="388"/>
                    <a:pt x="745" y="298"/>
                    <a:pt x="745" y="194"/>
                  </a:cubicBezTo>
                  <a:cubicBezTo>
                    <a:pt x="745" y="90"/>
                    <a:pt x="581" y="1"/>
                    <a:pt x="373" y="1"/>
                  </a:cubicBezTo>
                  <a:cubicBezTo>
                    <a:pt x="164" y="1"/>
                    <a:pt x="0" y="90"/>
                    <a:pt x="0" y="19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8"/>
            <p:cNvSpPr/>
            <p:nvPr/>
          </p:nvSpPr>
          <p:spPr>
            <a:xfrm>
              <a:off x="2762475" y="3174525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45" y="90"/>
                  </a:moveTo>
                  <a:cubicBezTo>
                    <a:pt x="0" y="180"/>
                    <a:pt x="90" y="358"/>
                    <a:pt x="253" y="462"/>
                  </a:cubicBezTo>
                  <a:cubicBezTo>
                    <a:pt x="432" y="581"/>
                    <a:pt x="625" y="596"/>
                    <a:pt x="685" y="507"/>
                  </a:cubicBezTo>
                  <a:cubicBezTo>
                    <a:pt x="744" y="418"/>
                    <a:pt x="655" y="254"/>
                    <a:pt x="477" y="135"/>
                  </a:cubicBezTo>
                  <a:cubicBezTo>
                    <a:pt x="298" y="16"/>
                    <a:pt x="119" y="1"/>
                    <a:pt x="4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8"/>
            <p:cNvSpPr/>
            <p:nvPr/>
          </p:nvSpPr>
          <p:spPr>
            <a:xfrm>
              <a:off x="2440950" y="3039075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194" y="745"/>
                  </a:moveTo>
                  <a:cubicBezTo>
                    <a:pt x="298" y="760"/>
                    <a:pt x="403" y="596"/>
                    <a:pt x="417" y="388"/>
                  </a:cubicBezTo>
                  <a:cubicBezTo>
                    <a:pt x="417" y="179"/>
                    <a:pt x="343" y="1"/>
                    <a:pt x="224" y="1"/>
                  </a:cubicBezTo>
                  <a:cubicBezTo>
                    <a:pt x="120" y="1"/>
                    <a:pt x="30" y="165"/>
                    <a:pt x="16" y="373"/>
                  </a:cubicBezTo>
                  <a:cubicBezTo>
                    <a:pt x="1" y="581"/>
                    <a:pt x="90" y="745"/>
                    <a:pt x="194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8"/>
            <p:cNvSpPr/>
            <p:nvPr/>
          </p:nvSpPr>
          <p:spPr>
            <a:xfrm>
              <a:off x="2414525" y="3002625"/>
              <a:ext cx="19025" cy="10075"/>
            </a:xfrm>
            <a:custGeom>
              <a:avLst/>
              <a:gdLst/>
              <a:ahLst/>
              <a:cxnLst/>
              <a:rect l="l" t="t" r="r" b="b"/>
              <a:pathLst>
                <a:path w="761" h="403" extrusionOk="0">
                  <a:moveTo>
                    <a:pt x="1" y="209"/>
                  </a:moveTo>
                  <a:cubicBezTo>
                    <a:pt x="1" y="313"/>
                    <a:pt x="180" y="402"/>
                    <a:pt x="388" y="402"/>
                  </a:cubicBezTo>
                  <a:cubicBezTo>
                    <a:pt x="596" y="402"/>
                    <a:pt x="760" y="313"/>
                    <a:pt x="760" y="194"/>
                  </a:cubicBezTo>
                  <a:cubicBezTo>
                    <a:pt x="760" y="89"/>
                    <a:pt x="581" y="0"/>
                    <a:pt x="373" y="0"/>
                  </a:cubicBezTo>
                  <a:cubicBezTo>
                    <a:pt x="165" y="0"/>
                    <a:pt x="1" y="89"/>
                    <a:pt x="1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8"/>
            <p:cNvSpPr/>
            <p:nvPr/>
          </p:nvSpPr>
          <p:spPr>
            <a:xfrm>
              <a:off x="2418250" y="3028300"/>
              <a:ext cx="14550" cy="18625"/>
            </a:xfrm>
            <a:custGeom>
              <a:avLst/>
              <a:gdLst/>
              <a:ahLst/>
              <a:cxnLst/>
              <a:rect l="l" t="t" r="r" b="b"/>
              <a:pathLst>
                <a:path w="582" h="745" extrusionOk="0">
                  <a:moveTo>
                    <a:pt x="105" y="60"/>
                  </a:moveTo>
                  <a:cubicBezTo>
                    <a:pt x="1" y="119"/>
                    <a:pt x="16" y="298"/>
                    <a:pt x="135" y="477"/>
                  </a:cubicBezTo>
                  <a:cubicBezTo>
                    <a:pt x="239" y="655"/>
                    <a:pt x="403" y="744"/>
                    <a:pt x="492" y="700"/>
                  </a:cubicBezTo>
                  <a:cubicBezTo>
                    <a:pt x="581" y="640"/>
                    <a:pt x="581" y="447"/>
                    <a:pt x="462" y="268"/>
                  </a:cubicBezTo>
                  <a:cubicBezTo>
                    <a:pt x="358" y="89"/>
                    <a:pt x="194" y="0"/>
                    <a:pt x="105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8"/>
            <p:cNvSpPr/>
            <p:nvPr/>
          </p:nvSpPr>
          <p:spPr>
            <a:xfrm>
              <a:off x="2734925" y="3040200"/>
              <a:ext cx="11950" cy="19750"/>
            </a:xfrm>
            <a:custGeom>
              <a:avLst/>
              <a:gdLst/>
              <a:ahLst/>
              <a:cxnLst/>
              <a:rect l="l" t="t" r="r" b="b"/>
              <a:pathLst>
                <a:path w="478" h="790" extrusionOk="0">
                  <a:moveTo>
                    <a:pt x="328" y="30"/>
                  </a:moveTo>
                  <a:cubicBezTo>
                    <a:pt x="224" y="1"/>
                    <a:pt x="90" y="149"/>
                    <a:pt x="45" y="343"/>
                  </a:cubicBezTo>
                  <a:cubicBezTo>
                    <a:pt x="1" y="551"/>
                    <a:pt x="45" y="730"/>
                    <a:pt x="150" y="760"/>
                  </a:cubicBezTo>
                  <a:cubicBezTo>
                    <a:pt x="254" y="789"/>
                    <a:pt x="388" y="641"/>
                    <a:pt x="432" y="432"/>
                  </a:cubicBezTo>
                  <a:cubicBezTo>
                    <a:pt x="477" y="239"/>
                    <a:pt x="432" y="60"/>
                    <a:pt x="328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8"/>
            <p:cNvSpPr/>
            <p:nvPr/>
          </p:nvSpPr>
          <p:spPr>
            <a:xfrm>
              <a:off x="2741625" y="3080750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90" y="60"/>
                  </a:moveTo>
                  <a:cubicBezTo>
                    <a:pt x="1" y="120"/>
                    <a:pt x="16" y="314"/>
                    <a:pt x="135" y="492"/>
                  </a:cubicBezTo>
                  <a:cubicBezTo>
                    <a:pt x="254" y="656"/>
                    <a:pt x="432" y="745"/>
                    <a:pt x="522" y="686"/>
                  </a:cubicBezTo>
                  <a:cubicBezTo>
                    <a:pt x="611" y="611"/>
                    <a:pt x="581" y="433"/>
                    <a:pt x="462" y="254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8"/>
            <p:cNvSpPr/>
            <p:nvPr/>
          </p:nvSpPr>
          <p:spPr>
            <a:xfrm>
              <a:off x="2696225" y="30141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1" y="135"/>
                    <a:pt x="30" y="313"/>
                    <a:pt x="150" y="492"/>
                  </a:cubicBezTo>
                  <a:cubicBezTo>
                    <a:pt x="269" y="655"/>
                    <a:pt x="432" y="745"/>
                    <a:pt x="522" y="685"/>
                  </a:cubicBezTo>
                  <a:cubicBezTo>
                    <a:pt x="611" y="626"/>
                    <a:pt x="581" y="432"/>
                    <a:pt x="477" y="254"/>
                  </a:cubicBezTo>
                  <a:cubicBezTo>
                    <a:pt x="358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8"/>
            <p:cNvSpPr/>
            <p:nvPr/>
          </p:nvSpPr>
          <p:spPr>
            <a:xfrm>
              <a:off x="2697350" y="3065875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0" y="239"/>
                  </a:moveTo>
                  <a:cubicBezTo>
                    <a:pt x="15" y="343"/>
                    <a:pt x="179" y="417"/>
                    <a:pt x="387" y="417"/>
                  </a:cubicBezTo>
                  <a:cubicBezTo>
                    <a:pt x="596" y="402"/>
                    <a:pt x="759" y="298"/>
                    <a:pt x="745" y="194"/>
                  </a:cubicBezTo>
                  <a:cubicBezTo>
                    <a:pt x="745" y="75"/>
                    <a:pt x="566" y="1"/>
                    <a:pt x="372" y="15"/>
                  </a:cubicBezTo>
                  <a:cubicBezTo>
                    <a:pt x="164" y="30"/>
                    <a:pt x="0" y="120"/>
                    <a:pt x="0" y="23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8"/>
            <p:cNvSpPr/>
            <p:nvPr/>
          </p:nvSpPr>
          <p:spPr>
            <a:xfrm>
              <a:off x="2708500" y="30450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1" y="372"/>
                  </a:moveTo>
                  <a:cubicBezTo>
                    <a:pt x="60" y="476"/>
                    <a:pt x="239" y="506"/>
                    <a:pt x="447" y="447"/>
                  </a:cubicBezTo>
                  <a:cubicBezTo>
                    <a:pt x="641" y="387"/>
                    <a:pt x="775" y="253"/>
                    <a:pt x="745" y="149"/>
                  </a:cubicBezTo>
                  <a:cubicBezTo>
                    <a:pt x="715" y="45"/>
                    <a:pt x="522" y="0"/>
                    <a:pt x="328" y="74"/>
                  </a:cubicBezTo>
                  <a:cubicBezTo>
                    <a:pt x="120" y="134"/>
                    <a:pt x="1" y="268"/>
                    <a:pt x="31" y="37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8"/>
            <p:cNvSpPr/>
            <p:nvPr/>
          </p:nvSpPr>
          <p:spPr>
            <a:xfrm>
              <a:off x="2685450" y="29732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89" y="60"/>
                  </a:moveTo>
                  <a:cubicBezTo>
                    <a:pt x="0" y="119"/>
                    <a:pt x="30" y="313"/>
                    <a:pt x="149" y="477"/>
                  </a:cubicBezTo>
                  <a:cubicBezTo>
                    <a:pt x="253" y="655"/>
                    <a:pt x="432" y="744"/>
                    <a:pt x="521" y="685"/>
                  </a:cubicBezTo>
                  <a:cubicBezTo>
                    <a:pt x="610" y="610"/>
                    <a:pt x="581" y="432"/>
                    <a:pt x="476" y="253"/>
                  </a:cubicBezTo>
                  <a:cubicBezTo>
                    <a:pt x="357" y="90"/>
                    <a:pt x="179" y="0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8"/>
            <p:cNvSpPr/>
            <p:nvPr/>
          </p:nvSpPr>
          <p:spPr>
            <a:xfrm>
              <a:off x="2718550" y="29977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6" y="164"/>
                  </a:moveTo>
                  <a:cubicBezTo>
                    <a:pt x="1" y="283"/>
                    <a:pt x="165" y="388"/>
                    <a:pt x="358" y="417"/>
                  </a:cubicBezTo>
                  <a:cubicBezTo>
                    <a:pt x="566" y="447"/>
                    <a:pt x="745" y="373"/>
                    <a:pt x="760" y="269"/>
                  </a:cubicBezTo>
                  <a:cubicBezTo>
                    <a:pt x="775" y="164"/>
                    <a:pt x="626" y="45"/>
                    <a:pt x="418" y="16"/>
                  </a:cubicBezTo>
                  <a:cubicBezTo>
                    <a:pt x="209" y="1"/>
                    <a:pt x="31" y="60"/>
                    <a:pt x="16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8"/>
            <p:cNvSpPr/>
            <p:nvPr/>
          </p:nvSpPr>
          <p:spPr>
            <a:xfrm>
              <a:off x="2638925" y="298625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5" y="179"/>
                  </a:moveTo>
                  <a:cubicBezTo>
                    <a:pt x="0" y="283"/>
                    <a:pt x="164" y="402"/>
                    <a:pt x="358" y="432"/>
                  </a:cubicBezTo>
                  <a:cubicBezTo>
                    <a:pt x="566" y="462"/>
                    <a:pt x="745" y="387"/>
                    <a:pt x="760" y="283"/>
                  </a:cubicBezTo>
                  <a:cubicBezTo>
                    <a:pt x="774" y="164"/>
                    <a:pt x="611" y="60"/>
                    <a:pt x="417" y="30"/>
                  </a:cubicBezTo>
                  <a:cubicBezTo>
                    <a:pt x="209" y="0"/>
                    <a:pt x="30" y="75"/>
                    <a:pt x="1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8"/>
            <p:cNvSpPr/>
            <p:nvPr/>
          </p:nvSpPr>
          <p:spPr>
            <a:xfrm>
              <a:off x="2677625" y="3013025"/>
              <a:ext cx="16025" cy="17900"/>
            </a:xfrm>
            <a:custGeom>
              <a:avLst/>
              <a:gdLst/>
              <a:ahLst/>
              <a:cxnLst/>
              <a:rect l="l" t="t" r="r" b="b"/>
              <a:pathLst>
                <a:path w="641" h="716" extrusionOk="0">
                  <a:moveTo>
                    <a:pt x="90" y="641"/>
                  </a:moveTo>
                  <a:cubicBezTo>
                    <a:pt x="179" y="715"/>
                    <a:pt x="358" y="641"/>
                    <a:pt x="477" y="477"/>
                  </a:cubicBezTo>
                  <a:cubicBezTo>
                    <a:pt x="611" y="313"/>
                    <a:pt x="641" y="135"/>
                    <a:pt x="566" y="60"/>
                  </a:cubicBezTo>
                  <a:cubicBezTo>
                    <a:pt x="477" y="1"/>
                    <a:pt x="298" y="75"/>
                    <a:pt x="164" y="224"/>
                  </a:cubicBezTo>
                  <a:cubicBezTo>
                    <a:pt x="45" y="388"/>
                    <a:pt x="0" y="581"/>
                    <a:pt x="90" y="64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8"/>
            <p:cNvSpPr/>
            <p:nvPr/>
          </p:nvSpPr>
          <p:spPr>
            <a:xfrm>
              <a:off x="2672050" y="29907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19" y="730"/>
                  </a:moveTo>
                  <a:cubicBezTo>
                    <a:pt x="209" y="775"/>
                    <a:pt x="372" y="656"/>
                    <a:pt x="447" y="462"/>
                  </a:cubicBezTo>
                  <a:cubicBezTo>
                    <a:pt x="536" y="284"/>
                    <a:pt x="521" y="90"/>
                    <a:pt x="432" y="45"/>
                  </a:cubicBezTo>
                  <a:cubicBezTo>
                    <a:pt x="328" y="1"/>
                    <a:pt x="179" y="105"/>
                    <a:pt x="89" y="299"/>
                  </a:cubicBezTo>
                  <a:cubicBezTo>
                    <a:pt x="0" y="492"/>
                    <a:pt x="15" y="671"/>
                    <a:pt x="119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8"/>
            <p:cNvSpPr/>
            <p:nvPr/>
          </p:nvSpPr>
          <p:spPr>
            <a:xfrm>
              <a:off x="2620700" y="3036475"/>
              <a:ext cx="19725" cy="13050"/>
            </a:xfrm>
            <a:custGeom>
              <a:avLst/>
              <a:gdLst/>
              <a:ahLst/>
              <a:cxnLst/>
              <a:rect l="l" t="t" r="r" b="b"/>
              <a:pathLst>
                <a:path w="789" h="522" extrusionOk="0">
                  <a:moveTo>
                    <a:pt x="45" y="373"/>
                  </a:moveTo>
                  <a:cubicBezTo>
                    <a:pt x="75" y="477"/>
                    <a:pt x="268" y="522"/>
                    <a:pt x="462" y="447"/>
                  </a:cubicBezTo>
                  <a:cubicBezTo>
                    <a:pt x="655" y="388"/>
                    <a:pt x="789" y="254"/>
                    <a:pt x="759" y="150"/>
                  </a:cubicBezTo>
                  <a:cubicBezTo>
                    <a:pt x="715" y="45"/>
                    <a:pt x="536" y="1"/>
                    <a:pt x="342" y="75"/>
                  </a:cubicBezTo>
                  <a:cubicBezTo>
                    <a:pt x="134" y="135"/>
                    <a:pt x="0" y="269"/>
                    <a:pt x="45" y="37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8"/>
            <p:cNvSpPr/>
            <p:nvPr/>
          </p:nvSpPr>
          <p:spPr>
            <a:xfrm>
              <a:off x="2654175" y="30056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05" y="730"/>
                  </a:moveTo>
                  <a:cubicBezTo>
                    <a:pt x="209" y="774"/>
                    <a:pt x="358" y="655"/>
                    <a:pt x="447" y="462"/>
                  </a:cubicBezTo>
                  <a:cubicBezTo>
                    <a:pt x="522" y="283"/>
                    <a:pt x="522" y="90"/>
                    <a:pt x="417" y="45"/>
                  </a:cubicBezTo>
                  <a:cubicBezTo>
                    <a:pt x="313" y="0"/>
                    <a:pt x="164" y="119"/>
                    <a:pt x="75" y="313"/>
                  </a:cubicBezTo>
                  <a:cubicBezTo>
                    <a:pt x="1" y="491"/>
                    <a:pt x="1" y="685"/>
                    <a:pt x="105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8"/>
            <p:cNvSpPr/>
            <p:nvPr/>
          </p:nvSpPr>
          <p:spPr>
            <a:xfrm>
              <a:off x="2620325" y="30785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4" y="730"/>
                  </a:moveTo>
                  <a:cubicBezTo>
                    <a:pt x="209" y="775"/>
                    <a:pt x="357" y="670"/>
                    <a:pt x="447" y="477"/>
                  </a:cubicBezTo>
                  <a:cubicBezTo>
                    <a:pt x="536" y="283"/>
                    <a:pt x="521" y="90"/>
                    <a:pt x="417" y="45"/>
                  </a:cubicBezTo>
                  <a:cubicBezTo>
                    <a:pt x="313" y="1"/>
                    <a:pt x="164" y="120"/>
                    <a:pt x="75" y="313"/>
                  </a:cubicBezTo>
                  <a:cubicBezTo>
                    <a:pt x="0" y="507"/>
                    <a:pt x="15" y="685"/>
                    <a:pt x="104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8"/>
            <p:cNvSpPr/>
            <p:nvPr/>
          </p:nvSpPr>
          <p:spPr>
            <a:xfrm>
              <a:off x="2658650" y="3052100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521" y="686"/>
                  </a:moveTo>
                  <a:cubicBezTo>
                    <a:pt x="611" y="626"/>
                    <a:pt x="581" y="432"/>
                    <a:pt x="462" y="254"/>
                  </a:cubicBezTo>
                  <a:cubicBezTo>
                    <a:pt x="358" y="90"/>
                    <a:pt x="179" y="1"/>
                    <a:pt x="90" y="60"/>
                  </a:cubicBezTo>
                  <a:cubicBezTo>
                    <a:pt x="0" y="120"/>
                    <a:pt x="30" y="313"/>
                    <a:pt x="134" y="492"/>
                  </a:cubicBezTo>
                  <a:cubicBezTo>
                    <a:pt x="253" y="656"/>
                    <a:pt x="432" y="745"/>
                    <a:pt x="521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8"/>
            <p:cNvSpPr/>
            <p:nvPr/>
          </p:nvSpPr>
          <p:spPr>
            <a:xfrm>
              <a:off x="2634825" y="3053600"/>
              <a:ext cx="17525" cy="16400"/>
            </a:xfrm>
            <a:custGeom>
              <a:avLst/>
              <a:gdLst/>
              <a:ahLst/>
              <a:cxnLst/>
              <a:rect l="l" t="t" r="r" b="b"/>
              <a:pathLst>
                <a:path w="701" h="656" extrusionOk="0">
                  <a:moveTo>
                    <a:pt x="626" y="581"/>
                  </a:moveTo>
                  <a:cubicBezTo>
                    <a:pt x="700" y="492"/>
                    <a:pt x="641" y="313"/>
                    <a:pt x="477" y="179"/>
                  </a:cubicBezTo>
                  <a:cubicBezTo>
                    <a:pt x="328" y="45"/>
                    <a:pt x="150" y="0"/>
                    <a:pt x="75" y="75"/>
                  </a:cubicBezTo>
                  <a:cubicBezTo>
                    <a:pt x="1" y="164"/>
                    <a:pt x="60" y="343"/>
                    <a:pt x="224" y="477"/>
                  </a:cubicBezTo>
                  <a:cubicBezTo>
                    <a:pt x="373" y="611"/>
                    <a:pt x="551" y="655"/>
                    <a:pt x="626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8"/>
            <p:cNvSpPr/>
            <p:nvPr/>
          </p:nvSpPr>
          <p:spPr>
            <a:xfrm>
              <a:off x="2679125" y="30394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0" y="373"/>
                  </a:moveTo>
                  <a:cubicBezTo>
                    <a:pt x="60" y="462"/>
                    <a:pt x="253" y="507"/>
                    <a:pt x="447" y="447"/>
                  </a:cubicBezTo>
                  <a:cubicBezTo>
                    <a:pt x="655" y="373"/>
                    <a:pt x="774" y="239"/>
                    <a:pt x="744" y="135"/>
                  </a:cubicBezTo>
                  <a:cubicBezTo>
                    <a:pt x="714" y="31"/>
                    <a:pt x="521" y="1"/>
                    <a:pt x="327" y="60"/>
                  </a:cubicBezTo>
                  <a:cubicBezTo>
                    <a:pt x="134" y="120"/>
                    <a:pt x="0" y="269"/>
                    <a:pt x="30" y="37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8"/>
            <p:cNvSpPr/>
            <p:nvPr/>
          </p:nvSpPr>
          <p:spPr>
            <a:xfrm>
              <a:off x="2730100" y="31857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19" y="745"/>
                  </a:moveTo>
                  <a:cubicBezTo>
                    <a:pt x="223" y="775"/>
                    <a:pt x="372" y="670"/>
                    <a:pt x="447" y="477"/>
                  </a:cubicBezTo>
                  <a:cubicBezTo>
                    <a:pt x="536" y="283"/>
                    <a:pt x="521" y="105"/>
                    <a:pt x="432" y="60"/>
                  </a:cubicBezTo>
                  <a:cubicBezTo>
                    <a:pt x="328" y="1"/>
                    <a:pt x="179" y="120"/>
                    <a:pt x="90" y="313"/>
                  </a:cubicBezTo>
                  <a:cubicBezTo>
                    <a:pt x="0" y="507"/>
                    <a:pt x="15" y="685"/>
                    <a:pt x="11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8"/>
            <p:cNvSpPr/>
            <p:nvPr/>
          </p:nvSpPr>
          <p:spPr>
            <a:xfrm>
              <a:off x="2747950" y="32020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0" y="373"/>
                  </a:moveTo>
                  <a:cubicBezTo>
                    <a:pt x="75" y="477"/>
                    <a:pt x="254" y="507"/>
                    <a:pt x="447" y="447"/>
                  </a:cubicBezTo>
                  <a:cubicBezTo>
                    <a:pt x="656" y="387"/>
                    <a:pt x="775" y="239"/>
                    <a:pt x="745" y="134"/>
                  </a:cubicBezTo>
                  <a:cubicBezTo>
                    <a:pt x="715" y="30"/>
                    <a:pt x="522" y="0"/>
                    <a:pt x="328" y="75"/>
                  </a:cubicBezTo>
                  <a:cubicBezTo>
                    <a:pt x="135" y="134"/>
                    <a:pt x="1" y="268"/>
                    <a:pt x="30" y="37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28"/>
            <p:cNvSpPr/>
            <p:nvPr/>
          </p:nvSpPr>
          <p:spPr>
            <a:xfrm>
              <a:off x="2679850" y="30852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1" y="224"/>
                    <a:pt x="120" y="373"/>
                    <a:pt x="313" y="447"/>
                  </a:cubicBezTo>
                  <a:cubicBezTo>
                    <a:pt x="507" y="536"/>
                    <a:pt x="700" y="507"/>
                    <a:pt x="730" y="417"/>
                  </a:cubicBezTo>
                  <a:cubicBezTo>
                    <a:pt x="775" y="313"/>
                    <a:pt x="656" y="164"/>
                    <a:pt x="462" y="90"/>
                  </a:cubicBezTo>
                  <a:cubicBezTo>
                    <a:pt x="269" y="1"/>
                    <a:pt x="75" y="30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8"/>
            <p:cNvSpPr/>
            <p:nvPr/>
          </p:nvSpPr>
          <p:spPr>
            <a:xfrm>
              <a:off x="2720800" y="30833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21"/>
                    <a:pt x="283" y="536"/>
                    <a:pt x="476" y="447"/>
                  </a:cubicBezTo>
                  <a:cubicBezTo>
                    <a:pt x="655" y="357"/>
                    <a:pt x="774" y="209"/>
                    <a:pt x="715" y="104"/>
                  </a:cubicBezTo>
                  <a:cubicBezTo>
                    <a:pt x="670" y="0"/>
                    <a:pt x="491" y="0"/>
                    <a:pt x="298" y="89"/>
                  </a:cubicBezTo>
                  <a:cubicBezTo>
                    <a:pt x="104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8"/>
            <p:cNvSpPr/>
            <p:nvPr/>
          </p:nvSpPr>
          <p:spPr>
            <a:xfrm>
              <a:off x="2647850" y="31176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22"/>
                    <a:pt x="283" y="536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85" y="1"/>
                    <a:pt x="492" y="1"/>
                    <a:pt x="298" y="90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8"/>
            <p:cNvSpPr/>
            <p:nvPr/>
          </p:nvSpPr>
          <p:spPr>
            <a:xfrm>
              <a:off x="2699575" y="3119450"/>
              <a:ext cx="10825" cy="19025"/>
            </a:xfrm>
            <a:custGeom>
              <a:avLst/>
              <a:gdLst/>
              <a:ahLst/>
              <a:cxnLst/>
              <a:rect l="l" t="t" r="r" b="b"/>
              <a:pathLst>
                <a:path w="433" h="761" extrusionOk="0">
                  <a:moveTo>
                    <a:pt x="179" y="760"/>
                  </a:moveTo>
                  <a:cubicBezTo>
                    <a:pt x="283" y="760"/>
                    <a:pt x="388" y="611"/>
                    <a:pt x="417" y="403"/>
                  </a:cubicBezTo>
                  <a:cubicBezTo>
                    <a:pt x="432" y="194"/>
                    <a:pt x="358" y="16"/>
                    <a:pt x="254" y="1"/>
                  </a:cubicBezTo>
                  <a:cubicBezTo>
                    <a:pt x="150" y="1"/>
                    <a:pt x="45" y="150"/>
                    <a:pt x="16" y="358"/>
                  </a:cubicBezTo>
                  <a:cubicBezTo>
                    <a:pt x="1" y="567"/>
                    <a:pt x="75" y="745"/>
                    <a:pt x="17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8"/>
            <p:cNvSpPr/>
            <p:nvPr/>
          </p:nvSpPr>
          <p:spPr>
            <a:xfrm>
              <a:off x="2681725" y="310495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83" y="760"/>
                  </a:moveTo>
                  <a:cubicBezTo>
                    <a:pt x="387" y="745"/>
                    <a:pt x="447" y="566"/>
                    <a:pt x="417" y="358"/>
                  </a:cubicBezTo>
                  <a:cubicBezTo>
                    <a:pt x="387" y="149"/>
                    <a:pt x="283" y="0"/>
                    <a:pt x="164" y="15"/>
                  </a:cubicBezTo>
                  <a:cubicBezTo>
                    <a:pt x="60" y="30"/>
                    <a:pt x="0" y="209"/>
                    <a:pt x="30" y="417"/>
                  </a:cubicBezTo>
                  <a:cubicBezTo>
                    <a:pt x="60" y="626"/>
                    <a:pt x="179" y="774"/>
                    <a:pt x="283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28"/>
            <p:cNvSpPr/>
            <p:nvPr/>
          </p:nvSpPr>
          <p:spPr>
            <a:xfrm>
              <a:off x="2605800" y="3121700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45" y="432"/>
                  </a:moveTo>
                  <a:cubicBezTo>
                    <a:pt x="90" y="536"/>
                    <a:pt x="284" y="536"/>
                    <a:pt x="462" y="447"/>
                  </a:cubicBezTo>
                  <a:cubicBezTo>
                    <a:pt x="656" y="358"/>
                    <a:pt x="760" y="209"/>
                    <a:pt x="715" y="104"/>
                  </a:cubicBezTo>
                  <a:cubicBezTo>
                    <a:pt x="671" y="15"/>
                    <a:pt x="477" y="0"/>
                    <a:pt x="298" y="90"/>
                  </a:cubicBezTo>
                  <a:cubicBezTo>
                    <a:pt x="105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8"/>
            <p:cNvSpPr/>
            <p:nvPr/>
          </p:nvSpPr>
          <p:spPr>
            <a:xfrm>
              <a:off x="2635200" y="3087100"/>
              <a:ext cx="12300" cy="19725"/>
            </a:xfrm>
            <a:custGeom>
              <a:avLst/>
              <a:gdLst/>
              <a:ahLst/>
              <a:cxnLst/>
              <a:rect l="l" t="t" r="r" b="b"/>
              <a:pathLst>
                <a:path w="492" h="789" extrusionOk="0">
                  <a:moveTo>
                    <a:pt x="135" y="759"/>
                  </a:moveTo>
                  <a:cubicBezTo>
                    <a:pt x="239" y="789"/>
                    <a:pt x="373" y="655"/>
                    <a:pt x="432" y="447"/>
                  </a:cubicBezTo>
                  <a:cubicBezTo>
                    <a:pt x="492" y="253"/>
                    <a:pt x="462" y="60"/>
                    <a:pt x="358" y="30"/>
                  </a:cubicBezTo>
                  <a:cubicBezTo>
                    <a:pt x="254" y="0"/>
                    <a:pt x="120" y="134"/>
                    <a:pt x="60" y="342"/>
                  </a:cubicBezTo>
                  <a:cubicBezTo>
                    <a:pt x="1" y="536"/>
                    <a:pt x="30" y="729"/>
                    <a:pt x="135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28"/>
            <p:cNvSpPr/>
            <p:nvPr/>
          </p:nvSpPr>
          <p:spPr>
            <a:xfrm>
              <a:off x="2611375" y="3164125"/>
              <a:ext cx="12700" cy="19375"/>
            </a:xfrm>
            <a:custGeom>
              <a:avLst/>
              <a:gdLst/>
              <a:ahLst/>
              <a:cxnLst/>
              <a:rect l="l" t="t" r="r" b="b"/>
              <a:pathLst>
                <a:path w="508" h="775" extrusionOk="0">
                  <a:moveTo>
                    <a:pt x="150" y="744"/>
                  </a:moveTo>
                  <a:cubicBezTo>
                    <a:pt x="254" y="774"/>
                    <a:pt x="388" y="640"/>
                    <a:pt x="448" y="447"/>
                  </a:cubicBezTo>
                  <a:cubicBezTo>
                    <a:pt x="507" y="253"/>
                    <a:pt x="462" y="60"/>
                    <a:pt x="358" y="30"/>
                  </a:cubicBezTo>
                  <a:cubicBezTo>
                    <a:pt x="254" y="0"/>
                    <a:pt x="120" y="134"/>
                    <a:pt x="61" y="328"/>
                  </a:cubicBezTo>
                  <a:cubicBezTo>
                    <a:pt x="1" y="536"/>
                    <a:pt x="46" y="715"/>
                    <a:pt x="150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28"/>
            <p:cNvSpPr/>
            <p:nvPr/>
          </p:nvSpPr>
          <p:spPr>
            <a:xfrm>
              <a:off x="2644875" y="3133225"/>
              <a:ext cx="16400" cy="17525"/>
            </a:xfrm>
            <a:custGeom>
              <a:avLst/>
              <a:gdLst/>
              <a:ahLst/>
              <a:cxnLst/>
              <a:rect l="l" t="t" r="r" b="b"/>
              <a:pathLst>
                <a:path w="656" h="701" extrusionOk="0">
                  <a:moveTo>
                    <a:pt x="581" y="626"/>
                  </a:moveTo>
                  <a:cubicBezTo>
                    <a:pt x="656" y="551"/>
                    <a:pt x="611" y="373"/>
                    <a:pt x="477" y="209"/>
                  </a:cubicBezTo>
                  <a:cubicBezTo>
                    <a:pt x="343" y="60"/>
                    <a:pt x="149" y="1"/>
                    <a:pt x="75" y="75"/>
                  </a:cubicBezTo>
                  <a:cubicBezTo>
                    <a:pt x="1" y="150"/>
                    <a:pt x="45" y="328"/>
                    <a:pt x="179" y="477"/>
                  </a:cubicBezTo>
                  <a:cubicBezTo>
                    <a:pt x="313" y="641"/>
                    <a:pt x="492" y="700"/>
                    <a:pt x="581" y="62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8"/>
            <p:cNvSpPr/>
            <p:nvPr/>
          </p:nvSpPr>
          <p:spPr>
            <a:xfrm>
              <a:off x="2621050" y="3137700"/>
              <a:ext cx="19025" cy="15275"/>
            </a:xfrm>
            <a:custGeom>
              <a:avLst/>
              <a:gdLst/>
              <a:ahLst/>
              <a:cxnLst/>
              <a:rect l="l" t="t" r="r" b="b"/>
              <a:pathLst>
                <a:path w="761" h="611" extrusionOk="0">
                  <a:moveTo>
                    <a:pt x="701" y="521"/>
                  </a:moveTo>
                  <a:cubicBezTo>
                    <a:pt x="760" y="417"/>
                    <a:pt x="671" y="253"/>
                    <a:pt x="492" y="134"/>
                  </a:cubicBezTo>
                  <a:cubicBezTo>
                    <a:pt x="314" y="30"/>
                    <a:pt x="135" y="0"/>
                    <a:pt x="75" y="105"/>
                  </a:cubicBezTo>
                  <a:cubicBezTo>
                    <a:pt x="1" y="194"/>
                    <a:pt x="105" y="358"/>
                    <a:pt x="269" y="477"/>
                  </a:cubicBezTo>
                  <a:cubicBezTo>
                    <a:pt x="448" y="581"/>
                    <a:pt x="626" y="611"/>
                    <a:pt x="701" y="52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8"/>
            <p:cNvSpPr/>
            <p:nvPr/>
          </p:nvSpPr>
          <p:spPr>
            <a:xfrm>
              <a:off x="2659400" y="3189800"/>
              <a:ext cx="11550" cy="19750"/>
            </a:xfrm>
            <a:custGeom>
              <a:avLst/>
              <a:gdLst/>
              <a:ahLst/>
              <a:cxnLst/>
              <a:rect l="l" t="t" r="r" b="b"/>
              <a:pathLst>
                <a:path w="462" h="790" extrusionOk="0">
                  <a:moveTo>
                    <a:pt x="283" y="759"/>
                  </a:moveTo>
                  <a:cubicBezTo>
                    <a:pt x="402" y="744"/>
                    <a:pt x="462" y="566"/>
                    <a:pt x="432" y="372"/>
                  </a:cubicBezTo>
                  <a:cubicBezTo>
                    <a:pt x="402" y="164"/>
                    <a:pt x="283" y="0"/>
                    <a:pt x="179" y="30"/>
                  </a:cubicBezTo>
                  <a:cubicBezTo>
                    <a:pt x="75" y="45"/>
                    <a:pt x="0" y="224"/>
                    <a:pt x="30" y="432"/>
                  </a:cubicBezTo>
                  <a:cubicBezTo>
                    <a:pt x="75" y="625"/>
                    <a:pt x="179" y="789"/>
                    <a:pt x="283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8"/>
            <p:cNvSpPr/>
            <p:nvPr/>
          </p:nvSpPr>
          <p:spPr>
            <a:xfrm>
              <a:off x="2633350" y="315817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85" y="506"/>
                  </a:moveTo>
                  <a:cubicBezTo>
                    <a:pt x="744" y="417"/>
                    <a:pt x="655" y="253"/>
                    <a:pt x="476" y="134"/>
                  </a:cubicBezTo>
                  <a:cubicBezTo>
                    <a:pt x="313" y="15"/>
                    <a:pt x="119" y="0"/>
                    <a:pt x="60" y="89"/>
                  </a:cubicBezTo>
                  <a:cubicBezTo>
                    <a:pt x="0" y="179"/>
                    <a:pt x="89" y="342"/>
                    <a:pt x="253" y="461"/>
                  </a:cubicBezTo>
                  <a:cubicBezTo>
                    <a:pt x="432" y="581"/>
                    <a:pt x="625" y="595"/>
                    <a:pt x="685" y="50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8"/>
            <p:cNvSpPr/>
            <p:nvPr/>
          </p:nvSpPr>
          <p:spPr>
            <a:xfrm>
              <a:off x="2699950" y="3203200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85" y="506"/>
                  </a:moveTo>
                  <a:cubicBezTo>
                    <a:pt x="745" y="402"/>
                    <a:pt x="655" y="238"/>
                    <a:pt x="492" y="134"/>
                  </a:cubicBezTo>
                  <a:cubicBezTo>
                    <a:pt x="313" y="15"/>
                    <a:pt x="120" y="0"/>
                    <a:pt x="60" y="89"/>
                  </a:cubicBezTo>
                  <a:cubicBezTo>
                    <a:pt x="1" y="179"/>
                    <a:pt x="90" y="342"/>
                    <a:pt x="268" y="462"/>
                  </a:cubicBezTo>
                  <a:cubicBezTo>
                    <a:pt x="432" y="581"/>
                    <a:pt x="626" y="595"/>
                    <a:pt x="685" y="50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28"/>
            <p:cNvSpPr/>
            <p:nvPr/>
          </p:nvSpPr>
          <p:spPr>
            <a:xfrm>
              <a:off x="2679475" y="31607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15" y="104"/>
                  </a:moveTo>
                  <a:cubicBezTo>
                    <a:pt x="671" y="0"/>
                    <a:pt x="492" y="0"/>
                    <a:pt x="299" y="90"/>
                  </a:cubicBezTo>
                  <a:cubicBezTo>
                    <a:pt x="105" y="179"/>
                    <a:pt x="1" y="328"/>
                    <a:pt x="46" y="432"/>
                  </a:cubicBezTo>
                  <a:cubicBezTo>
                    <a:pt x="90" y="521"/>
                    <a:pt x="284" y="536"/>
                    <a:pt x="462" y="447"/>
                  </a:cubicBezTo>
                  <a:cubicBezTo>
                    <a:pt x="656" y="357"/>
                    <a:pt x="775" y="209"/>
                    <a:pt x="715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28"/>
            <p:cNvSpPr/>
            <p:nvPr/>
          </p:nvSpPr>
          <p:spPr>
            <a:xfrm>
              <a:off x="2676875" y="3181975"/>
              <a:ext cx="17900" cy="16025"/>
            </a:xfrm>
            <a:custGeom>
              <a:avLst/>
              <a:gdLst/>
              <a:ahLst/>
              <a:cxnLst/>
              <a:rect l="l" t="t" r="r" b="b"/>
              <a:pathLst>
                <a:path w="716" h="641" extrusionOk="0">
                  <a:moveTo>
                    <a:pt x="641" y="75"/>
                  </a:moveTo>
                  <a:cubicBezTo>
                    <a:pt x="581" y="1"/>
                    <a:pt x="388" y="30"/>
                    <a:pt x="224" y="164"/>
                  </a:cubicBezTo>
                  <a:cubicBezTo>
                    <a:pt x="75" y="298"/>
                    <a:pt x="1" y="462"/>
                    <a:pt x="60" y="551"/>
                  </a:cubicBezTo>
                  <a:cubicBezTo>
                    <a:pt x="135" y="641"/>
                    <a:pt x="328" y="596"/>
                    <a:pt x="477" y="462"/>
                  </a:cubicBezTo>
                  <a:cubicBezTo>
                    <a:pt x="641" y="343"/>
                    <a:pt x="715" y="164"/>
                    <a:pt x="64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28"/>
            <p:cNvSpPr/>
            <p:nvPr/>
          </p:nvSpPr>
          <p:spPr>
            <a:xfrm>
              <a:off x="2671300" y="3132850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283" y="760"/>
                  </a:moveTo>
                  <a:cubicBezTo>
                    <a:pt x="402" y="745"/>
                    <a:pt x="462" y="566"/>
                    <a:pt x="432" y="358"/>
                  </a:cubicBezTo>
                  <a:cubicBezTo>
                    <a:pt x="402" y="150"/>
                    <a:pt x="283" y="1"/>
                    <a:pt x="179" y="16"/>
                  </a:cubicBezTo>
                  <a:cubicBezTo>
                    <a:pt x="60" y="31"/>
                    <a:pt x="0" y="224"/>
                    <a:pt x="30" y="418"/>
                  </a:cubicBezTo>
                  <a:cubicBezTo>
                    <a:pt x="60" y="626"/>
                    <a:pt x="179" y="775"/>
                    <a:pt x="283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8"/>
            <p:cNvSpPr/>
            <p:nvPr/>
          </p:nvSpPr>
          <p:spPr>
            <a:xfrm>
              <a:off x="2720800" y="31027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45" y="89"/>
                  </a:moveTo>
                  <a:cubicBezTo>
                    <a:pt x="0" y="194"/>
                    <a:pt x="89" y="343"/>
                    <a:pt x="283" y="447"/>
                  </a:cubicBezTo>
                  <a:cubicBezTo>
                    <a:pt x="462" y="551"/>
                    <a:pt x="640" y="566"/>
                    <a:pt x="700" y="462"/>
                  </a:cubicBezTo>
                  <a:cubicBezTo>
                    <a:pt x="759" y="372"/>
                    <a:pt x="655" y="209"/>
                    <a:pt x="476" y="104"/>
                  </a:cubicBezTo>
                  <a:cubicBezTo>
                    <a:pt x="298" y="0"/>
                    <a:pt x="104" y="0"/>
                    <a:pt x="45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8"/>
            <p:cNvSpPr/>
            <p:nvPr/>
          </p:nvSpPr>
          <p:spPr>
            <a:xfrm>
              <a:off x="2743500" y="3120200"/>
              <a:ext cx="16400" cy="17525"/>
            </a:xfrm>
            <a:custGeom>
              <a:avLst/>
              <a:gdLst/>
              <a:ahLst/>
              <a:cxnLst/>
              <a:rect l="l" t="t" r="r" b="b"/>
              <a:pathLst>
                <a:path w="656" h="701" extrusionOk="0">
                  <a:moveTo>
                    <a:pt x="581" y="626"/>
                  </a:moveTo>
                  <a:cubicBezTo>
                    <a:pt x="655" y="552"/>
                    <a:pt x="610" y="373"/>
                    <a:pt x="476" y="209"/>
                  </a:cubicBezTo>
                  <a:cubicBezTo>
                    <a:pt x="328" y="60"/>
                    <a:pt x="164" y="1"/>
                    <a:pt x="75" y="75"/>
                  </a:cubicBezTo>
                  <a:cubicBezTo>
                    <a:pt x="0" y="150"/>
                    <a:pt x="45" y="328"/>
                    <a:pt x="179" y="477"/>
                  </a:cubicBezTo>
                  <a:cubicBezTo>
                    <a:pt x="328" y="641"/>
                    <a:pt x="491" y="700"/>
                    <a:pt x="581" y="62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8"/>
            <p:cNvSpPr/>
            <p:nvPr/>
          </p:nvSpPr>
          <p:spPr>
            <a:xfrm>
              <a:off x="2751300" y="3149225"/>
              <a:ext cx="11575" cy="19750"/>
            </a:xfrm>
            <a:custGeom>
              <a:avLst/>
              <a:gdLst/>
              <a:ahLst/>
              <a:cxnLst/>
              <a:rect l="l" t="t" r="r" b="b"/>
              <a:pathLst>
                <a:path w="463" h="790" extrusionOk="0">
                  <a:moveTo>
                    <a:pt x="283" y="760"/>
                  </a:moveTo>
                  <a:cubicBezTo>
                    <a:pt x="388" y="745"/>
                    <a:pt x="462" y="566"/>
                    <a:pt x="432" y="358"/>
                  </a:cubicBezTo>
                  <a:cubicBezTo>
                    <a:pt x="388" y="165"/>
                    <a:pt x="283" y="1"/>
                    <a:pt x="164" y="31"/>
                  </a:cubicBezTo>
                  <a:cubicBezTo>
                    <a:pt x="60" y="45"/>
                    <a:pt x="1" y="224"/>
                    <a:pt x="30" y="418"/>
                  </a:cubicBezTo>
                  <a:cubicBezTo>
                    <a:pt x="60" y="626"/>
                    <a:pt x="179" y="790"/>
                    <a:pt x="283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8"/>
            <p:cNvSpPr/>
            <p:nvPr/>
          </p:nvSpPr>
          <p:spPr>
            <a:xfrm>
              <a:off x="2715950" y="3130250"/>
              <a:ext cx="17900" cy="16025"/>
            </a:xfrm>
            <a:custGeom>
              <a:avLst/>
              <a:gdLst/>
              <a:ahLst/>
              <a:cxnLst/>
              <a:rect l="l" t="t" r="r" b="b"/>
              <a:pathLst>
                <a:path w="716" h="641" extrusionOk="0">
                  <a:moveTo>
                    <a:pt x="656" y="90"/>
                  </a:moveTo>
                  <a:cubicBezTo>
                    <a:pt x="581" y="1"/>
                    <a:pt x="388" y="30"/>
                    <a:pt x="239" y="164"/>
                  </a:cubicBezTo>
                  <a:cubicBezTo>
                    <a:pt x="75" y="298"/>
                    <a:pt x="1" y="477"/>
                    <a:pt x="75" y="566"/>
                  </a:cubicBezTo>
                  <a:cubicBezTo>
                    <a:pt x="135" y="641"/>
                    <a:pt x="328" y="611"/>
                    <a:pt x="492" y="477"/>
                  </a:cubicBezTo>
                  <a:cubicBezTo>
                    <a:pt x="641" y="343"/>
                    <a:pt x="715" y="164"/>
                    <a:pt x="656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8"/>
            <p:cNvSpPr/>
            <p:nvPr/>
          </p:nvSpPr>
          <p:spPr>
            <a:xfrm>
              <a:off x="2701075" y="3173425"/>
              <a:ext cx="16775" cy="17500"/>
            </a:xfrm>
            <a:custGeom>
              <a:avLst/>
              <a:gdLst/>
              <a:ahLst/>
              <a:cxnLst/>
              <a:rect l="l" t="t" r="r" b="b"/>
              <a:pathLst>
                <a:path w="671" h="700" extrusionOk="0">
                  <a:moveTo>
                    <a:pt x="581" y="625"/>
                  </a:moveTo>
                  <a:cubicBezTo>
                    <a:pt x="670" y="551"/>
                    <a:pt x="625" y="372"/>
                    <a:pt x="477" y="209"/>
                  </a:cubicBezTo>
                  <a:cubicBezTo>
                    <a:pt x="343" y="60"/>
                    <a:pt x="164" y="0"/>
                    <a:pt x="75" y="75"/>
                  </a:cubicBezTo>
                  <a:cubicBezTo>
                    <a:pt x="0" y="149"/>
                    <a:pt x="45" y="328"/>
                    <a:pt x="194" y="477"/>
                  </a:cubicBezTo>
                  <a:cubicBezTo>
                    <a:pt x="328" y="625"/>
                    <a:pt x="506" y="700"/>
                    <a:pt x="581" y="62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8"/>
            <p:cNvSpPr/>
            <p:nvPr/>
          </p:nvSpPr>
          <p:spPr>
            <a:xfrm>
              <a:off x="2724500" y="3151100"/>
              <a:ext cx="12325" cy="19375"/>
            </a:xfrm>
            <a:custGeom>
              <a:avLst/>
              <a:gdLst/>
              <a:ahLst/>
              <a:cxnLst/>
              <a:rect l="l" t="t" r="r" b="b"/>
              <a:pathLst>
                <a:path w="493" h="775" extrusionOk="0">
                  <a:moveTo>
                    <a:pt x="135" y="744"/>
                  </a:moveTo>
                  <a:cubicBezTo>
                    <a:pt x="239" y="774"/>
                    <a:pt x="373" y="640"/>
                    <a:pt x="433" y="447"/>
                  </a:cubicBezTo>
                  <a:cubicBezTo>
                    <a:pt x="492" y="253"/>
                    <a:pt x="462" y="60"/>
                    <a:pt x="358" y="30"/>
                  </a:cubicBezTo>
                  <a:cubicBezTo>
                    <a:pt x="254" y="0"/>
                    <a:pt x="120" y="134"/>
                    <a:pt x="60" y="328"/>
                  </a:cubicBezTo>
                  <a:cubicBezTo>
                    <a:pt x="1" y="536"/>
                    <a:pt x="31" y="715"/>
                    <a:pt x="135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8"/>
            <p:cNvSpPr/>
            <p:nvPr/>
          </p:nvSpPr>
          <p:spPr>
            <a:xfrm>
              <a:off x="2572675" y="31540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268"/>
                  </a:moveTo>
                  <a:cubicBezTo>
                    <a:pt x="775" y="164"/>
                    <a:pt x="626" y="60"/>
                    <a:pt x="418" y="30"/>
                  </a:cubicBezTo>
                  <a:cubicBezTo>
                    <a:pt x="209" y="0"/>
                    <a:pt x="31" y="60"/>
                    <a:pt x="16" y="179"/>
                  </a:cubicBezTo>
                  <a:cubicBezTo>
                    <a:pt x="1" y="283"/>
                    <a:pt x="165" y="387"/>
                    <a:pt x="358" y="417"/>
                  </a:cubicBezTo>
                  <a:cubicBezTo>
                    <a:pt x="567" y="447"/>
                    <a:pt x="745" y="387"/>
                    <a:pt x="760" y="26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8"/>
            <p:cNvSpPr/>
            <p:nvPr/>
          </p:nvSpPr>
          <p:spPr>
            <a:xfrm>
              <a:off x="2596875" y="310272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85" y="506"/>
                  </a:moveTo>
                  <a:cubicBezTo>
                    <a:pt x="745" y="417"/>
                    <a:pt x="655" y="238"/>
                    <a:pt x="492" y="134"/>
                  </a:cubicBezTo>
                  <a:cubicBezTo>
                    <a:pt x="313" y="15"/>
                    <a:pt x="120" y="0"/>
                    <a:pt x="60" y="89"/>
                  </a:cubicBezTo>
                  <a:cubicBezTo>
                    <a:pt x="0" y="179"/>
                    <a:pt x="90" y="343"/>
                    <a:pt x="268" y="462"/>
                  </a:cubicBezTo>
                  <a:cubicBezTo>
                    <a:pt x="432" y="581"/>
                    <a:pt x="626" y="596"/>
                    <a:pt x="685" y="50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8"/>
            <p:cNvSpPr/>
            <p:nvPr/>
          </p:nvSpPr>
          <p:spPr>
            <a:xfrm>
              <a:off x="2599850" y="30532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20"/>
                  </a:moveTo>
                  <a:cubicBezTo>
                    <a:pt x="1" y="224"/>
                    <a:pt x="120" y="373"/>
                    <a:pt x="313" y="447"/>
                  </a:cubicBezTo>
                  <a:cubicBezTo>
                    <a:pt x="507" y="521"/>
                    <a:pt x="685" y="507"/>
                    <a:pt x="730" y="402"/>
                  </a:cubicBezTo>
                  <a:cubicBezTo>
                    <a:pt x="775" y="298"/>
                    <a:pt x="655" y="149"/>
                    <a:pt x="462" y="75"/>
                  </a:cubicBezTo>
                  <a:cubicBezTo>
                    <a:pt x="268" y="0"/>
                    <a:pt x="75" y="15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8"/>
            <p:cNvSpPr/>
            <p:nvPr/>
          </p:nvSpPr>
          <p:spPr>
            <a:xfrm>
              <a:off x="2600225" y="3020850"/>
              <a:ext cx="16025" cy="17875"/>
            </a:xfrm>
            <a:custGeom>
              <a:avLst/>
              <a:gdLst/>
              <a:ahLst/>
              <a:cxnLst/>
              <a:rect l="l" t="t" r="r" b="b"/>
              <a:pathLst>
                <a:path w="641" h="715" extrusionOk="0">
                  <a:moveTo>
                    <a:pt x="75" y="655"/>
                  </a:moveTo>
                  <a:cubicBezTo>
                    <a:pt x="164" y="715"/>
                    <a:pt x="343" y="641"/>
                    <a:pt x="477" y="477"/>
                  </a:cubicBezTo>
                  <a:cubicBezTo>
                    <a:pt x="596" y="313"/>
                    <a:pt x="640" y="134"/>
                    <a:pt x="551" y="60"/>
                  </a:cubicBezTo>
                  <a:cubicBezTo>
                    <a:pt x="462" y="0"/>
                    <a:pt x="283" y="75"/>
                    <a:pt x="164" y="239"/>
                  </a:cubicBezTo>
                  <a:cubicBezTo>
                    <a:pt x="30" y="387"/>
                    <a:pt x="0" y="581"/>
                    <a:pt x="75" y="65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8"/>
            <p:cNvSpPr/>
            <p:nvPr/>
          </p:nvSpPr>
          <p:spPr>
            <a:xfrm>
              <a:off x="2574175" y="300560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19"/>
                    <a:pt x="30" y="313"/>
                    <a:pt x="149" y="477"/>
                  </a:cubicBezTo>
                  <a:cubicBezTo>
                    <a:pt x="254" y="655"/>
                    <a:pt x="432" y="744"/>
                    <a:pt x="521" y="670"/>
                  </a:cubicBezTo>
                  <a:cubicBezTo>
                    <a:pt x="611" y="610"/>
                    <a:pt x="581" y="432"/>
                    <a:pt x="477" y="253"/>
                  </a:cubicBezTo>
                  <a:cubicBezTo>
                    <a:pt x="358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8"/>
            <p:cNvSpPr/>
            <p:nvPr/>
          </p:nvSpPr>
          <p:spPr>
            <a:xfrm>
              <a:off x="2608025" y="2998900"/>
              <a:ext cx="19400" cy="11175"/>
            </a:xfrm>
            <a:custGeom>
              <a:avLst/>
              <a:gdLst/>
              <a:ahLst/>
              <a:cxnLst/>
              <a:rect l="l" t="t" r="r" b="b"/>
              <a:pathLst>
                <a:path w="776" h="447" extrusionOk="0">
                  <a:moveTo>
                    <a:pt x="16" y="164"/>
                  </a:moveTo>
                  <a:cubicBezTo>
                    <a:pt x="1" y="283"/>
                    <a:pt x="165" y="387"/>
                    <a:pt x="358" y="417"/>
                  </a:cubicBezTo>
                  <a:cubicBezTo>
                    <a:pt x="567" y="447"/>
                    <a:pt x="745" y="387"/>
                    <a:pt x="760" y="268"/>
                  </a:cubicBezTo>
                  <a:cubicBezTo>
                    <a:pt x="775" y="164"/>
                    <a:pt x="626" y="45"/>
                    <a:pt x="418" y="30"/>
                  </a:cubicBezTo>
                  <a:cubicBezTo>
                    <a:pt x="209" y="0"/>
                    <a:pt x="31" y="60"/>
                    <a:pt x="16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8"/>
            <p:cNvSpPr/>
            <p:nvPr/>
          </p:nvSpPr>
          <p:spPr>
            <a:xfrm>
              <a:off x="2547750" y="297992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6" y="179"/>
                  </a:moveTo>
                  <a:cubicBezTo>
                    <a:pt x="1" y="283"/>
                    <a:pt x="150" y="402"/>
                    <a:pt x="358" y="432"/>
                  </a:cubicBezTo>
                  <a:cubicBezTo>
                    <a:pt x="566" y="447"/>
                    <a:pt x="745" y="387"/>
                    <a:pt x="760" y="283"/>
                  </a:cubicBezTo>
                  <a:cubicBezTo>
                    <a:pt x="775" y="164"/>
                    <a:pt x="626" y="60"/>
                    <a:pt x="417" y="30"/>
                  </a:cubicBezTo>
                  <a:cubicBezTo>
                    <a:pt x="209" y="0"/>
                    <a:pt x="30" y="75"/>
                    <a:pt x="16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8"/>
            <p:cNvSpPr/>
            <p:nvPr/>
          </p:nvSpPr>
          <p:spPr>
            <a:xfrm>
              <a:off x="2584975" y="29843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5" y="179"/>
                  </a:moveTo>
                  <a:cubicBezTo>
                    <a:pt x="0" y="284"/>
                    <a:pt x="164" y="403"/>
                    <a:pt x="372" y="418"/>
                  </a:cubicBezTo>
                  <a:cubicBezTo>
                    <a:pt x="566" y="447"/>
                    <a:pt x="744" y="388"/>
                    <a:pt x="759" y="269"/>
                  </a:cubicBezTo>
                  <a:cubicBezTo>
                    <a:pt x="774" y="164"/>
                    <a:pt x="625" y="60"/>
                    <a:pt x="417" y="31"/>
                  </a:cubicBezTo>
                  <a:cubicBezTo>
                    <a:pt x="209" y="1"/>
                    <a:pt x="30" y="75"/>
                    <a:pt x="1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8"/>
            <p:cNvSpPr/>
            <p:nvPr/>
          </p:nvSpPr>
          <p:spPr>
            <a:xfrm>
              <a:off x="2563375" y="2953875"/>
              <a:ext cx="15300" cy="18250"/>
            </a:xfrm>
            <a:custGeom>
              <a:avLst/>
              <a:gdLst/>
              <a:ahLst/>
              <a:cxnLst/>
              <a:rect l="l" t="t" r="r" b="b"/>
              <a:pathLst>
                <a:path w="612" h="730" extrusionOk="0">
                  <a:moveTo>
                    <a:pt x="90" y="60"/>
                  </a:moveTo>
                  <a:cubicBezTo>
                    <a:pt x="1" y="119"/>
                    <a:pt x="31" y="313"/>
                    <a:pt x="150" y="477"/>
                  </a:cubicBezTo>
                  <a:cubicBezTo>
                    <a:pt x="269" y="655"/>
                    <a:pt x="432" y="730"/>
                    <a:pt x="522" y="670"/>
                  </a:cubicBezTo>
                  <a:cubicBezTo>
                    <a:pt x="611" y="610"/>
                    <a:pt x="596" y="417"/>
                    <a:pt x="477" y="253"/>
                  </a:cubicBezTo>
                  <a:cubicBezTo>
                    <a:pt x="358" y="90"/>
                    <a:pt x="194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8"/>
            <p:cNvSpPr/>
            <p:nvPr/>
          </p:nvSpPr>
          <p:spPr>
            <a:xfrm>
              <a:off x="2532875" y="29278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75"/>
                  </a:moveTo>
                  <a:cubicBezTo>
                    <a:pt x="0" y="134"/>
                    <a:pt x="15" y="328"/>
                    <a:pt x="134" y="491"/>
                  </a:cubicBezTo>
                  <a:cubicBezTo>
                    <a:pt x="253" y="670"/>
                    <a:pt x="417" y="745"/>
                    <a:pt x="506" y="685"/>
                  </a:cubicBezTo>
                  <a:cubicBezTo>
                    <a:pt x="611" y="625"/>
                    <a:pt x="581" y="432"/>
                    <a:pt x="462" y="268"/>
                  </a:cubicBezTo>
                  <a:cubicBezTo>
                    <a:pt x="343" y="90"/>
                    <a:pt x="179" y="0"/>
                    <a:pt x="90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8"/>
            <p:cNvSpPr/>
            <p:nvPr/>
          </p:nvSpPr>
          <p:spPr>
            <a:xfrm>
              <a:off x="2797825" y="31764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15" y="119"/>
                  </a:moveTo>
                  <a:cubicBezTo>
                    <a:pt x="670" y="15"/>
                    <a:pt x="491" y="0"/>
                    <a:pt x="298" y="90"/>
                  </a:cubicBezTo>
                  <a:cubicBezTo>
                    <a:pt x="104" y="179"/>
                    <a:pt x="0" y="343"/>
                    <a:pt x="45" y="432"/>
                  </a:cubicBezTo>
                  <a:cubicBezTo>
                    <a:pt x="90" y="536"/>
                    <a:pt x="283" y="536"/>
                    <a:pt x="462" y="447"/>
                  </a:cubicBezTo>
                  <a:cubicBezTo>
                    <a:pt x="655" y="373"/>
                    <a:pt x="774" y="209"/>
                    <a:pt x="71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8"/>
            <p:cNvSpPr/>
            <p:nvPr/>
          </p:nvSpPr>
          <p:spPr>
            <a:xfrm>
              <a:off x="2776600" y="31503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15" y="105"/>
                  </a:moveTo>
                  <a:cubicBezTo>
                    <a:pt x="671" y="15"/>
                    <a:pt x="477" y="0"/>
                    <a:pt x="299" y="90"/>
                  </a:cubicBezTo>
                  <a:cubicBezTo>
                    <a:pt x="105" y="179"/>
                    <a:pt x="1" y="328"/>
                    <a:pt x="45" y="432"/>
                  </a:cubicBezTo>
                  <a:cubicBezTo>
                    <a:pt x="90" y="521"/>
                    <a:pt x="284" y="536"/>
                    <a:pt x="462" y="447"/>
                  </a:cubicBezTo>
                  <a:cubicBezTo>
                    <a:pt x="656" y="358"/>
                    <a:pt x="775" y="209"/>
                    <a:pt x="71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8"/>
            <p:cNvSpPr/>
            <p:nvPr/>
          </p:nvSpPr>
          <p:spPr>
            <a:xfrm>
              <a:off x="2819400" y="3069975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30" y="119"/>
                  </a:moveTo>
                  <a:cubicBezTo>
                    <a:pt x="685" y="15"/>
                    <a:pt x="492" y="0"/>
                    <a:pt x="313" y="90"/>
                  </a:cubicBezTo>
                  <a:cubicBezTo>
                    <a:pt x="120" y="179"/>
                    <a:pt x="1" y="343"/>
                    <a:pt x="60" y="432"/>
                  </a:cubicBezTo>
                  <a:cubicBezTo>
                    <a:pt x="105" y="536"/>
                    <a:pt x="283" y="551"/>
                    <a:pt x="477" y="447"/>
                  </a:cubicBezTo>
                  <a:cubicBezTo>
                    <a:pt x="670" y="372"/>
                    <a:pt x="775" y="209"/>
                    <a:pt x="730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8"/>
            <p:cNvSpPr/>
            <p:nvPr/>
          </p:nvSpPr>
          <p:spPr>
            <a:xfrm>
              <a:off x="2758000" y="30033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15" y="120"/>
                  </a:moveTo>
                  <a:cubicBezTo>
                    <a:pt x="670" y="16"/>
                    <a:pt x="492" y="1"/>
                    <a:pt x="298" y="90"/>
                  </a:cubicBezTo>
                  <a:cubicBezTo>
                    <a:pt x="105" y="180"/>
                    <a:pt x="1" y="343"/>
                    <a:pt x="45" y="433"/>
                  </a:cubicBezTo>
                  <a:cubicBezTo>
                    <a:pt x="90" y="537"/>
                    <a:pt x="283" y="537"/>
                    <a:pt x="462" y="462"/>
                  </a:cubicBezTo>
                  <a:cubicBezTo>
                    <a:pt x="656" y="373"/>
                    <a:pt x="775" y="209"/>
                    <a:pt x="71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8"/>
            <p:cNvSpPr/>
            <p:nvPr/>
          </p:nvSpPr>
          <p:spPr>
            <a:xfrm>
              <a:off x="2843600" y="29903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29" y="120"/>
                  </a:moveTo>
                  <a:cubicBezTo>
                    <a:pt x="685" y="16"/>
                    <a:pt x="491" y="1"/>
                    <a:pt x="298" y="90"/>
                  </a:cubicBezTo>
                  <a:cubicBezTo>
                    <a:pt x="119" y="180"/>
                    <a:pt x="0" y="328"/>
                    <a:pt x="45" y="433"/>
                  </a:cubicBezTo>
                  <a:cubicBezTo>
                    <a:pt x="89" y="537"/>
                    <a:pt x="283" y="537"/>
                    <a:pt x="476" y="462"/>
                  </a:cubicBezTo>
                  <a:cubicBezTo>
                    <a:pt x="655" y="358"/>
                    <a:pt x="774" y="209"/>
                    <a:pt x="729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8"/>
            <p:cNvSpPr/>
            <p:nvPr/>
          </p:nvSpPr>
          <p:spPr>
            <a:xfrm>
              <a:off x="2752050" y="2945300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715" y="105"/>
                  </a:moveTo>
                  <a:cubicBezTo>
                    <a:pt x="670" y="1"/>
                    <a:pt x="477" y="1"/>
                    <a:pt x="298" y="90"/>
                  </a:cubicBezTo>
                  <a:cubicBezTo>
                    <a:pt x="105" y="165"/>
                    <a:pt x="0" y="328"/>
                    <a:pt x="45" y="418"/>
                  </a:cubicBezTo>
                  <a:cubicBezTo>
                    <a:pt x="90" y="522"/>
                    <a:pt x="283" y="537"/>
                    <a:pt x="462" y="447"/>
                  </a:cubicBezTo>
                  <a:cubicBezTo>
                    <a:pt x="655" y="358"/>
                    <a:pt x="760" y="194"/>
                    <a:pt x="71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8"/>
            <p:cNvSpPr/>
            <p:nvPr/>
          </p:nvSpPr>
          <p:spPr>
            <a:xfrm>
              <a:off x="2774375" y="30874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670" y="16"/>
                    <a:pt x="492" y="1"/>
                    <a:pt x="298" y="90"/>
                  </a:cubicBezTo>
                  <a:cubicBezTo>
                    <a:pt x="105" y="180"/>
                    <a:pt x="1" y="328"/>
                    <a:pt x="45" y="433"/>
                  </a:cubicBezTo>
                  <a:cubicBezTo>
                    <a:pt x="90" y="537"/>
                    <a:pt x="283" y="537"/>
                    <a:pt x="462" y="447"/>
                  </a:cubicBezTo>
                  <a:cubicBezTo>
                    <a:pt x="655" y="358"/>
                    <a:pt x="775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8"/>
            <p:cNvSpPr/>
            <p:nvPr/>
          </p:nvSpPr>
          <p:spPr>
            <a:xfrm>
              <a:off x="2796325" y="313657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90" y="60"/>
                  </a:moveTo>
                  <a:cubicBezTo>
                    <a:pt x="1" y="120"/>
                    <a:pt x="16" y="313"/>
                    <a:pt x="135" y="477"/>
                  </a:cubicBezTo>
                  <a:cubicBezTo>
                    <a:pt x="254" y="656"/>
                    <a:pt x="417" y="745"/>
                    <a:pt x="507" y="671"/>
                  </a:cubicBezTo>
                  <a:cubicBezTo>
                    <a:pt x="596" y="611"/>
                    <a:pt x="581" y="417"/>
                    <a:pt x="462" y="254"/>
                  </a:cubicBezTo>
                  <a:cubicBezTo>
                    <a:pt x="343" y="75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8"/>
            <p:cNvSpPr/>
            <p:nvPr/>
          </p:nvSpPr>
          <p:spPr>
            <a:xfrm>
              <a:off x="2812325" y="3097125"/>
              <a:ext cx="15300" cy="18650"/>
            </a:xfrm>
            <a:custGeom>
              <a:avLst/>
              <a:gdLst/>
              <a:ahLst/>
              <a:cxnLst/>
              <a:rect l="l" t="t" r="r" b="b"/>
              <a:pathLst>
                <a:path w="612" h="746" extrusionOk="0">
                  <a:moveTo>
                    <a:pt x="105" y="60"/>
                  </a:moveTo>
                  <a:cubicBezTo>
                    <a:pt x="1" y="120"/>
                    <a:pt x="31" y="313"/>
                    <a:pt x="150" y="492"/>
                  </a:cubicBezTo>
                  <a:cubicBezTo>
                    <a:pt x="269" y="656"/>
                    <a:pt x="432" y="745"/>
                    <a:pt x="522" y="686"/>
                  </a:cubicBezTo>
                  <a:cubicBezTo>
                    <a:pt x="611" y="611"/>
                    <a:pt x="596" y="433"/>
                    <a:pt x="477" y="254"/>
                  </a:cubicBezTo>
                  <a:cubicBezTo>
                    <a:pt x="358" y="90"/>
                    <a:pt x="194" y="1"/>
                    <a:pt x="105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8"/>
            <p:cNvSpPr/>
            <p:nvPr/>
          </p:nvSpPr>
          <p:spPr>
            <a:xfrm>
              <a:off x="2862200" y="30338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20"/>
                    <a:pt x="15" y="313"/>
                    <a:pt x="134" y="492"/>
                  </a:cubicBezTo>
                  <a:cubicBezTo>
                    <a:pt x="253" y="655"/>
                    <a:pt x="432" y="745"/>
                    <a:pt x="521" y="685"/>
                  </a:cubicBezTo>
                  <a:cubicBezTo>
                    <a:pt x="611" y="611"/>
                    <a:pt x="581" y="432"/>
                    <a:pt x="462" y="254"/>
                  </a:cubicBezTo>
                  <a:cubicBezTo>
                    <a:pt x="343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8"/>
            <p:cNvSpPr/>
            <p:nvPr/>
          </p:nvSpPr>
          <p:spPr>
            <a:xfrm>
              <a:off x="2789625" y="3020100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90" y="60"/>
                  </a:moveTo>
                  <a:cubicBezTo>
                    <a:pt x="1" y="135"/>
                    <a:pt x="16" y="313"/>
                    <a:pt x="135" y="492"/>
                  </a:cubicBezTo>
                  <a:cubicBezTo>
                    <a:pt x="254" y="656"/>
                    <a:pt x="432" y="745"/>
                    <a:pt x="522" y="685"/>
                  </a:cubicBezTo>
                  <a:cubicBezTo>
                    <a:pt x="611" y="626"/>
                    <a:pt x="581" y="432"/>
                    <a:pt x="462" y="269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8"/>
            <p:cNvSpPr/>
            <p:nvPr/>
          </p:nvSpPr>
          <p:spPr>
            <a:xfrm>
              <a:off x="2752425" y="30547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19"/>
                    <a:pt x="30" y="313"/>
                    <a:pt x="149" y="476"/>
                  </a:cubicBezTo>
                  <a:cubicBezTo>
                    <a:pt x="268" y="655"/>
                    <a:pt x="432" y="744"/>
                    <a:pt x="521" y="670"/>
                  </a:cubicBezTo>
                  <a:cubicBezTo>
                    <a:pt x="611" y="610"/>
                    <a:pt x="581" y="432"/>
                    <a:pt x="477" y="253"/>
                  </a:cubicBezTo>
                  <a:cubicBezTo>
                    <a:pt x="358" y="89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8"/>
            <p:cNvSpPr/>
            <p:nvPr/>
          </p:nvSpPr>
          <p:spPr>
            <a:xfrm>
              <a:off x="2774000" y="31176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120"/>
                  </a:moveTo>
                  <a:cubicBezTo>
                    <a:pt x="1" y="224"/>
                    <a:pt x="120" y="373"/>
                    <a:pt x="313" y="447"/>
                  </a:cubicBezTo>
                  <a:cubicBezTo>
                    <a:pt x="492" y="522"/>
                    <a:pt x="685" y="507"/>
                    <a:pt x="730" y="402"/>
                  </a:cubicBezTo>
                  <a:cubicBezTo>
                    <a:pt x="775" y="298"/>
                    <a:pt x="641" y="164"/>
                    <a:pt x="462" y="75"/>
                  </a:cubicBezTo>
                  <a:cubicBezTo>
                    <a:pt x="269" y="1"/>
                    <a:pt x="75" y="15"/>
                    <a:pt x="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8"/>
            <p:cNvSpPr/>
            <p:nvPr/>
          </p:nvSpPr>
          <p:spPr>
            <a:xfrm>
              <a:off x="2787025" y="30554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120"/>
                  </a:moveTo>
                  <a:cubicBezTo>
                    <a:pt x="1" y="224"/>
                    <a:pt x="120" y="373"/>
                    <a:pt x="313" y="447"/>
                  </a:cubicBezTo>
                  <a:cubicBezTo>
                    <a:pt x="507" y="522"/>
                    <a:pt x="685" y="507"/>
                    <a:pt x="730" y="403"/>
                  </a:cubicBezTo>
                  <a:cubicBezTo>
                    <a:pt x="775" y="298"/>
                    <a:pt x="656" y="150"/>
                    <a:pt x="462" y="75"/>
                  </a:cubicBezTo>
                  <a:cubicBezTo>
                    <a:pt x="269" y="1"/>
                    <a:pt x="75" y="16"/>
                    <a:pt x="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8"/>
            <p:cNvSpPr/>
            <p:nvPr/>
          </p:nvSpPr>
          <p:spPr>
            <a:xfrm>
              <a:off x="2848425" y="3061775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522" y="686"/>
                  </a:moveTo>
                  <a:cubicBezTo>
                    <a:pt x="611" y="626"/>
                    <a:pt x="596" y="432"/>
                    <a:pt x="477" y="269"/>
                  </a:cubicBezTo>
                  <a:cubicBezTo>
                    <a:pt x="358" y="90"/>
                    <a:pt x="179" y="1"/>
                    <a:pt x="90" y="75"/>
                  </a:cubicBezTo>
                  <a:cubicBezTo>
                    <a:pt x="1" y="135"/>
                    <a:pt x="30" y="313"/>
                    <a:pt x="149" y="492"/>
                  </a:cubicBezTo>
                  <a:cubicBezTo>
                    <a:pt x="269" y="656"/>
                    <a:pt x="432" y="745"/>
                    <a:pt x="522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8"/>
            <p:cNvSpPr/>
            <p:nvPr/>
          </p:nvSpPr>
          <p:spPr>
            <a:xfrm>
              <a:off x="2760600" y="302755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119"/>
                  </a:moveTo>
                  <a:cubicBezTo>
                    <a:pt x="1" y="224"/>
                    <a:pt x="120" y="373"/>
                    <a:pt x="313" y="447"/>
                  </a:cubicBezTo>
                  <a:cubicBezTo>
                    <a:pt x="507" y="521"/>
                    <a:pt x="700" y="507"/>
                    <a:pt x="745" y="402"/>
                  </a:cubicBezTo>
                  <a:cubicBezTo>
                    <a:pt x="790" y="298"/>
                    <a:pt x="656" y="164"/>
                    <a:pt x="462" y="75"/>
                  </a:cubicBezTo>
                  <a:cubicBezTo>
                    <a:pt x="284" y="0"/>
                    <a:pt x="90" y="15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28"/>
            <p:cNvSpPr/>
            <p:nvPr/>
          </p:nvSpPr>
          <p:spPr>
            <a:xfrm>
              <a:off x="2822000" y="30379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1" y="119"/>
                  </a:moveTo>
                  <a:cubicBezTo>
                    <a:pt x="1" y="223"/>
                    <a:pt x="120" y="357"/>
                    <a:pt x="313" y="447"/>
                  </a:cubicBezTo>
                  <a:cubicBezTo>
                    <a:pt x="492" y="521"/>
                    <a:pt x="685" y="506"/>
                    <a:pt x="730" y="402"/>
                  </a:cubicBezTo>
                  <a:cubicBezTo>
                    <a:pt x="775" y="298"/>
                    <a:pt x="641" y="149"/>
                    <a:pt x="462" y="75"/>
                  </a:cubicBezTo>
                  <a:cubicBezTo>
                    <a:pt x="269" y="0"/>
                    <a:pt x="75" y="15"/>
                    <a:pt x="31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28"/>
            <p:cNvSpPr/>
            <p:nvPr/>
          </p:nvSpPr>
          <p:spPr>
            <a:xfrm>
              <a:off x="2813075" y="3002625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70" y="89"/>
                  </a:moveTo>
                  <a:cubicBezTo>
                    <a:pt x="596" y="0"/>
                    <a:pt x="417" y="30"/>
                    <a:pt x="254" y="164"/>
                  </a:cubicBezTo>
                  <a:cubicBezTo>
                    <a:pt x="90" y="283"/>
                    <a:pt x="1" y="462"/>
                    <a:pt x="75" y="551"/>
                  </a:cubicBezTo>
                  <a:cubicBezTo>
                    <a:pt x="135" y="640"/>
                    <a:pt x="328" y="610"/>
                    <a:pt x="492" y="476"/>
                  </a:cubicBezTo>
                  <a:cubicBezTo>
                    <a:pt x="655" y="357"/>
                    <a:pt x="730" y="179"/>
                    <a:pt x="670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8"/>
            <p:cNvSpPr/>
            <p:nvPr/>
          </p:nvSpPr>
          <p:spPr>
            <a:xfrm>
              <a:off x="2860325" y="3014525"/>
              <a:ext cx="19025" cy="11175"/>
            </a:xfrm>
            <a:custGeom>
              <a:avLst/>
              <a:gdLst/>
              <a:ahLst/>
              <a:cxnLst/>
              <a:rect l="l" t="t" r="r" b="b"/>
              <a:pathLst>
                <a:path w="761" h="447" extrusionOk="0">
                  <a:moveTo>
                    <a:pt x="745" y="268"/>
                  </a:moveTo>
                  <a:cubicBezTo>
                    <a:pt x="760" y="164"/>
                    <a:pt x="611" y="45"/>
                    <a:pt x="403" y="30"/>
                  </a:cubicBezTo>
                  <a:cubicBezTo>
                    <a:pt x="194" y="0"/>
                    <a:pt x="16" y="60"/>
                    <a:pt x="1" y="179"/>
                  </a:cubicBezTo>
                  <a:cubicBezTo>
                    <a:pt x="1" y="283"/>
                    <a:pt x="150" y="387"/>
                    <a:pt x="358" y="417"/>
                  </a:cubicBezTo>
                  <a:cubicBezTo>
                    <a:pt x="567" y="447"/>
                    <a:pt x="745" y="373"/>
                    <a:pt x="745" y="26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8"/>
            <p:cNvSpPr/>
            <p:nvPr/>
          </p:nvSpPr>
          <p:spPr>
            <a:xfrm>
              <a:off x="2779575" y="298140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6" y="164"/>
                  </a:moveTo>
                  <a:cubicBezTo>
                    <a:pt x="1" y="283"/>
                    <a:pt x="150" y="388"/>
                    <a:pt x="358" y="417"/>
                  </a:cubicBezTo>
                  <a:cubicBezTo>
                    <a:pt x="567" y="447"/>
                    <a:pt x="745" y="373"/>
                    <a:pt x="760" y="269"/>
                  </a:cubicBezTo>
                  <a:cubicBezTo>
                    <a:pt x="775" y="164"/>
                    <a:pt x="626" y="45"/>
                    <a:pt x="418" y="16"/>
                  </a:cubicBezTo>
                  <a:cubicBezTo>
                    <a:pt x="209" y="1"/>
                    <a:pt x="31" y="60"/>
                    <a:pt x="16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8"/>
            <p:cNvSpPr/>
            <p:nvPr/>
          </p:nvSpPr>
          <p:spPr>
            <a:xfrm>
              <a:off x="3047875" y="25914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46" y="90"/>
                  </a:moveTo>
                  <a:cubicBezTo>
                    <a:pt x="1" y="194"/>
                    <a:pt x="90" y="358"/>
                    <a:pt x="269" y="462"/>
                  </a:cubicBezTo>
                  <a:cubicBezTo>
                    <a:pt x="447" y="566"/>
                    <a:pt x="641" y="566"/>
                    <a:pt x="700" y="477"/>
                  </a:cubicBezTo>
                  <a:cubicBezTo>
                    <a:pt x="760" y="387"/>
                    <a:pt x="656" y="224"/>
                    <a:pt x="477" y="119"/>
                  </a:cubicBezTo>
                  <a:cubicBezTo>
                    <a:pt x="299" y="15"/>
                    <a:pt x="105" y="0"/>
                    <a:pt x="46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8"/>
            <p:cNvSpPr/>
            <p:nvPr/>
          </p:nvSpPr>
          <p:spPr>
            <a:xfrm>
              <a:off x="3088075" y="259625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358"/>
                  </a:moveTo>
                  <a:cubicBezTo>
                    <a:pt x="60" y="462"/>
                    <a:pt x="253" y="492"/>
                    <a:pt x="447" y="432"/>
                  </a:cubicBezTo>
                  <a:cubicBezTo>
                    <a:pt x="655" y="373"/>
                    <a:pt x="789" y="239"/>
                    <a:pt x="745" y="135"/>
                  </a:cubicBezTo>
                  <a:cubicBezTo>
                    <a:pt x="715" y="31"/>
                    <a:pt x="521" y="1"/>
                    <a:pt x="328" y="60"/>
                  </a:cubicBezTo>
                  <a:cubicBezTo>
                    <a:pt x="134" y="120"/>
                    <a:pt x="0" y="254"/>
                    <a:pt x="30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8"/>
            <p:cNvSpPr/>
            <p:nvPr/>
          </p:nvSpPr>
          <p:spPr>
            <a:xfrm>
              <a:off x="3011050" y="26197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45" y="373"/>
                  </a:moveTo>
                  <a:cubicBezTo>
                    <a:pt x="75" y="477"/>
                    <a:pt x="253" y="507"/>
                    <a:pt x="462" y="447"/>
                  </a:cubicBezTo>
                  <a:cubicBezTo>
                    <a:pt x="655" y="388"/>
                    <a:pt x="789" y="254"/>
                    <a:pt x="759" y="149"/>
                  </a:cubicBezTo>
                  <a:cubicBezTo>
                    <a:pt x="715" y="30"/>
                    <a:pt x="536" y="1"/>
                    <a:pt x="343" y="60"/>
                  </a:cubicBezTo>
                  <a:cubicBezTo>
                    <a:pt x="134" y="134"/>
                    <a:pt x="0" y="268"/>
                    <a:pt x="45" y="37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8"/>
            <p:cNvSpPr/>
            <p:nvPr/>
          </p:nvSpPr>
          <p:spPr>
            <a:xfrm>
              <a:off x="3061275" y="2627525"/>
              <a:ext cx="11950" cy="19750"/>
            </a:xfrm>
            <a:custGeom>
              <a:avLst/>
              <a:gdLst/>
              <a:ahLst/>
              <a:cxnLst/>
              <a:rect l="l" t="t" r="r" b="b"/>
              <a:pathLst>
                <a:path w="478" h="790" extrusionOk="0">
                  <a:moveTo>
                    <a:pt x="150" y="759"/>
                  </a:moveTo>
                  <a:cubicBezTo>
                    <a:pt x="254" y="789"/>
                    <a:pt x="388" y="640"/>
                    <a:pt x="432" y="447"/>
                  </a:cubicBezTo>
                  <a:cubicBezTo>
                    <a:pt x="477" y="238"/>
                    <a:pt x="432" y="60"/>
                    <a:pt x="328" y="30"/>
                  </a:cubicBezTo>
                  <a:cubicBezTo>
                    <a:pt x="224" y="0"/>
                    <a:pt x="90" y="149"/>
                    <a:pt x="45" y="342"/>
                  </a:cubicBezTo>
                  <a:cubicBezTo>
                    <a:pt x="1" y="551"/>
                    <a:pt x="45" y="729"/>
                    <a:pt x="150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8"/>
            <p:cNvSpPr/>
            <p:nvPr/>
          </p:nvSpPr>
          <p:spPr>
            <a:xfrm>
              <a:off x="3046775" y="261152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744"/>
                  </a:moveTo>
                  <a:cubicBezTo>
                    <a:pt x="313" y="744"/>
                    <a:pt x="402" y="581"/>
                    <a:pt x="402" y="372"/>
                  </a:cubicBezTo>
                  <a:cubicBezTo>
                    <a:pt x="402" y="164"/>
                    <a:pt x="313" y="0"/>
                    <a:pt x="194" y="0"/>
                  </a:cubicBezTo>
                  <a:cubicBezTo>
                    <a:pt x="90" y="0"/>
                    <a:pt x="0" y="164"/>
                    <a:pt x="0" y="372"/>
                  </a:cubicBezTo>
                  <a:cubicBezTo>
                    <a:pt x="0" y="581"/>
                    <a:pt x="90" y="744"/>
                    <a:pt x="209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8"/>
            <p:cNvSpPr/>
            <p:nvPr/>
          </p:nvSpPr>
          <p:spPr>
            <a:xfrm>
              <a:off x="2968625" y="2618200"/>
              <a:ext cx="19750" cy="12700"/>
            </a:xfrm>
            <a:custGeom>
              <a:avLst/>
              <a:gdLst/>
              <a:ahLst/>
              <a:cxnLst/>
              <a:rect l="l" t="t" r="r" b="b"/>
              <a:pathLst>
                <a:path w="790" h="508" extrusionOk="0">
                  <a:moveTo>
                    <a:pt x="30" y="358"/>
                  </a:moveTo>
                  <a:cubicBezTo>
                    <a:pt x="75" y="462"/>
                    <a:pt x="253" y="507"/>
                    <a:pt x="462" y="433"/>
                  </a:cubicBezTo>
                  <a:cubicBezTo>
                    <a:pt x="655" y="373"/>
                    <a:pt x="789" y="239"/>
                    <a:pt x="760" y="135"/>
                  </a:cubicBezTo>
                  <a:cubicBezTo>
                    <a:pt x="715" y="31"/>
                    <a:pt x="536" y="1"/>
                    <a:pt x="328" y="61"/>
                  </a:cubicBezTo>
                  <a:cubicBezTo>
                    <a:pt x="134" y="120"/>
                    <a:pt x="0" y="254"/>
                    <a:pt x="30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8"/>
            <p:cNvSpPr/>
            <p:nvPr/>
          </p:nvSpPr>
          <p:spPr>
            <a:xfrm>
              <a:off x="3002125" y="2586950"/>
              <a:ext cx="13400" cy="19375"/>
            </a:xfrm>
            <a:custGeom>
              <a:avLst/>
              <a:gdLst/>
              <a:ahLst/>
              <a:cxnLst/>
              <a:rect l="l" t="t" r="r" b="b"/>
              <a:pathLst>
                <a:path w="536" h="775" extrusionOk="0">
                  <a:moveTo>
                    <a:pt x="104" y="730"/>
                  </a:moveTo>
                  <a:cubicBezTo>
                    <a:pt x="208" y="775"/>
                    <a:pt x="357" y="670"/>
                    <a:pt x="447" y="477"/>
                  </a:cubicBezTo>
                  <a:cubicBezTo>
                    <a:pt x="536" y="283"/>
                    <a:pt x="521" y="105"/>
                    <a:pt x="417" y="60"/>
                  </a:cubicBezTo>
                  <a:cubicBezTo>
                    <a:pt x="328" y="1"/>
                    <a:pt x="164" y="120"/>
                    <a:pt x="89" y="313"/>
                  </a:cubicBezTo>
                  <a:cubicBezTo>
                    <a:pt x="0" y="507"/>
                    <a:pt x="15" y="685"/>
                    <a:pt x="104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8"/>
            <p:cNvSpPr/>
            <p:nvPr/>
          </p:nvSpPr>
          <p:spPr>
            <a:xfrm>
              <a:off x="2967875" y="26599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729"/>
                  </a:moveTo>
                  <a:cubicBezTo>
                    <a:pt x="209" y="774"/>
                    <a:pt x="358" y="655"/>
                    <a:pt x="447" y="476"/>
                  </a:cubicBezTo>
                  <a:cubicBezTo>
                    <a:pt x="536" y="283"/>
                    <a:pt x="522" y="89"/>
                    <a:pt x="417" y="45"/>
                  </a:cubicBezTo>
                  <a:cubicBezTo>
                    <a:pt x="328" y="0"/>
                    <a:pt x="179" y="119"/>
                    <a:pt x="90" y="313"/>
                  </a:cubicBezTo>
                  <a:cubicBezTo>
                    <a:pt x="1" y="491"/>
                    <a:pt x="16" y="685"/>
                    <a:pt x="105" y="72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8"/>
            <p:cNvSpPr/>
            <p:nvPr/>
          </p:nvSpPr>
          <p:spPr>
            <a:xfrm>
              <a:off x="3006575" y="2633850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70"/>
                  </a:moveTo>
                  <a:cubicBezTo>
                    <a:pt x="596" y="610"/>
                    <a:pt x="581" y="432"/>
                    <a:pt x="462" y="253"/>
                  </a:cubicBezTo>
                  <a:cubicBezTo>
                    <a:pt x="343" y="75"/>
                    <a:pt x="179" y="0"/>
                    <a:pt x="90" y="60"/>
                  </a:cubicBezTo>
                  <a:cubicBezTo>
                    <a:pt x="1" y="119"/>
                    <a:pt x="16" y="313"/>
                    <a:pt x="135" y="476"/>
                  </a:cubicBezTo>
                  <a:cubicBezTo>
                    <a:pt x="254" y="640"/>
                    <a:pt x="417" y="744"/>
                    <a:pt x="507" y="67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8"/>
            <p:cNvSpPr/>
            <p:nvPr/>
          </p:nvSpPr>
          <p:spPr>
            <a:xfrm>
              <a:off x="2982400" y="2634950"/>
              <a:ext cx="17875" cy="16775"/>
            </a:xfrm>
            <a:custGeom>
              <a:avLst/>
              <a:gdLst/>
              <a:ahLst/>
              <a:cxnLst/>
              <a:rect l="l" t="t" r="r" b="b"/>
              <a:pathLst>
                <a:path w="715" h="671" extrusionOk="0">
                  <a:moveTo>
                    <a:pt x="640" y="581"/>
                  </a:moveTo>
                  <a:cubicBezTo>
                    <a:pt x="715" y="507"/>
                    <a:pt x="640" y="313"/>
                    <a:pt x="491" y="179"/>
                  </a:cubicBezTo>
                  <a:cubicBezTo>
                    <a:pt x="342" y="45"/>
                    <a:pt x="149" y="1"/>
                    <a:pt x="75" y="75"/>
                  </a:cubicBezTo>
                  <a:cubicBezTo>
                    <a:pt x="0" y="165"/>
                    <a:pt x="75" y="343"/>
                    <a:pt x="223" y="477"/>
                  </a:cubicBezTo>
                  <a:cubicBezTo>
                    <a:pt x="372" y="611"/>
                    <a:pt x="566" y="671"/>
                    <a:pt x="640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8"/>
            <p:cNvSpPr/>
            <p:nvPr/>
          </p:nvSpPr>
          <p:spPr>
            <a:xfrm>
              <a:off x="3012900" y="2692625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209" y="745"/>
                  </a:moveTo>
                  <a:cubicBezTo>
                    <a:pt x="328" y="745"/>
                    <a:pt x="403" y="581"/>
                    <a:pt x="403" y="373"/>
                  </a:cubicBezTo>
                  <a:cubicBezTo>
                    <a:pt x="403" y="165"/>
                    <a:pt x="313" y="1"/>
                    <a:pt x="209" y="1"/>
                  </a:cubicBezTo>
                  <a:cubicBezTo>
                    <a:pt x="90" y="1"/>
                    <a:pt x="1" y="165"/>
                    <a:pt x="1" y="373"/>
                  </a:cubicBezTo>
                  <a:cubicBezTo>
                    <a:pt x="16" y="581"/>
                    <a:pt x="105" y="745"/>
                    <a:pt x="20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8"/>
            <p:cNvSpPr/>
            <p:nvPr/>
          </p:nvSpPr>
          <p:spPr>
            <a:xfrm>
              <a:off x="2991700" y="2656925"/>
              <a:ext cx="17500" cy="16375"/>
            </a:xfrm>
            <a:custGeom>
              <a:avLst/>
              <a:gdLst/>
              <a:ahLst/>
              <a:cxnLst/>
              <a:rect l="l" t="t" r="r" b="b"/>
              <a:pathLst>
                <a:path w="700" h="655" extrusionOk="0">
                  <a:moveTo>
                    <a:pt x="625" y="581"/>
                  </a:moveTo>
                  <a:cubicBezTo>
                    <a:pt x="700" y="491"/>
                    <a:pt x="640" y="313"/>
                    <a:pt x="477" y="179"/>
                  </a:cubicBezTo>
                  <a:cubicBezTo>
                    <a:pt x="328" y="30"/>
                    <a:pt x="134" y="0"/>
                    <a:pt x="60" y="74"/>
                  </a:cubicBezTo>
                  <a:cubicBezTo>
                    <a:pt x="0" y="149"/>
                    <a:pt x="60" y="327"/>
                    <a:pt x="209" y="476"/>
                  </a:cubicBezTo>
                  <a:cubicBezTo>
                    <a:pt x="372" y="610"/>
                    <a:pt x="551" y="655"/>
                    <a:pt x="625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8"/>
            <p:cNvSpPr/>
            <p:nvPr/>
          </p:nvSpPr>
          <p:spPr>
            <a:xfrm>
              <a:off x="3051600" y="2710500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26" y="581"/>
                  </a:moveTo>
                  <a:cubicBezTo>
                    <a:pt x="700" y="492"/>
                    <a:pt x="626" y="313"/>
                    <a:pt x="477" y="179"/>
                  </a:cubicBezTo>
                  <a:cubicBezTo>
                    <a:pt x="328" y="45"/>
                    <a:pt x="135" y="0"/>
                    <a:pt x="60" y="90"/>
                  </a:cubicBezTo>
                  <a:cubicBezTo>
                    <a:pt x="1" y="164"/>
                    <a:pt x="60" y="343"/>
                    <a:pt x="209" y="477"/>
                  </a:cubicBezTo>
                  <a:cubicBezTo>
                    <a:pt x="373" y="626"/>
                    <a:pt x="551" y="670"/>
                    <a:pt x="626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8"/>
            <p:cNvSpPr/>
            <p:nvPr/>
          </p:nvSpPr>
          <p:spPr>
            <a:xfrm>
              <a:off x="3036350" y="2666950"/>
              <a:ext cx="19375" cy="12700"/>
            </a:xfrm>
            <a:custGeom>
              <a:avLst/>
              <a:gdLst/>
              <a:ahLst/>
              <a:cxnLst/>
              <a:rect l="l" t="t" r="r" b="b"/>
              <a:pathLst>
                <a:path w="775" h="508" extrusionOk="0">
                  <a:moveTo>
                    <a:pt x="745" y="135"/>
                  </a:moveTo>
                  <a:cubicBezTo>
                    <a:pt x="715" y="31"/>
                    <a:pt x="536" y="1"/>
                    <a:pt x="328" y="60"/>
                  </a:cubicBezTo>
                  <a:cubicBezTo>
                    <a:pt x="134" y="120"/>
                    <a:pt x="0" y="254"/>
                    <a:pt x="30" y="358"/>
                  </a:cubicBezTo>
                  <a:cubicBezTo>
                    <a:pt x="60" y="462"/>
                    <a:pt x="253" y="507"/>
                    <a:pt x="447" y="447"/>
                  </a:cubicBezTo>
                  <a:cubicBezTo>
                    <a:pt x="640" y="373"/>
                    <a:pt x="774" y="239"/>
                    <a:pt x="7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8"/>
            <p:cNvSpPr/>
            <p:nvPr/>
          </p:nvSpPr>
          <p:spPr>
            <a:xfrm>
              <a:off x="3030400" y="2687800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700" y="90"/>
                  </a:moveTo>
                  <a:cubicBezTo>
                    <a:pt x="640" y="0"/>
                    <a:pt x="447" y="15"/>
                    <a:pt x="268" y="120"/>
                  </a:cubicBezTo>
                  <a:cubicBezTo>
                    <a:pt x="90" y="224"/>
                    <a:pt x="0" y="387"/>
                    <a:pt x="60" y="492"/>
                  </a:cubicBezTo>
                  <a:cubicBezTo>
                    <a:pt x="104" y="581"/>
                    <a:pt x="298" y="566"/>
                    <a:pt x="477" y="462"/>
                  </a:cubicBezTo>
                  <a:cubicBezTo>
                    <a:pt x="655" y="358"/>
                    <a:pt x="759" y="194"/>
                    <a:pt x="70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8"/>
            <p:cNvSpPr/>
            <p:nvPr/>
          </p:nvSpPr>
          <p:spPr>
            <a:xfrm>
              <a:off x="3032625" y="26375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59"/>
                  </a:moveTo>
                  <a:cubicBezTo>
                    <a:pt x="313" y="759"/>
                    <a:pt x="402" y="581"/>
                    <a:pt x="402" y="372"/>
                  </a:cubicBezTo>
                  <a:cubicBezTo>
                    <a:pt x="402" y="164"/>
                    <a:pt x="313" y="0"/>
                    <a:pt x="194" y="0"/>
                  </a:cubicBezTo>
                  <a:cubicBezTo>
                    <a:pt x="90" y="0"/>
                    <a:pt x="1" y="179"/>
                    <a:pt x="1" y="387"/>
                  </a:cubicBezTo>
                  <a:cubicBezTo>
                    <a:pt x="15" y="595"/>
                    <a:pt x="105" y="759"/>
                    <a:pt x="20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8"/>
            <p:cNvSpPr/>
            <p:nvPr/>
          </p:nvSpPr>
          <p:spPr>
            <a:xfrm>
              <a:off x="3186325" y="2636825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625" y="581"/>
                  </a:moveTo>
                  <a:cubicBezTo>
                    <a:pt x="700" y="506"/>
                    <a:pt x="640" y="328"/>
                    <a:pt x="476" y="179"/>
                  </a:cubicBezTo>
                  <a:cubicBezTo>
                    <a:pt x="327" y="45"/>
                    <a:pt x="149" y="0"/>
                    <a:pt x="74" y="90"/>
                  </a:cubicBezTo>
                  <a:cubicBezTo>
                    <a:pt x="0" y="164"/>
                    <a:pt x="60" y="343"/>
                    <a:pt x="223" y="477"/>
                  </a:cubicBezTo>
                  <a:cubicBezTo>
                    <a:pt x="372" y="625"/>
                    <a:pt x="566" y="670"/>
                    <a:pt x="625" y="58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8"/>
            <p:cNvSpPr/>
            <p:nvPr/>
          </p:nvSpPr>
          <p:spPr>
            <a:xfrm>
              <a:off x="3208650" y="2619700"/>
              <a:ext cx="10050" cy="18625"/>
            </a:xfrm>
            <a:custGeom>
              <a:avLst/>
              <a:gdLst/>
              <a:ahLst/>
              <a:cxnLst/>
              <a:rect l="l" t="t" r="r" b="b"/>
              <a:pathLst>
                <a:path w="402" h="745" extrusionOk="0">
                  <a:moveTo>
                    <a:pt x="194" y="745"/>
                  </a:moveTo>
                  <a:cubicBezTo>
                    <a:pt x="313" y="745"/>
                    <a:pt x="402" y="581"/>
                    <a:pt x="402" y="373"/>
                  </a:cubicBezTo>
                  <a:cubicBezTo>
                    <a:pt x="387" y="164"/>
                    <a:pt x="298" y="1"/>
                    <a:pt x="194" y="1"/>
                  </a:cubicBezTo>
                  <a:cubicBezTo>
                    <a:pt x="75" y="1"/>
                    <a:pt x="0" y="164"/>
                    <a:pt x="0" y="373"/>
                  </a:cubicBezTo>
                  <a:cubicBezTo>
                    <a:pt x="0" y="581"/>
                    <a:pt x="89" y="745"/>
                    <a:pt x="194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28"/>
            <p:cNvSpPr/>
            <p:nvPr/>
          </p:nvSpPr>
          <p:spPr>
            <a:xfrm>
              <a:off x="3073925" y="2650950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90" y="656"/>
                  </a:moveTo>
                  <a:cubicBezTo>
                    <a:pt x="179" y="715"/>
                    <a:pt x="343" y="641"/>
                    <a:pt x="477" y="492"/>
                  </a:cubicBezTo>
                  <a:cubicBezTo>
                    <a:pt x="611" y="328"/>
                    <a:pt x="656" y="135"/>
                    <a:pt x="566" y="75"/>
                  </a:cubicBezTo>
                  <a:cubicBezTo>
                    <a:pt x="477" y="1"/>
                    <a:pt x="313" y="75"/>
                    <a:pt x="179" y="239"/>
                  </a:cubicBezTo>
                  <a:cubicBezTo>
                    <a:pt x="45" y="388"/>
                    <a:pt x="1" y="581"/>
                    <a:pt x="90" y="65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8"/>
            <p:cNvSpPr/>
            <p:nvPr/>
          </p:nvSpPr>
          <p:spPr>
            <a:xfrm>
              <a:off x="3086575" y="2610775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284" y="759"/>
                  </a:moveTo>
                  <a:cubicBezTo>
                    <a:pt x="388" y="745"/>
                    <a:pt x="462" y="566"/>
                    <a:pt x="418" y="358"/>
                  </a:cubicBezTo>
                  <a:cubicBezTo>
                    <a:pt x="403" y="149"/>
                    <a:pt x="284" y="0"/>
                    <a:pt x="180" y="15"/>
                  </a:cubicBezTo>
                  <a:cubicBezTo>
                    <a:pt x="60" y="30"/>
                    <a:pt x="1" y="209"/>
                    <a:pt x="31" y="417"/>
                  </a:cubicBezTo>
                  <a:cubicBezTo>
                    <a:pt x="60" y="625"/>
                    <a:pt x="180" y="774"/>
                    <a:pt x="284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8"/>
            <p:cNvSpPr/>
            <p:nvPr/>
          </p:nvSpPr>
          <p:spPr>
            <a:xfrm>
              <a:off x="3097750" y="2690400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283" y="760"/>
                  </a:moveTo>
                  <a:cubicBezTo>
                    <a:pt x="402" y="745"/>
                    <a:pt x="462" y="566"/>
                    <a:pt x="432" y="358"/>
                  </a:cubicBezTo>
                  <a:cubicBezTo>
                    <a:pt x="402" y="150"/>
                    <a:pt x="283" y="1"/>
                    <a:pt x="179" y="16"/>
                  </a:cubicBezTo>
                  <a:cubicBezTo>
                    <a:pt x="75" y="30"/>
                    <a:pt x="0" y="209"/>
                    <a:pt x="30" y="417"/>
                  </a:cubicBezTo>
                  <a:cubicBezTo>
                    <a:pt x="75" y="626"/>
                    <a:pt x="179" y="775"/>
                    <a:pt x="283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8"/>
            <p:cNvSpPr/>
            <p:nvPr/>
          </p:nvSpPr>
          <p:spPr>
            <a:xfrm>
              <a:off x="3112250" y="26494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17"/>
                  </a:moveTo>
                  <a:cubicBezTo>
                    <a:pt x="775" y="313"/>
                    <a:pt x="656" y="164"/>
                    <a:pt x="462" y="75"/>
                  </a:cubicBezTo>
                  <a:cubicBezTo>
                    <a:pt x="269" y="0"/>
                    <a:pt x="90" y="15"/>
                    <a:pt x="46" y="119"/>
                  </a:cubicBezTo>
                  <a:cubicBezTo>
                    <a:pt x="1" y="224"/>
                    <a:pt x="120" y="372"/>
                    <a:pt x="314" y="447"/>
                  </a:cubicBezTo>
                  <a:cubicBezTo>
                    <a:pt x="507" y="521"/>
                    <a:pt x="701" y="506"/>
                    <a:pt x="7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8"/>
            <p:cNvSpPr/>
            <p:nvPr/>
          </p:nvSpPr>
          <p:spPr>
            <a:xfrm>
              <a:off x="3093275" y="2662875"/>
              <a:ext cx="19750" cy="11550"/>
            </a:xfrm>
            <a:custGeom>
              <a:avLst/>
              <a:gdLst/>
              <a:ahLst/>
              <a:cxnLst/>
              <a:rect l="l" t="t" r="r" b="b"/>
              <a:pathLst>
                <a:path w="790" h="462" extrusionOk="0">
                  <a:moveTo>
                    <a:pt x="760" y="298"/>
                  </a:moveTo>
                  <a:cubicBezTo>
                    <a:pt x="790" y="179"/>
                    <a:pt x="626" y="75"/>
                    <a:pt x="432" y="45"/>
                  </a:cubicBezTo>
                  <a:cubicBezTo>
                    <a:pt x="224" y="0"/>
                    <a:pt x="45" y="75"/>
                    <a:pt x="31" y="179"/>
                  </a:cubicBezTo>
                  <a:cubicBezTo>
                    <a:pt x="1" y="283"/>
                    <a:pt x="165" y="402"/>
                    <a:pt x="373" y="432"/>
                  </a:cubicBezTo>
                  <a:cubicBezTo>
                    <a:pt x="566" y="462"/>
                    <a:pt x="745" y="402"/>
                    <a:pt x="760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8"/>
            <p:cNvSpPr/>
            <p:nvPr/>
          </p:nvSpPr>
          <p:spPr>
            <a:xfrm>
              <a:off x="3089550" y="273207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84" y="760"/>
                  </a:moveTo>
                  <a:cubicBezTo>
                    <a:pt x="388" y="745"/>
                    <a:pt x="448" y="566"/>
                    <a:pt x="418" y="358"/>
                  </a:cubicBezTo>
                  <a:cubicBezTo>
                    <a:pt x="388" y="150"/>
                    <a:pt x="284" y="1"/>
                    <a:pt x="165" y="16"/>
                  </a:cubicBezTo>
                  <a:cubicBezTo>
                    <a:pt x="61" y="31"/>
                    <a:pt x="1" y="209"/>
                    <a:pt x="31" y="418"/>
                  </a:cubicBezTo>
                  <a:cubicBezTo>
                    <a:pt x="61" y="626"/>
                    <a:pt x="165" y="775"/>
                    <a:pt x="284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8"/>
            <p:cNvSpPr/>
            <p:nvPr/>
          </p:nvSpPr>
          <p:spPr>
            <a:xfrm>
              <a:off x="3063525" y="2700075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685" y="507"/>
                  </a:moveTo>
                  <a:cubicBezTo>
                    <a:pt x="744" y="417"/>
                    <a:pt x="655" y="254"/>
                    <a:pt x="476" y="135"/>
                  </a:cubicBezTo>
                  <a:cubicBezTo>
                    <a:pt x="313" y="16"/>
                    <a:pt x="119" y="1"/>
                    <a:pt x="60" y="90"/>
                  </a:cubicBezTo>
                  <a:cubicBezTo>
                    <a:pt x="0" y="179"/>
                    <a:pt x="89" y="343"/>
                    <a:pt x="253" y="462"/>
                  </a:cubicBezTo>
                  <a:cubicBezTo>
                    <a:pt x="432" y="581"/>
                    <a:pt x="625" y="596"/>
                    <a:pt x="685" y="50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8"/>
            <p:cNvSpPr/>
            <p:nvPr/>
          </p:nvSpPr>
          <p:spPr>
            <a:xfrm>
              <a:off x="3130125" y="2745100"/>
              <a:ext cx="18625" cy="15300"/>
            </a:xfrm>
            <a:custGeom>
              <a:avLst/>
              <a:gdLst/>
              <a:ahLst/>
              <a:cxnLst/>
              <a:rect l="l" t="t" r="r" b="b"/>
              <a:pathLst>
                <a:path w="745" h="612" extrusionOk="0">
                  <a:moveTo>
                    <a:pt x="685" y="522"/>
                  </a:moveTo>
                  <a:cubicBezTo>
                    <a:pt x="745" y="418"/>
                    <a:pt x="655" y="254"/>
                    <a:pt x="477" y="135"/>
                  </a:cubicBezTo>
                  <a:cubicBezTo>
                    <a:pt x="313" y="31"/>
                    <a:pt x="119" y="1"/>
                    <a:pt x="60" y="105"/>
                  </a:cubicBezTo>
                  <a:cubicBezTo>
                    <a:pt x="0" y="194"/>
                    <a:pt x="90" y="358"/>
                    <a:pt x="253" y="477"/>
                  </a:cubicBezTo>
                  <a:cubicBezTo>
                    <a:pt x="432" y="581"/>
                    <a:pt x="611" y="611"/>
                    <a:pt x="685" y="52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8"/>
            <p:cNvSpPr/>
            <p:nvPr/>
          </p:nvSpPr>
          <p:spPr>
            <a:xfrm>
              <a:off x="3109650" y="2702675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715" y="120"/>
                  </a:moveTo>
                  <a:cubicBezTo>
                    <a:pt x="671" y="16"/>
                    <a:pt x="492" y="1"/>
                    <a:pt x="298" y="90"/>
                  </a:cubicBezTo>
                  <a:cubicBezTo>
                    <a:pt x="105" y="179"/>
                    <a:pt x="1" y="328"/>
                    <a:pt x="45" y="433"/>
                  </a:cubicBezTo>
                  <a:cubicBezTo>
                    <a:pt x="90" y="537"/>
                    <a:pt x="284" y="537"/>
                    <a:pt x="462" y="447"/>
                  </a:cubicBezTo>
                  <a:cubicBezTo>
                    <a:pt x="656" y="373"/>
                    <a:pt x="760" y="209"/>
                    <a:pt x="71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8"/>
            <p:cNvSpPr/>
            <p:nvPr/>
          </p:nvSpPr>
          <p:spPr>
            <a:xfrm>
              <a:off x="3106675" y="2723900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656" y="90"/>
                  </a:moveTo>
                  <a:cubicBezTo>
                    <a:pt x="596" y="0"/>
                    <a:pt x="403" y="45"/>
                    <a:pt x="239" y="164"/>
                  </a:cubicBezTo>
                  <a:cubicBezTo>
                    <a:pt x="75" y="298"/>
                    <a:pt x="1" y="477"/>
                    <a:pt x="75" y="566"/>
                  </a:cubicBezTo>
                  <a:cubicBezTo>
                    <a:pt x="150" y="640"/>
                    <a:pt x="328" y="611"/>
                    <a:pt x="492" y="477"/>
                  </a:cubicBezTo>
                  <a:cubicBezTo>
                    <a:pt x="656" y="343"/>
                    <a:pt x="730" y="179"/>
                    <a:pt x="656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8"/>
            <p:cNvSpPr/>
            <p:nvPr/>
          </p:nvSpPr>
          <p:spPr>
            <a:xfrm>
              <a:off x="3168075" y="2709375"/>
              <a:ext cx="19750" cy="11200"/>
            </a:xfrm>
            <a:custGeom>
              <a:avLst/>
              <a:gdLst/>
              <a:ahLst/>
              <a:cxnLst/>
              <a:rect l="l" t="t" r="r" b="b"/>
              <a:pathLst>
                <a:path w="790" h="448" extrusionOk="0">
                  <a:moveTo>
                    <a:pt x="760" y="284"/>
                  </a:moveTo>
                  <a:cubicBezTo>
                    <a:pt x="790" y="165"/>
                    <a:pt x="626" y="60"/>
                    <a:pt x="432" y="31"/>
                  </a:cubicBezTo>
                  <a:cubicBezTo>
                    <a:pt x="224" y="1"/>
                    <a:pt x="45" y="60"/>
                    <a:pt x="30" y="165"/>
                  </a:cubicBezTo>
                  <a:cubicBezTo>
                    <a:pt x="1" y="284"/>
                    <a:pt x="164" y="388"/>
                    <a:pt x="373" y="418"/>
                  </a:cubicBezTo>
                  <a:cubicBezTo>
                    <a:pt x="566" y="447"/>
                    <a:pt x="745" y="388"/>
                    <a:pt x="760" y="28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8"/>
            <p:cNvSpPr/>
            <p:nvPr/>
          </p:nvSpPr>
          <p:spPr>
            <a:xfrm>
              <a:off x="3129750" y="2718325"/>
              <a:ext cx="17875" cy="16375"/>
            </a:xfrm>
            <a:custGeom>
              <a:avLst/>
              <a:gdLst/>
              <a:ahLst/>
              <a:cxnLst/>
              <a:rect l="l" t="t" r="r" b="b"/>
              <a:pathLst>
                <a:path w="715" h="655" extrusionOk="0">
                  <a:moveTo>
                    <a:pt x="655" y="89"/>
                  </a:moveTo>
                  <a:cubicBezTo>
                    <a:pt x="581" y="0"/>
                    <a:pt x="388" y="45"/>
                    <a:pt x="239" y="179"/>
                  </a:cubicBezTo>
                  <a:cubicBezTo>
                    <a:pt x="75" y="313"/>
                    <a:pt x="1" y="476"/>
                    <a:pt x="75" y="566"/>
                  </a:cubicBezTo>
                  <a:cubicBezTo>
                    <a:pt x="134" y="655"/>
                    <a:pt x="328" y="610"/>
                    <a:pt x="492" y="476"/>
                  </a:cubicBezTo>
                  <a:cubicBezTo>
                    <a:pt x="641" y="357"/>
                    <a:pt x="715" y="179"/>
                    <a:pt x="655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8"/>
            <p:cNvSpPr/>
            <p:nvPr/>
          </p:nvSpPr>
          <p:spPr>
            <a:xfrm>
              <a:off x="3192275" y="2667700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655" y="90"/>
                  </a:moveTo>
                  <a:cubicBezTo>
                    <a:pt x="581" y="1"/>
                    <a:pt x="402" y="45"/>
                    <a:pt x="238" y="179"/>
                  </a:cubicBezTo>
                  <a:cubicBezTo>
                    <a:pt x="75" y="313"/>
                    <a:pt x="0" y="477"/>
                    <a:pt x="75" y="566"/>
                  </a:cubicBezTo>
                  <a:cubicBezTo>
                    <a:pt x="149" y="656"/>
                    <a:pt x="328" y="611"/>
                    <a:pt x="491" y="477"/>
                  </a:cubicBezTo>
                  <a:cubicBezTo>
                    <a:pt x="655" y="343"/>
                    <a:pt x="715" y="179"/>
                    <a:pt x="65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8"/>
            <p:cNvSpPr/>
            <p:nvPr/>
          </p:nvSpPr>
          <p:spPr>
            <a:xfrm>
              <a:off x="3148350" y="2672925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179" y="15"/>
                  </a:moveTo>
                  <a:cubicBezTo>
                    <a:pt x="60" y="30"/>
                    <a:pt x="1" y="208"/>
                    <a:pt x="31" y="417"/>
                  </a:cubicBezTo>
                  <a:cubicBezTo>
                    <a:pt x="60" y="625"/>
                    <a:pt x="179" y="774"/>
                    <a:pt x="284" y="759"/>
                  </a:cubicBezTo>
                  <a:cubicBezTo>
                    <a:pt x="388" y="744"/>
                    <a:pt x="462" y="566"/>
                    <a:pt x="432" y="357"/>
                  </a:cubicBezTo>
                  <a:cubicBezTo>
                    <a:pt x="403" y="149"/>
                    <a:pt x="284" y="0"/>
                    <a:pt x="17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8"/>
            <p:cNvSpPr/>
            <p:nvPr/>
          </p:nvSpPr>
          <p:spPr>
            <a:xfrm>
              <a:off x="3168075" y="26826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45"/>
                  </a:moveTo>
                  <a:cubicBezTo>
                    <a:pt x="16" y="89"/>
                    <a:pt x="1" y="268"/>
                    <a:pt x="75" y="462"/>
                  </a:cubicBezTo>
                  <a:cubicBezTo>
                    <a:pt x="150" y="655"/>
                    <a:pt x="298" y="774"/>
                    <a:pt x="403" y="744"/>
                  </a:cubicBezTo>
                  <a:cubicBezTo>
                    <a:pt x="507" y="700"/>
                    <a:pt x="522" y="506"/>
                    <a:pt x="447" y="313"/>
                  </a:cubicBezTo>
                  <a:cubicBezTo>
                    <a:pt x="373" y="119"/>
                    <a:pt x="224" y="0"/>
                    <a:pt x="120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8"/>
            <p:cNvSpPr/>
            <p:nvPr/>
          </p:nvSpPr>
          <p:spPr>
            <a:xfrm>
              <a:off x="3117100" y="268110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60" y="283"/>
                  </a:moveTo>
                  <a:cubicBezTo>
                    <a:pt x="774" y="179"/>
                    <a:pt x="626" y="60"/>
                    <a:pt x="417" y="30"/>
                  </a:cubicBezTo>
                  <a:cubicBezTo>
                    <a:pt x="224" y="1"/>
                    <a:pt x="45" y="60"/>
                    <a:pt x="15" y="179"/>
                  </a:cubicBezTo>
                  <a:cubicBezTo>
                    <a:pt x="0" y="283"/>
                    <a:pt x="164" y="388"/>
                    <a:pt x="373" y="417"/>
                  </a:cubicBezTo>
                  <a:cubicBezTo>
                    <a:pt x="566" y="462"/>
                    <a:pt x="745" y="388"/>
                    <a:pt x="760" y="28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8"/>
            <p:cNvSpPr/>
            <p:nvPr/>
          </p:nvSpPr>
          <p:spPr>
            <a:xfrm>
              <a:off x="3102225" y="2617850"/>
              <a:ext cx="17500" cy="16750"/>
            </a:xfrm>
            <a:custGeom>
              <a:avLst/>
              <a:gdLst/>
              <a:ahLst/>
              <a:cxnLst/>
              <a:rect l="l" t="t" r="r" b="b"/>
              <a:pathLst>
                <a:path w="700" h="670" extrusionOk="0">
                  <a:moveTo>
                    <a:pt x="74" y="596"/>
                  </a:moveTo>
                  <a:cubicBezTo>
                    <a:pt x="149" y="670"/>
                    <a:pt x="342" y="625"/>
                    <a:pt x="491" y="491"/>
                  </a:cubicBezTo>
                  <a:cubicBezTo>
                    <a:pt x="640" y="342"/>
                    <a:pt x="700" y="164"/>
                    <a:pt x="625" y="89"/>
                  </a:cubicBezTo>
                  <a:cubicBezTo>
                    <a:pt x="551" y="0"/>
                    <a:pt x="372" y="60"/>
                    <a:pt x="223" y="194"/>
                  </a:cubicBezTo>
                  <a:cubicBezTo>
                    <a:pt x="74" y="342"/>
                    <a:pt x="0" y="521"/>
                    <a:pt x="74" y="59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8"/>
            <p:cNvSpPr/>
            <p:nvPr/>
          </p:nvSpPr>
          <p:spPr>
            <a:xfrm>
              <a:off x="3126025" y="2604825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104"/>
                  </a:moveTo>
                  <a:cubicBezTo>
                    <a:pt x="685" y="0"/>
                    <a:pt x="492" y="0"/>
                    <a:pt x="298" y="89"/>
                  </a:cubicBezTo>
                  <a:cubicBezTo>
                    <a:pt x="120" y="164"/>
                    <a:pt x="1" y="328"/>
                    <a:pt x="45" y="432"/>
                  </a:cubicBezTo>
                  <a:cubicBezTo>
                    <a:pt x="90" y="521"/>
                    <a:pt x="283" y="536"/>
                    <a:pt x="477" y="447"/>
                  </a:cubicBezTo>
                  <a:cubicBezTo>
                    <a:pt x="656" y="357"/>
                    <a:pt x="775" y="209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28"/>
            <p:cNvSpPr/>
            <p:nvPr/>
          </p:nvSpPr>
          <p:spPr>
            <a:xfrm>
              <a:off x="3156550" y="260965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59" y="283"/>
                  </a:moveTo>
                  <a:cubicBezTo>
                    <a:pt x="774" y="164"/>
                    <a:pt x="611" y="60"/>
                    <a:pt x="417" y="30"/>
                  </a:cubicBezTo>
                  <a:cubicBezTo>
                    <a:pt x="209" y="1"/>
                    <a:pt x="30" y="60"/>
                    <a:pt x="15" y="164"/>
                  </a:cubicBezTo>
                  <a:cubicBezTo>
                    <a:pt x="0" y="283"/>
                    <a:pt x="149" y="388"/>
                    <a:pt x="357" y="417"/>
                  </a:cubicBezTo>
                  <a:cubicBezTo>
                    <a:pt x="566" y="447"/>
                    <a:pt x="744" y="388"/>
                    <a:pt x="759" y="28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28"/>
            <p:cNvSpPr/>
            <p:nvPr/>
          </p:nvSpPr>
          <p:spPr>
            <a:xfrm>
              <a:off x="3130125" y="26301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19" y="30"/>
                  </a:moveTo>
                  <a:cubicBezTo>
                    <a:pt x="15" y="75"/>
                    <a:pt x="0" y="268"/>
                    <a:pt x="90" y="462"/>
                  </a:cubicBezTo>
                  <a:cubicBezTo>
                    <a:pt x="164" y="655"/>
                    <a:pt x="313" y="774"/>
                    <a:pt x="402" y="730"/>
                  </a:cubicBezTo>
                  <a:cubicBezTo>
                    <a:pt x="507" y="685"/>
                    <a:pt x="536" y="506"/>
                    <a:pt x="447" y="313"/>
                  </a:cubicBezTo>
                  <a:cubicBezTo>
                    <a:pt x="373" y="119"/>
                    <a:pt x="224" y="0"/>
                    <a:pt x="119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8"/>
            <p:cNvSpPr/>
            <p:nvPr/>
          </p:nvSpPr>
          <p:spPr>
            <a:xfrm>
              <a:off x="3164350" y="26606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686" y="16"/>
                    <a:pt x="492" y="1"/>
                    <a:pt x="313" y="90"/>
                  </a:cubicBezTo>
                  <a:cubicBezTo>
                    <a:pt x="120" y="179"/>
                    <a:pt x="1" y="328"/>
                    <a:pt x="45" y="433"/>
                  </a:cubicBezTo>
                  <a:cubicBezTo>
                    <a:pt x="105" y="537"/>
                    <a:pt x="284" y="537"/>
                    <a:pt x="477" y="462"/>
                  </a:cubicBezTo>
                  <a:cubicBezTo>
                    <a:pt x="671" y="373"/>
                    <a:pt x="775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8"/>
            <p:cNvSpPr/>
            <p:nvPr/>
          </p:nvSpPr>
          <p:spPr>
            <a:xfrm>
              <a:off x="3150600" y="263347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85" y="506"/>
                  </a:moveTo>
                  <a:cubicBezTo>
                    <a:pt x="744" y="417"/>
                    <a:pt x="655" y="253"/>
                    <a:pt x="491" y="134"/>
                  </a:cubicBezTo>
                  <a:cubicBezTo>
                    <a:pt x="313" y="15"/>
                    <a:pt x="119" y="0"/>
                    <a:pt x="60" y="90"/>
                  </a:cubicBezTo>
                  <a:cubicBezTo>
                    <a:pt x="0" y="179"/>
                    <a:pt x="89" y="343"/>
                    <a:pt x="268" y="462"/>
                  </a:cubicBezTo>
                  <a:cubicBezTo>
                    <a:pt x="432" y="581"/>
                    <a:pt x="625" y="596"/>
                    <a:pt x="685" y="50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8"/>
            <p:cNvSpPr/>
            <p:nvPr/>
          </p:nvSpPr>
          <p:spPr>
            <a:xfrm>
              <a:off x="2862950" y="2752175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313" y="760"/>
                  </a:moveTo>
                  <a:cubicBezTo>
                    <a:pt x="417" y="745"/>
                    <a:pt x="476" y="551"/>
                    <a:pt x="432" y="358"/>
                  </a:cubicBezTo>
                  <a:cubicBezTo>
                    <a:pt x="387" y="149"/>
                    <a:pt x="268" y="1"/>
                    <a:pt x="164" y="30"/>
                  </a:cubicBezTo>
                  <a:cubicBezTo>
                    <a:pt x="45" y="45"/>
                    <a:pt x="0" y="239"/>
                    <a:pt x="45" y="432"/>
                  </a:cubicBezTo>
                  <a:cubicBezTo>
                    <a:pt x="75" y="641"/>
                    <a:pt x="208" y="789"/>
                    <a:pt x="313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8"/>
            <p:cNvSpPr/>
            <p:nvPr/>
          </p:nvSpPr>
          <p:spPr>
            <a:xfrm>
              <a:off x="2835025" y="27220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77"/>
                  </a:moveTo>
                  <a:cubicBezTo>
                    <a:pt x="760" y="388"/>
                    <a:pt x="656" y="224"/>
                    <a:pt x="477" y="120"/>
                  </a:cubicBezTo>
                  <a:cubicBezTo>
                    <a:pt x="298" y="16"/>
                    <a:pt x="105" y="1"/>
                    <a:pt x="45" y="90"/>
                  </a:cubicBezTo>
                  <a:cubicBezTo>
                    <a:pt x="1" y="194"/>
                    <a:pt x="90" y="358"/>
                    <a:pt x="269" y="462"/>
                  </a:cubicBezTo>
                  <a:cubicBezTo>
                    <a:pt x="447" y="567"/>
                    <a:pt x="641" y="567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8"/>
            <p:cNvSpPr/>
            <p:nvPr/>
          </p:nvSpPr>
          <p:spPr>
            <a:xfrm>
              <a:off x="2903875" y="2763350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700" y="476"/>
                  </a:moveTo>
                  <a:cubicBezTo>
                    <a:pt x="760" y="387"/>
                    <a:pt x="655" y="223"/>
                    <a:pt x="492" y="119"/>
                  </a:cubicBezTo>
                  <a:cubicBezTo>
                    <a:pt x="313" y="15"/>
                    <a:pt x="120" y="0"/>
                    <a:pt x="60" y="104"/>
                  </a:cubicBezTo>
                  <a:cubicBezTo>
                    <a:pt x="0" y="194"/>
                    <a:pt x="105" y="357"/>
                    <a:pt x="283" y="462"/>
                  </a:cubicBezTo>
                  <a:cubicBezTo>
                    <a:pt x="462" y="566"/>
                    <a:pt x="655" y="581"/>
                    <a:pt x="700" y="47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8"/>
            <p:cNvSpPr/>
            <p:nvPr/>
          </p:nvSpPr>
          <p:spPr>
            <a:xfrm>
              <a:off x="2881175" y="2721675"/>
              <a:ext cx="19375" cy="13775"/>
            </a:xfrm>
            <a:custGeom>
              <a:avLst/>
              <a:gdLst/>
              <a:ahLst/>
              <a:cxnLst/>
              <a:rect l="l" t="t" r="r" b="b"/>
              <a:pathLst>
                <a:path w="775" h="551" extrusionOk="0">
                  <a:moveTo>
                    <a:pt x="715" y="104"/>
                  </a:moveTo>
                  <a:cubicBezTo>
                    <a:pt x="670" y="0"/>
                    <a:pt x="477" y="0"/>
                    <a:pt x="298" y="104"/>
                  </a:cubicBezTo>
                  <a:cubicBezTo>
                    <a:pt x="105" y="194"/>
                    <a:pt x="0" y="357"/>
                    <a:pt x="60" y="447"/>
                  </a:cubicBezTo>
                  <a:cubicBezTo>
                    <a:pt x="105" y="551"/>
                    <a:pt x="298" y="551"/>
                    <a:pt x="477" y="447"/>
                  </a:cubicBezTo>
                  <a:cubicBezTo>
                    <a:pt x="670" y="357"/>
                    <a:pt x="774" y="194"/>
                    <a:pt x="715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8"/>
            <p:cNvSpPr/>
            <p:nvPr/>
          </p:nvSpPr>
          <p:spPr>
            <a:xfrm>
              <a:off x="2880050" y="2742875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26" y="75"/>
                  </a:moveTo>
                  <a:cubicBezTo>
                    <a:pt x="552" y="0"/>
                    <a:pt x="373" y="45"/>
                    <a:pt x="224" y="179"/>
                  </a:cubicBezTo>
                  <a:cubicBezTo>
                    <a:pt x="60" y="328"/>
                    <a:pt x="1" y="507"/>
                    <a:pt x="75" y="581"/>
                  </a:cubicBezTo>
                  <a:cubicBezTo>
                    <a:pt x="150" y="670"/>
                    <a:pt x="328" y="611"/>
                    <a:pt x="492" y="477"/>
                  </a:cubicBezTo>
                  <a:cubicBezTo>
                    <a:pt x="641" y="343"/>
                    <a:pt x="700" y="164"/>
                    <a:pt x="62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8"/>
            <p:cNvSpPr/>
            <p:nvPr/>
          </p:nvSpPr>
          <p:spPr>
            <a:xfrm>
              <a:off x="2931050" y="279607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700" y="477"/>
                  </a:moveTo>
                  <a:cubicBezTo>
                    <a:pt x="759" y="388"/>
                    <a:pt x="655" y="224"/>
                    <a:pt x="476" y="120"/>
                  </a:cubicBezTo>
                  <a:cubicBezTo>
                    <a:pt x="298" y="16"/>
                    <a:pt x="119" y="1"/>
                    <a:pt x="60" y="105"/>
                  </a:cubicBezTo>
                  <a:cubicBezTo>
                    <a:pt x="0" y="194"/>
                    <a:pt x="104" y="358"/>
                    <a:pt x="283" y="462"/>
                  </a:cubicBezTo>
                  <a:cubicBezTo>
                    <a:pt x="461" y="567"/>
                    <a:pt x="640" y="582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8"/>
            <p:cNvSpPr/>
            <p:nvPr/>
          </p:nvSpPr>
          <p:spPr>
            <a:xfrm>
              <a:off x="2890100" y="2793100"/>
              <a:ext cx="19375" cy="12325"/>
            </a:xfrm>
            <a:custGeom>
              <a:avLst/>
              <a:gdLst/>
              <a:ahLst/>
              <a:cxnLst/>
              <a:rect l="l" t="t" r="r" b="b"/>
              <a:pathLst>
                <a:path w="775" h="493" extrusionOk="0">
                  <a:moveTo>
                    <a:pt x="745" y="135"/>
                  </a:moveTo>
                  <a:cubicBezTo>
                    <a:pt x="715" y="31"/>
                    <a:pt x="522" y="1"/>
                    <a:pt x="328" y="60"/>
                  </a:cubicBezTo>
                  <a:cubicBezTo>
                    <a:pt x="135" y="120"/>
                    <a:pt x="1" y="254"/>
                    <a:pt x="30" y="358"/>
                  </a:cubicBezTo>
                  <a:cubicBezTo>
                    <a:pt x="60" y="462"/>
                    <a:pt x="254" y="492"/>
                    <a:pt x="447" y="433"/>
                  </a:cubicBezTo>
                  <a:cubicBezTo>
                    <a:pt x="641" y="373"/>
                    <a:pt x="775" y="239"/>
                    <a:pt x="7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8"/>
            <p:cNvSpPr/>
            <p:nvPr/>
          </p:nvSpPr>
          <p:spPr>
            <a:xfrm>
              <a:off x="2967125" y="27696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49"/>
                  </a:moveTo>
                  <a:cubicBezTo>
                    <a:pt x="715" y="30"/>
                    <a:pt x="537" y="0"/>
                    <a:pt x="328" y="60"/>
                  </a:cubicBezTo>
                  <a:cubicBezTo>
                    <a:pt x="135" y="119"/>
                    <a:pt x="1" y="253"/>
                    <a:pt x="31" y="357"/>
                  </a:cubicBezTo>
                  <a:cubicBezTo>
                    <a:pt x="60" y="462"/>
                    <a:pt x="254" y="506"/>
                    <a:pt x="447" y="447"/>
                  </a:cubicBezTo>
                  <a:cubicBezTo>
                    <a:pt x="656" y="387"/>
                    <a:pt x="775" y="253"/>
                    <a:pt x="745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8"/>
            <p:cNvSpPr/>
            <p:nvPr/>
          </p:nvSpPr>
          <p:spPr>
            <a:xfrm>
              <a:off x="2924350" y="275477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342" y="16"/>
                  </a:moveTo>
                  <a:cubicBezTo>
                    <a:pt x="238" y="1"/>
                    <a:pt x="104" y="135"/>
                    <a:pt x="60" y="343"/>
                  </a:cubicBezTo>
                  <a:cubicBezTo>
                    <a:pt x="0" y="537"/>
                    <a:pt x="60" y="730"/>
                    <a:pt x="164" y="745"/>
                  </a:cubicBezTo>
                  <a:cubicBezTo>
                    <a:pt x="268" y="775"/>
                    <a:pt x="387" y="641"/>
                    <a:pt x="447" y="432"/>
                  </a:cubicBezTo>
                  <a:cubicBezTo>
                    <a:pt x="491" y="239"/>
                    <a:pt x="447" y="45"/>
                    <a:pt x="342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8"/>
            <p:cNvSpPr/>
            <p:nvPr/>
          </p:nvSpPr>
          <p:spPr>
            <a:xfrm>
              <a:off x="2941075" y="2771900"/>
              <a:ext cx="9700" cy="18625"/>
            </a:xfrm>
            <a:custGeom>
              <a:avLst/>
              <a:gdLst/>
              <a:ahLst/>
              <a:cxnLst/>
              <a:rect l="l" t="t" r="r" b="b"/>
              <a:pathLst>
                <a:path w="388" h="745" extrusionOk="0">
                  <a:moveTo>
                    <a:pt x="194" y="0"/>
                  </a:moveTo>
                  <a:cubicBezTo>
                    <a:pt x="90" y="0"/>
                    <a:pt x="1" y="164"/>
                    <a:pt x="1" y="373"/>
                  </a:cubicBezTo>
                  <a:cubicBezTo>
                    <a:pt x="1" y="581"/>
                    <a:pt x="90" y="745"/>
                    <a:pt x="194" y="745"/>
                  </a:cubicBezTo>
                  <a:cubicBezTo>
                    <a:pt x="314" y="745"/>
                    <a:pt x="388" y="581"/>
                    <a:pt x="388" y="373"/>
                  </a:cubicBezTo>
                  <a:cubicBezTo>
                    <a:pt x="388" y="164"/>
                    <a:pt x="299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8"/>
            <p:cNvSpPr/>
            <p:nvPr/>
          </p:nvSpPr>
          <p:spPr>
            <a:xfrm>
              <a:off x="2963050" y="2713850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625" y="75"/>
                  </a:moveTo>
                  <a:cubicBezTo>
                    <a:pt x="551" y="0"/>
                    <a:pt x="372" y="45"/>
                    <a:pt x="223" y="179"/>
                  </a:cubicBezTo>
                  <a:cubicBezTo>
                    <a:pt x="60" y="328"/>
                    <a:pt x="0" y="507"/>
                    <a:pt x="75" y="581"/>
                  </a:cubicBezTo>
                  <a:cubicBezTo>
                    <a:pt x="149" y="670"/>
                    <a:pt x="328" y="611"/>
                    <a:pt x="491" y="477"/>
                  </a:cubicBezTo>
                  <a:cubicBezTo>
                    <a:pt x="640" y="343"/>
                    <a:pt x="700" y="164"/>
                    <a:pt x="62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28"/>
            <p:cNvSpPr/>
            <p:nvPr/>
          </p:nvSpPr>
          <p:spPr>
            <a:xfrm>
              <a:off x="2951125" y="2750700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0"/>
                  </a:moveTo>
                  <a:cubicBezTo>
                    <a:pt x="90" y="0"/>
                    <a:pt x="1" y="164"/>
                    <a:pt x="1" y="372"/>
                  </a:cubicBezTo>
                  <a:cubicBezTo>
                    <a:pt x="1" y="581"/>
                    <a:pt x="90" y="744"/>
                    <a:pt x="209" y="744"/>
                  </a:cubicBezTo>
                  <a:cubicBezTo>
                    <a:pt x="313" y="744"/>
                    <a:pt x="403" y="581"/>
                    <a:pt x="403" y="372"/>
                  </a:cubicBezTo>
                  <a:cubicBezTo>
                    <a:pt x="403" y="164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8"/>
            <p:cNvSpPr/>
            <p:nvPr/>
          </p:nvSpPr>
          <p:spPr>
            <a:xfrm>
              <a:off x="2951125" y="266995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0"/>
                  </a:moveTo>
                  <a:cubicBezTo>
                    <a:pt x="90" y="0"/>
                    <a:pt x="1" y="179"/>
                    <a:pt x="1" y="387"/>
                  </a:cubicBezTo>
                  <a:cubicBezTo>
                    <a:pt x="1" y="581"/>
                    <a:pt x="90" y="759"/>
                    <a:pt x="209" y="759"/>
                  </a:cubicBezTo>
                  <a:cubicBezTo>
                    <a:pt x="313" y="759"/>
                    <a:pt x="403" y="581"/>
                    <a:pt x="403" y="372"/>
                  </a:cubicBezTo>
                  <a:cubicBezTo>
                    <a:pt x="403" y="164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8"/>
            <p:cNvSpPr/>
            <p:nvPr/>
          </p:nvSpPr>
          <p:spPr>
            <a:xfrm>
              <a:off x="2922100" y="2713100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105"/>
                  </a:moveTo>
                  <a:cubicBezTo>
                    <a:pt x="1" y="194"/>
                    <a:pt x="105" y="358"/>
                    <a:pt x="284" y="462"/>
                  </a:cubicBezTo>
                  <a:cubicBezTo>
                    <a:pt x="462" y="566"/>
                    <a:pt x="656" y="581"/>
                    <a:pt x="700" y="477"/>
                  </a:cubicBezTo>
                  <a:cubicBezTo>
                    <a:pt x="760" y="388"/>
                    <a:pt x="671" y="224"/>
                    <a:pt x="492" y="120"/>
                  </a:cubicBezTo>
                  <a:cubicBezTo>
                    <a:pt x="313" y="16"/>
                    <a:pt x="120" y="1"/>
                    <a:pt x="6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8"/>
            <p:cNvSpPr/>
            <p:nvPr/>
          </p:nvSpPr>
          <p:spPr>
            <a:xfrm>
              <a:off x="2942575" y="27041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0" y="149"/>
                  </a:moveTo>
                  <a:cubicBezTo>
                    <a:pt x="0" y="253"/>
                    <a:pt x="134" y="387"/>
                    <a:pt x="328" y="447"/>
                  </a:cubicBezTo>
                  <a:cubicBezTo>
                    <a:pt x="521" y="507"/>
                    <a:pt x="715" y="462"/>
                    <a:pt x="745" y="358"/>
                  </a:cubicBezTo>
                  <a:cubicBezTo>
                    <a:pt x="774" y="253"/>
                    <a:pt x="641" y="119"/>
                    <a:pt x="447" y="60"/>
                  </a:cubicBezTo>
                  <a:cubicBezTo>
                    <a:pt x="239" y="0"/>
                    <a:pt x="60" y="45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8"/>
            <p:cNvSpPr/>
            <p:nvPr/>
          </p:nvSpPr>
          <p:spPr>
            <a:xfrm>
              <a:off x="2909075" y="2735800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26" y="75"/>
                  </a:moveTo>
                  <a:cubicBezTo>
                    <a:pt x="552" y="1"/>
                    <a:pt x="373" y="45"/>
                    <a:pt x="209" y="179"/>
                  </a:cubicBezTo>
                  <a:cubicBezTo>
                    <a:pt x="60" y="328"/>
                    <a:pt x="1" y="507"/>
                    <a:pt x="75" y="581"/>
                  </a:cubicBezTo>
                  <a:cubicBezTo>
                    <a:pt x="150" y="670"/>
                    <a:pt x="328" y="611"/>
                    <a:pt x="477" y="477"/>
                  </a:cubicBezTo>
                  <a:cubicBezTo>
                    <a:pt x="641" y="343"/>
                    <a:pt x="700" y="164"/>
                    <a:pt x="62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8"/>
            <p:cNvSpPr/>
            <p:nvPr/>
          </p:nvSpPr>
          <p:spPr>
            <a:xfrm>
              <a:off x="2806375" y="2618950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194" y="1"/>
                  </a:moveTo>
                  <a:cubicBezTo>
                    <a:pt x="75" y="1"/>
                    <a:pt x="1" y="164"/>
                    <a:pt x="1" y="373"/>
                  </a:cubicBezTo>
                  <a:cubicBezTo>
                    <a:pt x="1" y="581"/>
                    <a:pt x="90" y="745"/>
                    <a:pt x="194" y="745"/>
                  </a:cubicBezTo>
                  <a:cubicBezTo>
                    <a:pt x="313" y="745"/>
                    <a:pt x="403" y="581"/>
                    <a:pt x="388" y="373"/>
                  </a:cubicBezTo>
                  <a:cubicBezTo>
                    <a:pt x="388" y="164"/>
                    <a:pt x="298" y="1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8"/>
            <p:cNvSpPr/>
            <p:nvPr/>
          </p:nvSpPr>
          <p:spPr>
            <a:xfrm>
              <a:off x="2778100" y="2617100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626" y="75"/>
                  </a:moveTo>
                  <a:cubicBezTo>
                    <a:pt x="551" y="0"/>
                    <a:pt x="372" y="45"/>
                    <a:pt x="224" y="179"/>
                  </a:cubicBezTo>
                  <a:cubicBezTo>
                    <a:pt x="60" y="328"/>
                    <a:pt x="0" y="506"/>
                    <a:pt x="75" y="581"/>
                  </a:cubicBezTo>
                  <a:cubicBezTo>
                    <a:pt x="149" y="670"/>
                    <a:pt x="343" y="611"/>
                    <a:pt x="492" y="477"/>
                  </a:cubicBezTo>
                  <a:cubicBezTo>
                    <a:pt x="640" y="343"/>
                    <a:pt x="700" y="149"/>
                    <a:pt x="62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28"/>
            <p:cNvSpPr/>
            <p:nvPr/>
          </p:nvSpPr>
          <p:spPr>
            <a:xfrm>
              <a:off x="2888250" y="269710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759" y="194"/>
                  </a:moveTo>
                  <a:cubicBezTo>
                    <a:pt x="745" y="90"/>
                    <a:pt x="581" y="1"/>
                    <a:pt x="372" y="15"/>
                  </a:cubicBezTo>
                  <a:cubicBezTo>
                    <a:pt x="164" y="30"/>
                    <a:pt x="0" y="120"/>
                    <a:pt x="0" y="224"/>
                  </a:cubicBezTo>
                  <a:cubicBezTo>
                    <a:pt x="15" y="343"/>
                    <a:pt x="179" y="417"/>
                    <a:pt x="387" y="417"/>
                  </a:cubicBezTo>
                  <a:cubicBezTo>
                    <a:pt x="596" y="402"/>
                    <a:pt x="759" y="313"/>
                    <a:pt x="759" y="19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28"/>
            <p:cNvSpPr/>
            <p:nvPr/>
          </p:nvSpPr>
          <p:spPr>
            <a:xfrm>
              <a:off x="2853275" y="2712350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566" y="75"/>
                  </a:moveTo>
                  <a:cubicBezTo>
                    <a:pt x="491" y="1"/>
                    <a:pt x="313" y="75"/>
                    <a:pt x="179" y="239"/>
                  </a:cubicBezTo>
                  <a:cubicBezTo>
                    <a:pt x="45" y="388"/>
                    <a:pt x="0" y="581"/>
                    <a:pt x="89" y="641"/>
                  </a:cubicBezTo>
                  <a:cubicBezTo>
                    <a:pt x="179" y="715"/>
                    <a:pt x="357" y="641"/>
                    <a:pt x="476" y="492"/>
                  </a:cubicBezTo>
                  <a:cubicBezTo>
                    <a:pt x="610" y="328"/>
                    <a:pt x="655" y="135"/>
                    <a:pt x="56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28"/>
            <p:cNvSpPr/>
            <p:nvPr/>
          </p:nvSpPr>
          <p:spPr>
            <a:xfrm>
              <a:off x="2905350" y="2650575"/>
              <a:ext cx="16050" cy="17900"/>
            </a:xfrm>
            <a:custGeom>
              <a:avLst/>
              <a:gdLst/>
              <a:ahLst/>
              <a:cxnLst/>
              <a:rect l="l" t="t" r="r" b="b"/>
              <a:pathLst>
                <a:path w="642" h="716" extrusionOk="0">
                  <a:moveTo>
                    <a:pt x="552" y="75"/>
                  </a:moveTo>
                  <a:cubicBezTo>
                    <a:pt x="477" y="1"/>
                    <a:pt x="299" y="75"/>
                    <a:pt x="165" y="239"/>
                  </a:cubicBezTo>
                  <a:cubicBezTo>
                    <a:pt x="31" y="403"/>
                    <a:pt x="1" y="581"/>
                    <a:pt x="75" y="656"/>
                  </a:cubicBezTo>
                  <a:cubicBezTo>
                    <a:pt x="165" y="715"/>
                    <a:pt x="343" y="656"/>
                    <a:pt x="462" y="492"/>
                  </a:cubicBezTo>
                  <a:cubicBezTo>
                    <a:pt x="596" y="328"/>
                    <a:pt x="641" y="150"/>
                    <a:pt x="552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28"/>
            <p:cNvSpPr/>
            <p:nvPr/>
          </p:nvSpPr>
          <p:spPr>
            <a:xfrm>
              <a:off x="2861825" y="266547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134" y="45"/>
                  </a:moveTo>
                  <a:cubicBezTo>
                    <a:pt x="30" y="75"/>
                    <a:pt x="0" y="268"/>
                    <a:pt x="75" y="462"/>
                  </a:cubicBezTo>
                  <a:cubicBezTo>
                    <a:pt x="134" y="655"/>
                    <a:pt x="268" y="789"/>
                    <a:pt x="387" y="745"/>
                  </a:cubicBezTo>
                  <a:cubicBezTo>
                    <a:pt x="477" y="715"/>
                    <a:pt x="507" y="521"/>
                    <a:pt x="447" y="328"/>
                  </a:cubicBezTo>
                  <a:cubicBezTo>
                    <a:pt x="373" y="134"/>
                    <a:pt x="239" y="0"/>
                    <a:pt x="134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28"/>
            <p:cNvSpPr/>
            <p:nvPr/>
          </p:nvSpPr>
          <p:spPr>
            <a:xfrm>
              <a:off x="2882675" y="2671425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89" y="60"/>
                  </a:moveTo>
                  <a:cubicBezTo>
                    <a:pt x="0" y="135"/>
                    <a:pt x="15" y="313"/>
                    <a:pt x="134" y="492"/>
                  </a:cubicBezTo>
                  <a:cubicBezTo>
                    <a:pt x="253" y="655"/>
                    <a:pt x="417" y="760"/>
                    <a:pt x="506" y="700"/>
                  </a:cubicBezTo>
                  <a:cubicBezTo>
                    <a:pt x="595" y="626"/>
                    <a:pt x="581" y="447"/>
                    <a:pt x="461" y="268"/>
                  </a:cubicBezTo>
                  <a:cubicBezTo>
                    <a:pt x="357" y="105"/>
                    <a:pt x="194" y="1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28"/>
            <p:cNvSpPr/>
            <p:nvPr/>
          </p:nvSpPr>
          <p:spPr>
            <a:xfrm>
              <a:off x="2941825" y="2629000"/>
              <a:ext cx="16025" cy="18275"/>
            </a:xfrm>
            <a:custGeom>
              <a:avLst/>
              <a:gdLst/>
              <a:ahLst/>
              <a:cxnLst/>
              <a:rect l="l" t="t" r="r" b="b"/>
              <a:pathLst>
                <a:path w="641" h="731" extrusionOk="0">
                  <a:moveTo>
                    <a:pt x="566" y="75"/>
                  </a:moveTo>
                  <a:cubicBezTo>
                    <a:pt x="477" y="1"/>
                    <a:pt x="298" y="75"/>
                    <a:pt x="164" y="239"/>
                  </a:cubicBezTo>
                  <a:cubicBezTo>
                    <a:pt x="45" y="403"/>
                    <a:pt x="1" y="581"/>
                    <a:pt x="75" y="656"/>
                  </a:cubicBezTo>
                  <a:cubicBezTo>
                    <a:pt x="164" y="730"/>
                    <a:pt x="343" y="656"/>
                    <a:pt x="477" y="492"/>
                  </a:cubicBezTo>
                  <a:cubicBezTo>
                    <a:pt x="611" y="328"/>
                    <a:pt x="641" y="150"/>
                    <a:pt x="56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28"/>
            <p:cNvSpPr/>
            <p:nvPr/>
          </p:nvSpPr>
          <p:spPr>
            <a:xfrm>
              <a:off x="2933650" y="266807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79" y="15"/>
                  </a:moveTo>
                  <a:cubicBezTo>
                    <a:pt x="75" y="30"/>
                    <a:pt x="0" y="209"/>
                    <a:pt x="30" y="417"/>
                  </a:cubicBezTo>
                  <a:cubicBezTo>
                    <a:pt x="60" y="611"/>
                    <a:pt x="179" y="775"/>
                    <a:pt x="283" y="760"/>
                  </a:cubicBezTo>
                  <a:cubicBezTo>
                    <a:pt x="387" y="745"/>
                    <a:pt x="462" y="566"/>
                    <a:pt x="432" y="358"/>
                  </a:cubicBezTo>
                  <a:cubicBezTo>
                    <a:pt x="402" y="149"/>
                    <a:pt x="283" y="1"/>
                    <a:pt x="17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28"/>
            <p:cNvSpPr/>
            <p:nvPr/>
          </p:nvSpPr>
          <p:spPr>
            <a:xfrm>
              <a:off x="2922850" y="258807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79" y="15"/>
                  </a:moveTo>
                  <a:cubicBezTo>
                    <a:pt x="75" y="45"/>
                    <a:pt x="1" y="209"/>
                    <a:pt x="30" y="417"/>
                  </a:cubicBezTo>
                  <a:cubicBezTo>
                    <a:pt x="60" y="625"/>
                    <a:pt x="179" y="774"/>
                    <a:pt x="283" y="759"/>
                  </a:cubicBezTo>
                  <a:cubicBezTo>
                    <a:pt x="388" y="745"/>
                    <a:pt x="462" y="566"/>
                    <a:pt x="432" y="358"/>
                  </a:cubicBezTo>
                  <a:cubicBezTo>
                    <a:pt x="402" y="164"/>
                    <a:pt x="283" y="0"/>
                    <a:pt x="17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28"/>
            <p:cNvSpPr/>
            <p:nvPr/>
          </p:nvSpPr>
          <p:spPr>
            <a:xfrm>
              <a:off x="2900150" y="2634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35"/>
                  </a:moveTo>
                  <a:cubicBezTo>
                    <a:pt x="1" y="224"/>
                    <a:pt x="120" y="373"/>
                    <a:pt x="313" y="462"/>
                  </a:cubicBezTo>
                  <a:cubicBezTo>
                    <a:pt x="507" y="537"/>
                    <a:pt x="685" y="522"/>
                    <a:pt x="730" y="418"/>
                  </a:cubicBezTo>
                  <a:cubicBezTo>
                    <a:pt x="775" y="313"/>
                    <a:pt x="656" y="165"/>
                    <a:pt x="462" y="90"/>
                  </a:cubicBezTo>
                  <a:cubicBezTo>
                    <a:pt x="283" y="1"/>
                    <a:pt x="90" y="31"/>
                    <a:pt x="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28"/>
            <p:cNvSpPr/>
            <p:nvPr/>
          </p:nvSpPr>
          <p:spPr>
            <a:xfrm>
              <a:off x="2919125" y="26234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6" y="179"/>
                  </a:moveTo>
                  <a:cubicBezTo>
                    <a:pt x="1" y="283"/>
                    <a:pt x="150" y="402"/>
                    <a:pt x="358" y="432"/>
                  </a:cubicBezTo>
                  <a:cubicBezTo>
                    <a:pt x="566" y="462"/>
                    <a:pt x="745" y="402"/>
                    <a:pt x="760" y="298"/>
                  </a:cubicBezTo>
                  <a:cubicBezTo>
                    <a:pt x="775" y="179"/>
                    <a:pt x="626" y="75"/>
                    <a:pt x="417" y="30"/>
                  </a:cubicBezTo>
                  <a:cubicBezTo>
                    <a:pt x="209" y="0"/>
                    <a:pt x="30" y="60"/>
                    <a:pt x="16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28"/>
            <p:cNvSpPr/>
            <p:nvPr/>
          </p:nvSpPr>
          <p:spPr>
            <a:xfrm>
              <a:off x="2867025" y="2585100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90" y="60"/>
                  </a:moveTo>
                  <a:cubicBezTo>
                    <a:pt x="1" y="119"/>
                    <a:pt x="31" y="313"/>
                    <a:pt x="135" y="477"/>
                  </a:cubicBezTo>
                  <a:cubicBezTo>
                    <a:pt x="254" y="655"/>
                    <a:pt x="418" y="744"/>
                    <a:pt x="507" y="685"/>
                  </a:cubicBezTo>
                  <a:cubicBezTo>
                    <a:pt x="611" y="625"/>
                    <a:pt x="581" y="432"/>
                    <a:pt x="477" y="268"/>
                  </a:cubicBezTo>
                  <a:cubicBezTo>
                    <a:pt x="358" y="90"/>
                    <a:pt x="194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28"/>
            <p:cNvSpPr/>
            <p:nvPr/>
          </p:nvSpPr>
          <p:spPr>
            <a:xfrm>
              <a:off x="2899775" y="26100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6" y="179"/>
                  </a:moveTo>
                  <a:cubicBezTo>
                    <a:pt x="1" y="283"/>
                    <a:pt x="150" y="402"/>
                    <a:pt x="358" y="432"/>
                  </a:cubicBezTo>
                  <a:cubicBezTo>
                    <a:pt x="566" y="462"/>
                    <a:pt x="745" y="402"/>
                    <a:pt x="760" y="283"/>
                  </a:cubicBezTo>
                  <a:cubicBezTo>
                    <a:pt x="775" y="179"/>
                    <a:pt x="626" y="75"/>
                    <a:pt x="417" y="30"/>
                  </a:cubicBezTo>
                  <a:cubicBezTo>
                    <a:pt x="209" y="1"/>
                    <a:pt x="30" y="75"/>
                    <a:pt x="16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28"/>
            <p:cNvSpPr/>
            <p:nvPr/>
          </p:nvSpPr>
          <p:spPr>
            <a:xfrm>
              <a:off x="2820150" y="259737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5" y="179"/>
                  </a:moveTo>
                  <a:cubicBezTo>
                    <a:pt x="0" y="283"/>
                    <a:pt x="164" y="402"/>
                    <a:pt x="358" y="432"/>
                  </a:cubicBezTo>
                  <a:cubicBezTo>
                    <a:pt x="566" y="462"/>
                    <a:pt x="745" y="402"/>
                    <a:pt x="759" y="283"/>
                  </a:cubicBezTo>
                  <a:cubicBezTo>
                    <a:pt x="774" y="179"/>
                    <a:pt x="626" y="60"/>
                    <a:pt x="417" y="30"/>
                  </a:cubicBezTo>
                  <a:cubicBezTo>
                    <a:pt x="224" y="0"/>
                    <a:pt x="45" y="60"/>
                    <a:pt x="1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28"/>
            <p:cNvSpPr/>
            <p:nvPr/>
          </p:nvSpPr>
          <p:spPr>
            <a:xfrm>
              <a:off x="2858475" y="2624900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90" y="641"/>
                  </a:moveTo>
                  <a:cubicBezTo>
                    <a:pt x="164" y="715"/>
                    <a:pt x="343" y="641"/>
                    <a:pt x="477" y="477"/>
                  </a:cubicBezTo>
                  <a:cubicBezTo>
                    <a:pt x="611" y="328"/>
                    <a:pt x="655" y="135"/>
                    <a:pt x="566" y="60"/>
                  </a:cubicBezTo>
                  <a:cubicBezTo>
                    <a:pt x="477" y="1"/>
                    <a:pt x="298" y="60"/>
                    <a:pt x="179" y="224"/>
                  </a:cubicBezTo>
                  <a:cubicBezTo>
                    <a:pt x="45" y="388"/>
                    <a:pt x="0" y="567"/>
                    <a:pt x="90" y="64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28"/>
            <p:cNvSpPr/>
            <p:nvPr/>
          </p:nvSpPr>
          <p:spPr>
            <a:xfrm>
              <a:off x="2853275" y="2602200"/>
              <a:ext cx="13400" cy="19375"/>
            </a:xfrm>
            <a:custGeom>
              <a:avLst/>
              <a:gdLst/>
              <a:ahLst/>
              <a:cxnLst/>
              <a:rect l="l" t="t" r="r" b="b"/>
              <a:pathLst>
                <a:path w="536" h="775" extrusionOk="0">
                  <a:moveTo>
                    <a:pt x="104" y="730"/>
                  </a:moveTo>
                  <a:cubicBezTo>
                    <a:pt x="208" y="775"/>
                    <a:pt x="357" y="671"/>
                    <a:pt x="447" y="477"/>
                  </a:cubicBezTo>
                  <a:cubicBezTo>
                    <a:pt x="536" y="284"/>
                    <a:pt x="536" y="105"/>
                    <a:pt x="432" y="60"/>
                  </a:cubicBezTo>
                  <a:cubicBezTo>
                    <a:pt x="342" y="1"/>
                    <a:pt x="179" y="120"/>
                    <a:pt x="89" y="299"/>
                  </a:cubicBezTo>
                  <a:cubicBezTo>
                    <a:pt x="0" y="492"/>
                    <a:pt x="15" y="686"/>
                    <a:pt x="104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28"/>
            <p:cNvSpPr/>
            <p:nvPr/>
          </p:nvSpPr>
          <p:spPr>
            <a:xfrm>
              <a:off x="2880425" y="26420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90" y="60"/>
                  </a:moveTo>
                  <a:cubicBezTo>
                    <a:pt x="1" y="120"/>
                    <a:pt x="16" y="298"/>
                    <a:pt x="135" y="477"/>
                  </a:cubicBezTo>
                  <a:cubicBezTo>
                    <a:pt x="239" y="656"/>
                    <a:pt x="417" y="745"/>
                    <a:pt x="507" y="685"/>
                  </a:cubicBezTo>
                  <a:cubicBezTo>
                    <a:pt x="596" y="611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28"/>
            <p:cNvSpPr/>
            <p:nvPr/>
          </p:nvSpPr>
          <p:spPr>
            <a:xfrm>
              <a:off x="2843950" y="2697850"/>
              <a:ext cx="19025" cy="10825"/>
            </a:xfrm>
            <a:custGeom>
              <a:avLst/>
              <a:gdLst/>
              <a:ahLst/>
              <a:cxnLst/>
              <a:rect l="l" t="t" r="r" b="b"/>
              <a:pathLst>
                <a:path w="761" h="433" extrusionOk="0">
                  <a:moveTo>
                    <a:pt x="745" y="253"/>
                  </a:moveTo>
                  <a:cubicBezTo>
                    <a:pt x="760" y="149"/>
                    <a:pt x="596" y="45"/>
                    <a:pt x="403" y="15"/>
                  </a:cubicBezTo>
                  <a:cubicBezTo>
                    <a:pt x="194" y="0"/>
                    <a:pt x="16" y="75"/>
                    <a:pt x="1" y="179"/>
                  </a:cubicBezTo>
                  <a:cubicBezTo>
                    <a:pt x="1" y="298"/>
                    <a:pt x="150" y="402"/>
                    <a:pt x="358" y="417"/>
                  </a:cubicBezTo>
                  <a:cubicBezTo>
                    <a:pt x="567" y="432"/>
                    <a:pt x="745" y="358"/>
                    <a:pt x="745" y="25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28"/>
            <p:cNvSpPr/>
            <p:nvPr/>
          </p:nvSpPr>
          <p:spPr>
            <a:xfrm>
              <a:off x="2816050" y="26885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4"/>
                  </a:moveTo>
                  <a:cubicBezTo>
                    <a:pt x="1" y="209"/>
                    <a:pt x="120" y="357"/>
                    <a:pt x="313" y="447"/>
                  </a:cubicBezTo>
                  <a:cubicBezTo>
                    <a:pt x="507" y="521"/>
                    <a:pt x="700" y="506"/>
                    <a:pt x="730" y="402"/>
                  </a:cubicBezTo>
                  <a:cubicBezTo>
                    <a:pt x="775" y="298"/>
                    <a:pt x="656" y="164"/>
                    <a:pt x="477" y="75"/>
                  </a:cubicBezTo>
                  <a:cubicBezTo>
                    <a:pt x="283" y="0"/>
                    <a:pt x="90" y="15"/>
                    <a:pt x="45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28"/>
            <p:cNvSpPr/>
            <p:nvPr/>
          </p:nvSpPr>
          <p:spPr>
            <a:xfrm>
              <a:off x="2800800" y="2660625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90" y="60"/>
                  </a:moveTo>
                  <a:cubicBezTo>
                    <a:pt x="0" y="120"/>
                    <a:pt x="15" y="313"/>
                    <a:pt x="134" y="477"/>
                  </a:cubicBezTo>
                  <a:cubicBezTo>
                    <a:pt x="253" y="656"/>
                    <a:pt x="417" y="745"/>
                    <a:pt x="506" y="686"/>
                  </a:cubicBezTo>
                  <a:cubicBezTo>
                    <a:pt x="596" y="626"/>
                    <a:pt x="581" y="433"/>
                    <a:pt x="462" y="254"/>
                  </a:cubicBezTo>
                  <a:cubicBezTo>
                    <a:pt x="358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28"/>
            <p:cNvSpPr/>
            <p:nvPr/>
          </p:nvSpPr>
          <p:spPr>
            <a:xfrm>
              <a:off x="2839500" y="26654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730"/>
                  </a:moveTo>
                  <a:cubicBezTo>
                    <a:pt x="209" y="774"/>
                    <a:pt x="358" y="670"/>
                    <a:pt x="447" y="477"/>
                  </a:cubicBezTo>
                  <a:cubicBezTo>
                    <a:pt x="536" y="298"/>
                    <a:pt x="536" y="105"/>
                    <a:pt x="432" y="60"/>
                  </a:cubicBezTo>
                  <a:cubicBezTo>
                    <a:pt x="328" y="0"/>
                    <a:pt x="179" y="119"/>
                    <a:pt x="90" y="298"/>
                  </a:cubicBezTo>
                  <a:cubicBezTo>
                    <a:pt x="0" y="492"/>
                    <a:pt x="0" y="685"/>
                    <a:pt x="105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28"/>
            <p:cNvSpPr/>
            <p:nvPr/>
          </p:nvSpPr>
          <p:spPr>
            <a:xfrm>
              <a:off x="2832050" y="26223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1" y="224"/>
                    <a:pt x="120" y="373"/>
                    <a:pt x="313" y="447"/>
                  </a:cubicBezTo>
                  <a:cubicBezTo>
                    <a:pt x="507" y="537"/>
                    <a:pt x="700" y="507"/>
                    <a:pt x="745" y="418"/>
                  </a:cubicBezTo>
                  <a:cubicBezTo>
                    <a:pt x="775" y="313"/>
                    <a:pt x="656" y="164"/>
                    <a:pt x="477" y="90"/>
                  </a:cubicBezTo>
                  <a:cubicBezTo>
                    <a:pt x="283" y="1"/>
                    <a:pt x="90" y="16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28"/>
            <p:cNvSpPr/>
            <p:nvPr/>
          </p:nvSpPr>
          <p:spPr>
            <a:xfrm>
              <a:off x="2825725" y="2647600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179" y="16"/>
                  </a:moveTo>
                  <a:cubicBezTo>
                    <a:pt x="75" y="31"/>
                    <a:pt x="1" y="209"/>
                    <a:pt x="30" y="418"/>
                  </a:cubicBezTo>
                  <a:cubicBezTo>
                    <a:pt x="60" y="626"/>
                    <a:pt x="179" y="775"/>
                    <a:pt x="283" y="760"/>
                  </a:cubicBezTo>
                  <a:cubicBezTo>
                    <a:pt x="388" y="745"/>
                    <a:pt x="462" y="567"/>
                    <a:pt x="432" y="358"/>
                  </a:cubicBezTo>
                  <a:cubicBezTo>
                    <a:pt x="403" y="150"/>
                    <a:pt x="283" y="1"/>
                    <a:pt x="179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28"/>
            <p:cNvSpPr/>
            <p:nvPr/>
          </p:nvSpPr>
          <p:spPr>
            <a:xfrm>
              <a:off x="2956725" y="2589550"/>
              <a:ext cx="19725" cy="12675"/>
            </a:xfrm>
            <a:custGeom>
              <a:avLst/>
              <a:gdLst/>
              <a:ahLst/>
              <a:cxnLst/>
              <a:rect l="l" t="t" r="r" b="b"/>
              <a:pathLst>
                <a:path w="789" h="507" extrusionOk="0">
                  <a:moveTo>
                    <a:pt x="30" y="373"/>
                  </a:moveTo>
                  <a:cubicBezTo>
                    <a:pt x="60" y="477"/>
                    <a:pt x="253" y="507"/>
                    <a:pt x="447" y="447"/>
                  </a:cubicBezTo>
                  <a:cubicBezTo>
                    <a:pt x="655" y="388"/>
                    <a:pt x="789" y="254"/>
                    <a:pt x="759" y="150"/>
                  </a:cubicBezTo>
                  <a:cubicBezTo>
                    <a:pt x="715" y="46"/>
                    <a:pt x="536" y="1"/>
                    <a:pt x="342" y="75"/>
                  </a:cubicBezTo>
                  <a:cubicBezTo>
                    <a:pt x="134" y="135"/>
                    <a:pt x="0" y="269"/>
                    <a:pt x="30" y="37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28"/>
            <p:cNvSpPr/>
            <p:nvPr/>
          </p:nvSpPr>
          <p:spPr>
            <a:xfrm>
              <a:off x="2955975" y="264537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164"/>
                  </a:moveTo>
                  <a:cubicBezTo>
                    <a:pt x="0" y="269"/>
                    <a:pt x="164" y="388"/>
                    <a:pt x="358" y="417"/>
                  </a:cubicBezTo>
                  <a:cubicBezTo>
                    <a:pt x="566" y="462"/>
                    <a:pt x="745" y="388"/>
                    <a:pt x="759" y="283"/>
                  </a:cubicBezTo>
                  <a:cubicBezTo>
                    <a:pt x="774" y="179"/>
                    <a:pt x="625" y="60"/>
                    <a:pt x="417" y="30"/>
                  </a:cubicBezTo>
                  <a:cubicBezTo>
                    <a:pt x="224" y="1"/>
                    <a:pt x="45" y="60"/>
                    <a:pt x="15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28"/>
            <p:cNvSpPr/>
            <p:nvPr/>
          </p:nvSpPr>
          <p:spPr>
            <a:xfrm>
              <a:off x="2974575" y="26930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45" y="179"/>
                  </a:moveTo>
                  <a:cubicBezTo>
                    <a:pt x="745" y="75"/>
                    <a:pt x="566" y="1"/>
                    <a:pt x="373" y="1"/>
                  </a:cubicBezTo>
                  <a:cubicBezTo>
                    <a:pt x="164" y="16"/>
                    <a:pt x="1" y="105"/>
                    <a:pt x="1" y="224"/>
                  </a:cubicBezTo>
                  <a:cubicBezTo>
                    <a:pt x="1" y="328"/>
                    <a:pt x="179" y="403"/>
                    <a:pt x="388" y="403"/>
                  </a:cubicBezTo>
                  <a:cubicBezTo>
                    <a:pt x="596" y="388"/>
                    <a:pt x="760" y="299"/>
                    <a:pt x="74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28"/>
            <p:cNvSpPr/>
            <p:nvPr/>
          </p:nvSpPr>
          <p:spPr>
            <a:xfrm>
              <a:off x="2991700" y="271497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328" y="30"/>
                  </a:moveTo>
                  <a:cubicBezTo>
                    <a:pt x="224" y="0"/>
                    <a:pt x="104" y="134"/>
                    <a:pt x="45" y="342"/>
                  </a:cubicBezTo>
                  <a:cubicBezTo>
                    <a:pt x="0" y="536"/>
                    <a:pt x="45" y="729"/>
                    <a:pt x="149" y="759"/>
                  </a:cubicBezTo>
                  <a:cubicBezTo>
                    <a:pt x="268" y="774"/>
                    <a:pt x="387" y="640"/>
                    <a:pt x="432" y="432"/>
                  </a:cubicBezTo>
                  <a:cubicBezTo>
                    <a:pt x="491" y="238"/>
                    <a:pt x="447" y="45"/>
                    <a:pt x="328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28"/>
            <p:cNvSpPr/>
            <p:nvPr/>
          </p:nvSpPr>
          <p:spPr>
            <a:xfrm>
              <a:off x="3018475" y="2720175"/>
              <a:ext cx="19025" cy="14175"/>
            </a:xfrm>
            <a:custGeom>
              <a:avLst/>
              <a:gdLst/>
              <a:ahLst/>
              <a:cxnLst/>
              <a:rect l="l" t="t" r="r" b="b"/>
              <a:pathLst>
                <a:path w="761" h="567" extrusionOk="0">
                  <a:moveTo>
                    <a:pt x="701" y="477"/>
                  </a:moveTo>
                  <a:cubicBezTo>
                    <a:pt x="760" y="373"/>
                    <a:pt x="656" y="224"/>
                    <a:pt x="477" y="120"/>
                  </a:cubicBezTo>
                  <a:cubicBezTo>
                    <a:pt x="299" y="15"/>
                    <a:pt x="105" y="0"/>
                    <a:pt x="61" y="90"/>
                  </a:cubicBezTo>
                  <a:cubicBezTo>
                    <a:pt x="1" y="179"/>
                    <a:pt x="105" y="343"/>
                    <a:pt x="284" y="462"/>
                  </a:cubicBezTo>
                  <a:cubicBezTo>
                    <a:pt x="448" y="566"/>
                    <a:pt x="641" y="566"/>
                    <a:pt x="701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28"/>
            <p:cNvSpPr/>
            <p:nvPr/>
          </p:nvSpPr>
          <p:spPr>
            <a:xfrm>
              <a:off x="2989825" y="2745475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45" y="135"/>
                  </a:moveTo>
                  <a:cubicBezTo>
                    <a:pt x="715" y="30"/>
                    <a:pt x="522" y="1"/>
                    <a:pt x="328" y="60"/>
                  </a:cubicBezTo>
                  <a:cubicBezTo>
                    <a:pt x="135" y="120"/>
                    <a:pt x="1" y="254"/>
                    <a:pt x="31" y="358"/>
                  </a:cubicBezTo>
                  <a:cubicBezTo>
                    <a:pt x="60" y="462"/>
                    <a:pt x="254" y="507"/>
                    <a:pt x="447" y="447"/>
                  </a:cubicBezTo>
                  <a:cubicBezTo>
                    <a:pt x="656" y="373"/>
                    <a:pt x="790" y="239"/>
                    <a:pt x="7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28"/>
            <p:cNvSpPr/>
            <p:nvPr/>
          </p:nvSpPr>
          <p:spPr>
            <a:xfrm>
              <a:off x="3052350" y="273730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760" y="134"/>
                  </a:moveTo>
                  <a:cubicBezTo>
                    <a:pt x="730" y="30"/>
                    <a:pt x="536" y="0"/>
                    <a:pt x="343" y="60"/>
                  </a:cubicBezTo>
                  <a:cubicBezTo>
                    <a:pt x="134" y="119"/>
                    <a:pt x="0" y="253"/>
                    <a:pt x="45" y="357"/>
                  </a:cubicBezTo>
                  <a:cubicBezTo>
                    <a:pt x="75" y="462"/>
                    <a:pt x="254" y="491"/>
                    <a:pt x="462" y="432"/>
                  </a:cubicBezTo>
                  <a:cubicBezTo>
                    <a:pt x="655" y="372"/>
                    <a:pt x="789" y="238"/>
                    <a:pt x="760" y="13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28"/>
            <p:cNvSpPr/>
            <p:nvPr/>
          </p:nvSpPr>
          <p:spPr>
            <a:xfrm>
              <a:off x="3017000" y="27488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35"/>
                  </a:moveTo>
                  <a:cubicBezTo>
                    <a:pt x="715" y="30"/>
                    <a:pt x="521" y="1"/>
                    <a:pt x="328" y="60"/>
                  </a:cubicBezTo>
                  <a:cubicBezTo>
                    <a:pt x="134" y="120"/>
                    <a:pt x="0" y="254"/>
                    <a:pt x="30" y="373"/>
                  </a:cubicBezTo>
                  <a:cubicBezTo>
                    <a:pt x="60" y="477"/>
                    <a:pt x="253" y="507"/>
                    <a:pt x="447" y="447"/>
                  </a:cubicBezTo>
                  <a:cubicBezTo>
                    <a:pt x="640" y="388"/>
                    <a:pt x="774" y="239"/>
                    <a:pt x="7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28"/>
            <p:cNvSpPr/>
            <p:nvPr/>
          </p:nvSpPr>
          <p:spPr>
            <a:xfrm>
              <a:off x="3049750" y="276260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00" y="477"/>
                  </a:moveTo>
                  <a:cubicBezTo>
                    <a:pt x="759" y="387"/>
                    <a:pt x="670" y="224"/>
                    <a:pt x="491" y="119"/>
                  </a:cubicBezTo>
                  <a:cubicBezTo>
                    <a:pt x="313" y="15"/>
                    <a:pt x="119" y="0"/>
                    <a:pt x="60" y="90"/>
                  </a:cubicBezTo>
                  <a:cubicBezTo>
                    <a:pt x="0" y="194"/>
                    <a:pt x="104" y="358"/>
                    <a:pt x="283" y="462"/>
                  </a:cubicBezTo>
                  <a:cubicBezTo>
                    <a:pt x="462" y="566"/>
                    <a:pt x="655" y="566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28"/>
            <p:cNvSpPr/>
            <p:nvPr/>
          </p:nvSpPr>
          <p:spPr>
            <a:xfrm>
              <a:off x="3088450" y="27730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15" y="476"/>
                  </a:moveTo>
                  <a:cubicBezTo>
                    <a:pt x="759" y="387"/>
                    <a:pt x="670" y="223"/>
                    <a:pt x="492" y="119"/>
                  </a:cubicBezTo>
                  <a:cubicBezTo>
                    <a:pt x="313" y="15"/>
                    <a:pt x="119" y="0"/>
                    <a:pt x="60" y="89"/>
                  </a:cubicBezTo>
                  <a:cubicBezTo>
                    <a:pt x="0" y="194"/>
                    <a:pt x="105" y="357"/>
                    <a:pt x="283" y="462"/>
                  </a:cubicBezTo>
                  <a:cubicBezTo>
                    <a:pt x="462" y="566"/>
                    <a:pt x="655" y="566"/>
                    <a:pt x="715" y="47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28"/>
            <p:cNvSpPr/>
            <p:nvPr/>
          </p:nvSpPr>
          <p:spPr>
            <a:xfrm>
              <a:off x="2479275" y="27142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0"/>
                  </a:moveTo>
                  <a:cubicBezTo>
                    <a:pt x="596" y="119"/>
                    <a:pt x="581" y="298"/>
                    <a:pt x="462" y="477"/>
                  </a:cubicBezTo>
                  <a:cubicBezTo>
                    <a:pt x="358" y="655"/>
                    <a:pt x="179" y="745"/>
                    <a:pt x="90" y="685"/>
                  </a:cubicBezTo>
                  <a:cubicBezTo>
                    <a:pt x="1" y="625"/>
                    <a:pt x="16" y="432"/>
                    <a:pt x="135" y="253"/>
                  </a:cubicBezTo>
                  <a:cubicBezTo>
                    <a:pt x="254" y="90"/>
                    <a:pt x="418" y="0"/>
                    <a:pt x="507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28"/>
            <p:cNvSpPr/>
            <p:nvPr/>
          </p:nvSpPr>
          <p:spPr>
            <a:xfrm>
              <a:off x="2442450" y="273915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59" y="164"/>
                  </a:moveTo>
                  <a:cubicBezTo>
                    <a:pt x="774" y="283"/>
                    <a:pt x="611" y="388"/>
                    <a:pt x="417" y="432"/>
                  </a:cubicBezTo>
                  <a:cubicBezTo>
                    <a:pt x="209" y="462"/>
                    <a:pt x="30" y="388"/>
                    <a:pt x="15" y="283"/>
                  </a:cubicBezTo>
                  <a:cubicBezTo>
                    <a:pt x="0" y="179"/>
                    <a:pt x="149" y="60"/>
                    <a:pt x="357" y="30"/>
                  </a:cubicBezTo>
                  <a:cubicBezTo>
                    <a:pt x="551" y="1"/>
                    <a:pt x="730" y="60"/>
                    <a:pt x="759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28"/>
            <p:cNvSpPr/>
            <p:nvPr/>
          </p:nvSpPr>
          <p:spPr>
            <a:xfrm>
              <a:off x="2521700" y="272650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60" y="164"/>
                  </a:moveTo>
                  <a:cubicBezTo>
                    <a:pt x="775" y="283"/>
                    <a:pt x="626" y="388"/>
                    <a:pt x="417" y="417"/>
                  </a:cubicBezTo>
                  <a:cubicBezTo>
                    <a:pt x="209" y="447"/>
                    <a:pt x="30" y="388"/>
                    <a:pt x="16" y="283"/>
                  </a:cubicBezTo>
                  <a:cubicBezTo>
                    <a:pt x="1" y="179"/>
                    <a:pt x="150" y="60"/>
                    <a:pt x="358" y="30"/>
                  </a:cubicBezTo>
                  <a:cubicBezTo>
                    <a:pt x="566" y="1"/>
                    <a:pt x="745" y="60"/>
                    <a:pt x="760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28"/>
            <p:cNvSpPr/>
            <p:nvPr/>
          </p:nvSpPr>
          <p:spPr>
            <a:xfrm>
              <a:off x="2486725" y="275367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66" y="655"/>
                  </a:moveTo>
                  <a:cubicBezTo>
                    <a:pt x="477" y="715"/>
                    <a:pt x="313" y="655"/>
                    <a:pt x="179" y="491"/>
                  </a:cubicBezTo>
                  <a:cubicBezTo>
                    <a:pt x="45" y="328"/>
                    <a:pt x="1" y="149"/>
                    <a:pt x="90" y="75"/>
                  </a:cubicBezTo>
                  <a:cubicBezTo>
                    <a:pt x="164" y="0"/>
                    <a:pt x="343" y="75"/>
                    <a:pt x="477" y="238"/>
                  </a:cubicBezTo>
                  <a:cubicBezTo>
                    <a:pt x="611" y="387"/>
                    <a:pt x="655" y="581"/>
                    <a:pt x="566" y="65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28"/>
            <p:cNvSpPr/>
            <p:nvPr/>
          </p:nvSpPr>
          <p:spPr>
            <a:xfrm>
              <a:off x="2494550" y="2731350"/>
              <a:ext cx="13775" cy="19375"/>
            </a:xfrm>
            <a:custGeom>
              <a:avLst/>
              <a:gdLst/>
              <a:ahLst/>
              <a:cxnLst/>
              <a:rect l="l" t="t" r="r" b="b"/>
              <a:pathLst>
                <a:path w="551" h="775" extrusionOk="0">
                  <a:moveTo>
                    <a:pt x="432" y="729"/>
                  </a:moveTo>
                  <a:cubicBezTo>
                    <a:pt x="342" y="774"/>
                    <a:pt x="179" y="655"/>
                    <a:pt x="89" y="476"/>
                  </a:cubicBezTo>
                  <a:cubicBezTo>
                    <a:pt x="0" y="283"/>
                    <a:pt x="15" y="89"/>
                    <a:pt x="104" y="45"/>
                  </a:cubicBezTo>
                  <a:cubicBezTo>
                    <a:pt x="209" y="0"/>
                    <a:pt x="357" y="119"/>
                    <a:pt x="447" y="298"/>
                  </a:cubicBezTo>
                  <a:cubicBezTo>
                    <a:pt x="551" y="491"/>
                    <a:pt x="536" y="670"/>
                    <a:pt x="432" y="72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28"/>
            <p:cNvSpPr/>
            <p:nvPr/>
          </p:nvSpPr>
          <p:spPr>
            <a:xfrm>
              <a:off x="2558925" y="27060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59" y="179"/>
                  </a:moveTo>
                  <a:cubicBezTo>
                    <a:pt x="774" y="284"/>
                    <a:pt x="625" y="403"/>
                    <a:pt x="417" y="433"/>
                  </a:cubicBezTo>
                  <a:cubicBezTo>
                    <a:pt x="223" y="462"/>
                    <a:pt x="45" y="403"/>
                    <a:pt x="30" y="284"/>
                  </a:cubicBezTo>
                  <a:cubicBezTo>
                    <a:pt x="0" y="179"/>
                    <a:pt x="164" y="60"/>
                    <a:pt x="357" y="31"/>
                  </a:cubicBezTo>
                  <a:cubicBezTo>
                    <a:pt x="566" y="1"/>
                    <a:pt x="744" y="60"/>
                    <a:pt x="759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28"/>
            <p:cNvSpPr/>
            <p:nvPr/>
          </p:nvSpPr>
          <p:spPr>
            <a:xfrm>
              <a:off x="2512025" y="2689300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656" y="551"/>
                  </a:moveTo>
                  <a:cubicBezTo>
                    <a:pt x="596" y="640"/>
                    <a:pt x="403" y="610"/>
                    <a:pt x="239" y="476"/>
                  </a:cubicBezTo>
                  <a:cubicBezTo>
                    <a:pt x="90" y="342"/>
                    <a:pt x="1" y="164"/>
                    <a:pt x="75" y="74"/>
                  </a:cubicBezTo>
                  <a:cubicBezTo>
                    <a:pt x="150" y="0"/>
                    <a:pt x="328" y="30"/>
                    <a:pt x="492" y="164"/>
                  </a:cubicBezTo>
                  <a:cubicBezTo>
                    <a:pt x="656" y="298"/>
                    <a:pt x="730" y="476"/>
                    <a:pt x="656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28"/>
            <p:cNvSpPr/>
            <p:nvPr/>
          </p:nvSpPr>
          <p:spPr>
            <a:xfrm>
              <a:off x="2583475" y="2742500"/>
              <a:ext cx="17900" cy="16025"/>
            </a:xfrm>
            <a:custGeom>
              <a:avLst/>
              <a:gdLst/>
              <a:ahLst/>
              <a:cxnLst/>
              <a:rect l="l" t="t" r="r" b="b"/>
              <a:pathLst>
                <a:path w="716" h="641" extrusionOk="0">
                  <a:moveTo>
                    <a:pt x="641" y="566"/>
                  </a:moveTo>
                  <a:cubicBezTo>
                    <a:pt x="581" y="641"/>
                    <a:pt x="388" y="611"/>
                    <a:pt x="224" y="477"/>
                  </a:cubicBezTo>
                  <a:cubicBezTo>
                    <a:pt x="75" y="343"/>
                    <a:pt x="1" y="179"/>
                    <a:pt x="60" y="90"/>
                  </a:cubicBezTo>
                  <a:cubicBezTo>
                    <a:pt x="135" y="1"/>
                    <a:pt x="313" y="45"/>
                    <a:pt x="477" y="179"/>
                  </a:cubicBezTo>
                  <a:cubicBezTo>
                    <a:pt x="641" y="298"/>
                    <a:pt x="715" y="477"/>
                    <a:pt x="641" y="56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28"/>
            <p:cNvSpPr/>
            <p:nvPr/>
          </p:nvSpPr>
          <p:spPr>
            <a:xfrm>
              <a:off x="2539575" y="2734675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64" y="760"/>
                  </a:moveTo>
                  <a:cubicBezTo>
                    <a:pt x="60" y="730"/>
                    <a:pt x="0" y="552"/>
                    <a:pt x="30" y="358"/>
                  </a:cubicBezTo>
                  <a:cubicBezTo>
                    <a:pt x="60" y="150"/>
                    <a:pt x="164" y="1"/>
                    <a:pt x="268" y="16"/>
                  </a:cubicBezTo>
                  <a:cubicBezTo>
                    <a:pt x="387" y="31"/>
                    <a:pt x="447" y="194"/>
                    <a:pt x="417" y="403"/>
                  </a:cubicBezTo>
                  <a:cubicBezTo>
                    <a:pt x="387" y="611"/>
                    <a:pt x="283" y="775"/>
                    <a:pt x="164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28"/>
            <p:cNvSpPr/>
            <p:nvPr/>
          </p:nvSpPr>
          <p:spPr>
            <a:xfrm>
              <a:off x="2558925" y="27246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19" y="744"/>
                  </a:moveTo>
                  <a:cubicBezTo>
                    <a:pt x="30" y="700"/>
                    <a:pt x="0" y="506"/>
                    <a:pt x="75" y="313"/>
                  </a:cubicBezTo>
                  <a:cubicBezTo>
                    <a:pt x="164" y="119"/>
                    <a:pt x="298" y="0"/>
                    <a:pt x="402" y="45"/>
                  </a:cubicBezTo>
                  <a:cubicBezTo>
                    <a:pt x="506" y="75"/>
                    <a:pt x="521" y="268"/>
                    <a:pt x="447" y="462"/>
                  </a:cubicBezTo>
                  <a:cubicBezTo>
                    <a:pt x="372" y="655"/>
                    <a:pt x="223" y="774"/>
                    <a:pt x="119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28"/>
            <p:cNvSpPr/>
            <p:nvPr/>
          </p:nvSpPr>
          <p:spPr>
            <a:xfrm>
              <a:off x="2560775" y="27890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730"/>
                  </a:moveTo>
                  <a:cubicBezTo>
                    <a:pt x="343" y="774"/>
                    <a:pt x="179" y="670"/>
                    <a:pt x="90" y="476"/>
                  </a:cubicBezTo>
                  <a:cubicBezTo>
                    <a:pt x="1" y="283"/>
                    <a:pt x="16" y="104"/>
                    <a:pt x="120" y="45"/>
                  </a:cubicBezTo>
                  <a:cubicBezTo>
                    <a:pt x="209" y="0"/>
                    <a:pt x="358" y="119"/>
                    <a:pt x="447" y="298"/>
                  </a:cubicBezTo>
                  <a:cubicBezTo>
                    <a:pt x="536" y="491"/>
                    <a:pt x="536" y="685"/>
                    <a:pt x="432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28"/>
            <p:cNvSpPr/>
            <p:nvPr/>
          </p:nvSpPr>
          <p:spPr>
            <a:xfrm>
              <a:off x="2560400" y="27480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35" y="745"/>
                  </a:moveTo>
                  <a:cubicBezTo>
                    <a:pt x="31" y="700"/>
                    <a:pt x="1" y="507"/>
                    <a:pt x="90" y="313"/>
                  </a:cubicBezTo>
                  <a:cubicBezTo>
                    <a:pt x="164" y="120"/>
                    <a:pt x="313" y="1"/>
                    <a:pt x="418" y="45"/>
                  </a:cubicBezTo>
                  <a:cubicBezTo>
                    <a:pt x="507" y="90"/>
                    <a:pt x="537" y="269"/>
                    <a:pt x="447" y="462"/>
                  </a:cubicBezTo>
                  <a:cubicBezTo>
                    <a:pt x="373" y="656"/>
                    <a:pt x="224" y="775"/>
                    <a:pt x="135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28"/>
            <p:cNvSpPr/>
            <p:nvPr/>
          </p:nvSpPr>
          <p:spPr>
            <a:xfrm>
              <a:off x="2530625" y="282287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730"/>
                  </a:moveTo>
                  <a:cubicBezTo>
                    <a:pt x="16" y="700"/>
                    <a:pt x="1" y="507"/>
                    <a:pt x="75" y="313"/>
                  </a:cubicBezTo>
                  <a:cubicBezTo>
                    <a:pt x="165" y="120"/>
                    <a:pt x="299" y="1"/>
                    <a:pt x="403" y="45"/>
                  </a:cubicBezTo>
                  <a:cubicBezTo>
                    <a:pt x="507" y="90"/>
                    <a:pt x="522" y="269"/>
                    <a:pt x="447" y="462"/>
                  </a:cubicBezTo>
                  <a:cubicBezTo>
                    <a:pt x="373" y="656"/>
                    <a:pt x="224" y="775"/>
                    <a:pt x="120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28"/>
            <p:cNvSpPr/>
            <p:nvPr/>
          </p:nvSpPr>
          <p:spPr>
            <a:xfrm>
              <a:off x="2519850" y="2779725"/>
              <a:ext cx="19750" cy="11550"/>
            </a:xfrm>
            <a:custGeom>
              <a:avLst/>
              <a:gdLst/>
              <a:ahLst/>
              <a:cxnLst/>
              <a:rect l="l" t="t" r="r" b="b"/>
              <a:pathLst>
                <a:path w="790" h="462" extrusionOk="0">
                  <a:moveTo>
                    <a:pt x="30" y="298"/>
                  </a:moveTo>
                  <a:cubicBezTo>
                    <a:pt x="0" y="179"/>
                    <a:pt x="164" y="60"/>
                    <a:pt x="372" y="30"/>
                  </a:cubicBezTo>
                  <a:cubicBezTo>
                    <a:pt x="566" y="0"/>
                    <a:pt x="745" y="60"/>
                    <a:pt x="759" y="179"/>
                  </a:cubicBezTo>
                  <a:cubicBezTo>
                    <a:pt x="789" y="283"/>
                    <a:pt x="625" y="402"/>
                    <a:pt x="432" y="432"/>
                  </a:cubicBezTo>
                  <a:cubicBezTo>
                    <a:pt x="224" y="461"/>
                    <a:pt x="45" y="402"/>
                    <a:pt x="30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28"/>
            <p:cNvSpPr/>
            <p:nvPr/>
          </p:nvSpPr>
          <p:spPr>
            <a:xfrm>
              <a:off x="2535475" y="2796825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15" y="179"/>
                  </a:moveTo>
                  <a:cubicBezTo>
                    <a:pt x="15" y="75"/>
                    <a:pt x="194" y="1"/>
                    <a:pt x="402" y="16"/>
                  </a:cubicBezTo>
                  <a:cubicBezTo>
                    <a:pt x="611" y="45"/>
                    <a:pt x="774" y="135"/>
                    <a:pt x="760" y="254"/>
                  </a:cubicBezTo>
                  <a:cubicBezTo>
                    <a:pt x="745" y="358"/>
                    <a:pt x="566" y="432"/>
                    <a:pt x="373" y="418"/>
                  </a:cubicBezTo>
                  <a:cubicBezTo>
                    <a:pt x="164" y="403"/>
                    <a:pt x="0" y="298"/>
                    <a:pt x="1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8"/>
            <p:cNvSpPr/>
            <p:nvPr/>
          </p:nvSpPr>
          <p:spPr>
            <a:xfrm>
              <a:off x="2519100" y="2748825"/>
              <a:ext cx="13425" cy="19000"/>
            </a:xfrm>
            <a:custGeom>
              <a:avLst/>
              <a:gdLst/>
              <a:ahLst/>
              <a:cxnLst/>
              <a:rect l="l" t="t" r="r" b="b"/>
              <a:pathLst>
                <a:path w="537" h="760" extrusionOk="0">
                  <a:moveTo>
                    <a:pt x="432" y="715"/>
                  </a:moveTo>
                  <a:cubicBezTo>
                    <a:pt x="328" y="760"/>
                    <a:pt x="164" y="656"/>
                    <a:pt x="90" y="462"/>
                  </a:cubicBezTo>
                  <a:cubicBezTo>
                    <a:pt x="1" y="283"/>
                    <a:pt x="1" y="90"/>
                    <a:pt x="105" y="45"/>
                  </a:cubicBezTo>
                  <a:cubicBezTo>
                    <a:pt x="194" y="1"/>
                    <a:pt x="358" y="105"/>
                    <a:pt x="447" y="298"/>
                  </a:cubicBezTo>
                  <a:cubicBezTo>
                    <a:pt x="536" y="477"/>
                    <a:pt x="521" y="670"/>
                    <a:pt x="432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8"/>
            <p:cNvSpPr/>
            <p:nvPr/>
          </p:nvSpPr>
          <p:spPr>
            <a:xfrm>
              <a:off x="2382150" y="28154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729"/>
                  </a:moveTo>
                  <a:cubicBezTo>
                    <a:pt x="16" y="685"/>
                    <a:pt x="1" y="506"/>
                    <a:pt x="75" y="313"/>
                  </a:cubicBezTo>
                  <a:cubicBezTo>
                    <a:pt x="150" y="119"/>
                    <a:pt x="299" y="0"/>
                    <a:pt x="403" y="30"/>
                  </a:cubicBezTo>
                  <a:cubicBezTo>
                    <a:pt x="507" y="74"/>
                    <a:pt x="522" y="268"/>
                    <a:pt x="447" y="461"/>
                  </a:cubicBezTo>
                  <a:cubicBezTo>
                    <a:pt x="358" y="655"/>
                    <a:pt x="224" y="774"/>
                    <a:pt x="120" y="72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8"/>
            <p:cNvSpPr/>
            <p:nvPr/>
          </p:nvSpPr>
          <p:spPr>
            <a:xfrm>
              <a:off x="2378450" y="2875350"/>
              <a:ext cx="13400" cy="19000"/>
            </a:xfrm>
            <a:custGeom>
              <a:avLst/>
              <a:gdLst/>
              <a:ahLst/>
              <a:cxnLst/>
              <a:rect l="l" t="t" r="r" b="b"/>
              <a:pathLst>
                <a:path w="536" h="760" extrusionOk="0">
                  <a:moveTo>
                    <a:pt x="432" y="715"/>
                  </a:moveTo>
                  <a:cubicBezTo>
                    <a:pt x="328" y="760"/>
                    <a:pt x="179" y="655"/>
                    <a:pt x="89" y="462"/>
                  </a:cubicBezTo>
                  <a:cubicBezTo>
                    <a:pt x="0" y="283"/>
                    <a:pt x="0" y="90"/>
                    <a:pt x="104" y="45"/>
                  </a:cubicBezTo>
                  <a:cubicBezTo>
                    <a:pt x="208" y="0"/>
                    <a:pt x="357" y="105"/>
                    <a:pt x="447" y="298"/>
                  </a:cubicBezTo>
                  <a:cubicBezTo>
                    <a:pt x="536" y="477"/>
                    <a:pt x="521" y="670"/>
                    <a:pt x="432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8"/>
            <p:cNvSpPr/>
            <p:nvPr/>
          </p:nvSpPr>
          <p:spPr>
            <a:xfrm>
              <a:off x="2481900" y="278270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29" y="432"/>
                  </a:moveTo>
                  <a:cubicBezTo>
                    <a:pt x="685" y="521"/>
                    <a:pt x="491" y="536"/>
                    <a:pt x="298" y="462"/>
                  </a:cubicBezTo>
                  <a:cubicBezTo>
                    <a:pt x="119" y="372"/>
                    <a:pt x="0" y="223"/>
                    <a:pt x="45" y="119"/>
                  </a:cubicBezTo>
                  <a:cubicBezTo>
                    <a:pt x="89" y="15"/>
                    <a:pt x="283" y="0"/>
                    <a:pt x="476" y="89"/>
                  </a:cubicBezTo>
                  <a:cubicBezTo>
                    <a:pt x="655" y="179"/>
                    <a:pt x="774" y="328"/>
                    <a:pt x="729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8"/>
            <p:cNvSpPr/>
            <p:nvPr/>
          </p:nvSpPr>
          <p:spPr>
            <a:xfrm>
              <a:off x="2458825" y="27488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357" y="745"/>
                  </a:moveTo>
                  <a:cubicBezTo>
                    <a:pt x="253" y="775"/>
                    <a:pt x="119" y="641"/>
                    <a:pt x="60" y="447"/>
                  </a:cubicBezTo>
                  <a:cubicBezTo>
                    <a:pt x="0" y="254"/>
                    <a:pt x="30" y="60"/>
                    <a:pt x="134" y="30"/>
                  </a:cubicBezTo>
                  <a:cubicBezTo>
                    <a:pt x="238" y="1"/>
                    <a:pt x="372" y="135"/>
                    <a:pt x="432" y="328"/>
                  </a:cubicBezTo>
                  <a:cubicBezTo>
                    <a:pt x="491" y="522"/>
                    <a:pt x="462" y="715"/>
                    <a:pt x="357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28"/>
            <p:cNvSpPr/>
            <p:nvPr/>
          </p:nvSpPr>
          <p:spPr>
            <a:xfrm>
              <a:off x="2483750" y="2825125"/>
              <a:ext cx="12675" cy="19725"/>
            </a:xfrm>
            <a:custGeom>
              <a:avLst/>
              <a:gdLst/>
              <a:ahLst/>
              <a:cxnLst/>
              <a:rect l="l" t="t" r="r" b="b"/>
              <a:pathLst>
                <a:path w="507" h="789" extrusionOk="0">
                  <a:moveTo>
                    <a:pt x="373" y="759"/>
                  </a:moveTo>
                  <a:cubicBezTo>
                    <a:pt x="268" y="789"/>
                    <a:pt x="120" y="655"/>
                    <a:pt x="60" y="461"/>
                  </a:cubicBezTo>
                  <a:cubicBezTo>
                    <a:pt x="0" y="253"/>
                    <a:pt x="30" y="74"/>
                    <a:pt x="134" y="30"/>
                  </a:cubicBezTo>
                  <a:cubicBezTo>
                    <a:pt x="239" y="0"/>
                    <a:pt x="373" y="134"/>
                    <a:pt x="447" y="327"/>
                  </a:cubicBezTo>
                  <a:cubicBezTo>
                    <a:pt x="507" y="536"/>
                    <a:pt x="477" y="714"/>
                    <a:pt x="373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28"/>
            <p:cNvSpPr/>
            <p:nvPr/>
          </p:nvSpPr>
          <p:spPr>
            <a:xfrm>
              <a:off x="2445800" y="2794975"/>
              <a:ext cx="16400" cy="17500"/>
            </a:xfrm>
            <a:custGeom>
              <a:avLst/>
              <a:gdLst/>
              <a:ahLst/>
              <a:cxnLst/>
              <a:rect l="l" t="t" r="r" b="b"/>
              <a:pathLst>
                <a:path w="656" h="700" extrusionOk="0">
                  <a:moveTo>
                    <a:pt x="90" y="626"/>
                  </a:moveTo>
                  <a:cubicBezTo>
                    <a:pt x="0" y="566"/>
                    <a:pt x="45" y="372"/>
                    <a:pt x="179" y="224"/>
                  </a:cubicBezTo>
                  <a:cubicBezTo>
                    <a:pt x="313" y="60"/>
                    <a:pt x="491" y="0"/>
                    <a:pt x="581" y="60"/>
                  </a:cubicBezTo>
                  <a:cubicBezTo>
                    <a:pt x="655" y="134"/>
                    <a:pt x="610" y="328"/>
                    <a:pt x="477" y="477"/>
                  </a:cubicBezTo>
                  <a:cubicBezTo>
                    <a:pt x="343" y="640"/>
                    <a:pt x="164" y="700"/>
                    <a:pt x="90" y="62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28"/>
            <p:cNvSpPr/>
            <p:nvPr/>
          </p:nvSpPr>
          <p:spPr>
            <a:xfrm>
              <a:off x="2467375" y="2799075"/>
              <a:ext cx="18250" cy="15275"/>
            </a:xfrm>
            <a:custGeom>
              <a:avLst/>
              <a:gdLst/>
              <a:ahLst/>
              <a:cxnLst/>
              <a:rect l="l" t="t" r="r" b="b"/>
              <a:pathLst>
                <a:path w="730" h="611" extrusionOk="0">
                  <a:moveTo>
                    <a:pt x="60" y="521"/>
                  </a:moveTo>
                  <a:cubicBezTo>
                    <a:pt x="1" y="432"/>
                    <a:pt x="90" y="268"/>
                    <a:pt x="254" y="149"/>
                  </a:cubicBezTo>
                  <a:cubicBezTo>
                    <a:pt x="432" y="15"/>
                    <a:pt x="611" y="0"/>
                    <a:pt x="670" y="89"/>
                  </a:cubicBezTo>
                  <a:cubicBezTo>
                    <a:pt x="730" y="179"/>
                    <a:pt x="655" y="342"/>
                    <a:pt x="477" y="462"/>
                  </a:cubicBezTo>
                  <a:cubicBezTo>
                    <a:pt x="313" y="595"/>
                    <a:pt x="120" y="610"/>
                    <a:pt x="60" y="52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28"/>
            <p:cNvSpPr/>
            <p:nvPr/>
          </p:nvSpPr>
          <p:spPr>
            <a:xfrm>
              <a:off x="2509800" y="285897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73" y="745"/>
                  </a:moveTo>
                  <a:cubicBezTo>
                    <a:pt x="253" y="775"/>
                    <a:pt x="119" y="641"/>
                    <a:pt x="60" y="447"/>
                  </a:cubicBezTo>
                  <a:cubicBezTo>
                    <a:pt x="0" y="254"/>
                    <a:pt x="30" y="60"/>
                    <a:pt x="134" y="30"/>
                  </a:cubicBezTo>
                  <a:cubicBezTo>
                    <a:pt x="239" y="1"/>
                    <a:pt x="373" y="135"/>
                    <a:pt x="432" y="328"/>
                  </a:cubicBezTo>
                  <a:cubicBezTo>
                    <a:pt x="506" y="522"/>
                    <a:pt x="462" y="715"/>
                    <a:pt x="373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28"/>
            <p:cNvSpPr/>
            <p:nvPr/>
          </p:nvSpPr>
          <p:spPr>
            <a:xfrm>
              <a:off x="2513900" y="2818425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104" y="715"/>
                  </a:moveTo>
                  <a:cubicBezTo>
                    <a:pt x="0" y="655"/>
                    <a:pt x="15" y="462"/>
                    <a:pt x="119" y="283"/>
                  </a:cubicBezTo>
                  <a:cubicBezTo>
                    <a:pt x="223" y="104"/>
                    <a:pt x="372" y="0"/>
                    <a:pt x="476" y="60"/>
                  </a:cubicBezTo>
                  <a:cubicBezTo>
                    <a:pt x="566" y="119"/>
                    <a:pt x="566" y="298"/>
                    <a:pt x="462" y="491"/>
                  </a:cubicBezTo>
                  <a:cubicBezTo>
                    <a:pt x="357" y="670"/>
                    <a:pt x="194" y="759"/>
                    <a:pt x="104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28"/>
            <p:cNvSpPr/>
            <p:nvPr/>
          </p:nvSpPr>
          <p:spPr>
            <a:xfrm>
              <a:off x="2474450" y="2888750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90" y="700"/>
                  </a:moveTo>
                  <a:cubicBezTo>
                    <a:pt x="0" y="640"/>
                    <a:pt x="0" y="447"/>
                    <a:pt x="105" y="268"/>
                  </a:cubicBezTo>
                  <a:cubicBezTo>
                    <a:pt x="209" y="90"/>
                    <a:pt x="372" y="0"/>
                    <a:pt x="462" y="45"/>
                  </a:cubicBezTo>
                  <a:cubicBezTo>
                    <a:pt x="566" y="105"/>
                    <a:pt x="551" y="298"/>
                    <a:pt x="447" y="477"/>
                  </a:cubicBezTo>
                  <a:cubicBezTo>
                    <a:pt x="343" y="655"/>
                    <a:pt x="179" y="759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28"/>
            <p:cNvSpPr/>
            <p:nvPr/>
          </p:nvSpPr>
          <p:spPr>
            <a:xfrm>
              <a:off x="2470725" y="284520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0" y="209"/>
                  </a:moveTo>
                  <a:cubicBezTo>
                    <a:pt x="0" y="105"/>
                    <a:pt x="164" y="16"/>
                    <a:pt x="373" y="1"/>
                  </a:cubicBezTo>
                  <a:cubicBezTo>
                    <a:pt x="581" y="1"/>
                    <a:pt x="760" y="90"/>
                    <a:pt x="760" y="194"/>
                  </a:cubicBezTo>
                  <a:cubicBezTo>
                    <a:pt x="760" y="313"/>
                    <a:pt x="596" y="403"/>
                    <a:pt x="388" y="403"/>
                  </a:cubicBezTo>
                  <a:cubicBezTo>
                    <a:pt x="179" y="418"/>
                    <a:pt x="15" y="328"/>
                    <a:pt x="0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28"/>
            <p:cNvSpPr/>
            <p:nvPr/>
          </p:nvSpPr>
          <p:spPr>
            <a:xfrm>
              <a:off x="2483375" y="2863075"/>
              <a:ext cx="19750" cy="11925"/>
            </a:xfrm>
            <a:custGeom>
              <a:avLst/>
              <a:gdLst/>
              <a:ahLst/>
              <a:cxnLst/>
              <a:rect l="l" t="t" r="r" b="b"/>
              <a:pathLst>
                <a:path w="790" h="477" extrusionOk="0">
                  <a:moveTo>
                    <a:pt x="30" y="149"/>
                  </a:moveTo>
                  <a:cubicBezTo>
                    <a:pt x="60" y="45"/>
                    <a:pt x="239" y="0"/>
                    <a:pt x="432" y="45"/>
                  </a:cubicBezTo>
                  <a:cubicBezTo>
                    <a:pt x="641" y="90"/>
                    <a:pt x="789" y="209"/>
                    <a:pt x="760" y="328"/>
                  </a:cubicBezTo>
                  <a:cubicBezTo>
                    <a:pt x="730" y="432"/>
                    <a:pt x="551" y="477"/>
                    <a:pt x="358" y="432"/>
                  </a:cubicBezTo>
                  <a:cubicBezTo>
                    <a:pt x="149" y="387"/>
                    <a:pt x="1" y="268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28"/>
            <p:cNvSpPr/>
            <p:nvPr/>
          </p:nvSpPr>
          <p:spPr>
            <a:xfrm>
              <a:off x="2420500" y="2873500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74" y="521"/>
                  </a:moveTo>
                  <a:cubicBezTo>
                    <a:pt x="0" y="432"/>
                    <a:pt x="89" y="268"/>
                    <a:pt x="268" y="149"/>
                  </a:cubicBezTo>
                  <a:cubicBezTo>
                    <a:pt x="432" y="30"/>
                    <a:pt x="625" y="0"/>
                    <a:pt x="685" y="89"/>
                  </a:cubicBezTo>
                  <a:cubicBezTo>
                    <a:pt x="744" y="194"/>
                    <a:pt x="655" y="357"/>
                    <a:pt x="491" y="476"/>
                  </a:cubicBezTo>
                  <a:cubicBezTo>
                    <a:pt x="328" y="595"/>
                    <a:pt x="134" y="610"/>
                    <a:pt x="74" y="52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8"/>
            <p:cNvSpPr/>
            <p:nvPr/>
          </p:nvSpPr>
          <p:spPr>
            <a:xfrm>
              <a:off x="2460300" y="2868275"/>
              <a:ext cx="19750" cy="11925"/>
            </a:xfrm>
            <a:custGeom>
              <a:avLst/>
              <a:gdLst/>
              <a:ahLst/>
              <a:cxnLst/>
              <a:rect l="l" t="t" r="r" b="b"/>
              <a:pathLst>
                <a:path w="790" h="477" extrusionOk="0">
                  <a:moveTo>
                    <a:pt x="30" y="150"/>
                  </a:moveTo>
                  <a:cubicBezTo>
                    <a:pt x="60" y="45"/>
                    <a:pt x="239" y="1"/>
                    <a:pt x="447" y="45"/>
                  </a:cubicBezTo>
                  <a:cubicBezTo>
                    <a:pt x="641" y="90"/>
                    <a:pt x="790" y="224"/>
                    <a:pt x="760" y="328"/>
                  </a:cubicBezTo>
                  <a:cubicBezTo>
                    <a:pt x="730" y="432"/>
                    <a:pt x="551" y="477"/>
                    <a:pt x="358" y="432"/>
                  </a:cubicBezTo>
                  <a:cubicBezTo>
                    <a:pt x="150" y="388"/>
                    <a:pt x="1" y="269"/>
                    <a:pt x="30" y="15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8"/>
            <p:cNvSpPr/>
            <p:nvPr/>
          </p:nvSpPr>
          <p:spPr>
            <a:xfrm>
              <a:off x="2381800" y="2850425"/>
              <a:ext cx="19725" cy="12300"/>
            </a:xfrm>
            <a:custGeom>
              <a:avLst/>
              <a:gdLst/>
              <a:ahLst/>
              <a:cxnLst/>
              <a:rect l="l" t="t" r="r" b="b"/>
              <a:pathLst>
                <a:path w="789" h="492" extrusionOk="0">
                  <a:moveTo>
                    <a:pt x="30" y="164"/>
                  </a:moveTo>
                  <a:cubicBezTo>
                    <a:pt x="60" y="60"/>
                    <a:pt x="238" y="0"/>
                    <a:pt x="447" y="60"/>
                  </a:cubicBezTo>
                  <a:cubicBezTo>
                    <a:pt x="640" y="104"/>
                    <a:pt x="789" y="223"/>
                    <a:pt x="759" y="328"/>
                  </a:cubicBezTo>
                  <a:cubicBezTo>
                    <a:pt x="729" y="432"/>
                    <a:pt x="551" y="491"/>
                    <a:pt x="357" y="447"/>
                  </a:cubicBezTo>
                  <a:cubicBezTo>
                    <a:pt x="149" y="387"/>
                    <a:pt x="0" y="268"/>
                    <a:pt x="30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8"/>
            <p:cNvSpPr/>
            <p:nvPr/>
          </p:nvSpPr>
          <p:spPr>
            <a:xfrm>
              <a:off x="2430900" y="2831800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135" y="46"/>
                  </a:moveTo>
                  <a:cubicBezTo>
                    <a:pt x="239" y="1"/>
                    <a:pt x="373" y="135"/>
                    <a:pt x="432" y="343"/>
                  </a:cubicBezTo>
                  <a:cubicBezTo>
                    <a:pt x="507" y="537"/>
                    <a:pt x="462" y="715"/>
                    <a:pt x="358" y="760"/>
                  </a:cubicBezTo>
                  <a:cubicBezTo>
                    <a:pt x="254" y="790"/>
                    <a:pt x="120" y="656"/>
                    <a:pt x="60" y="462"/>
                  </a:cubicBezTo>
                  <a:cubicBezTo>
                    <a:pt x="1" y="269"/>
                    <a:pt x="31" y="75"/>
                    <a:pt x="135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8"/>
            <p:cNvSpPr/>
            <p:nvPr/>
          </p:nvSpPr>
          <p:spPr>
            <a:xfrm>
              <a:off x="2417500" y="2850050"/>
              <a:ext cx="10825" cy="19000"/>
            </a:xfrm>
            <a:custGeom>
              <a:avLst/>
              <a:gdLst/>
              <a:ahLst/>
              <a:cxnLst/>
              <a:rect l="l" t="t" r="r" b="b"/>
              <a:pathLst>
                <a:path w="433" h="760" extrusionOk="0">
                  <a:moveTo>
                    <a:pt x="194" y="0"/>
                  </a:moveTo>
                  <a:cubicBezTo>
                    <a:pt x="299" y="0"/>
                    <a:pt x="403" y="164"/>
                    <a:pt x="418" y="372"/>
                  </a:cubicBezTo>
                  <a:cubicBezTo>
                    <a:pt x="433" y="566"/>
                    <a:pt x="358" y="745"/>
                    <a:pt x="239" y="759"/>
                  </a:cubicBezTo>
                  <a:cubicBezTo>
                    <a:pt x="135" y="759"/>
                    <a:pt x="31" y="596"/>
                    <a:pt x="16" y="387"/>
                  </a:cubicBezTo>
                  <a:cubicBezTo>
                    <a:pt x="1" y="194"/>
                    <a:pt x="75" y="15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8"/>
            <p:cNvSpPr/>
            <p:nvPr/>
          </p:nvSpPr>
          <p:spPr>
            <a:xfrm>
              <a:off x="2453975" y="2825850"/>
              <a:ext cx="18625" cy="15300"/>
            </a:xfrm>
            <a:custGeom>
              <a:avLst/>
              <a:gdLst/>
              <a:ahLst/>
              <a:cxnLst/>
              <a:rect l="l" t="t" r="r" b="b"/>
              <a:pathLst>
                <a:path w="745" h="612" extrusionOk="0">
                  <a:moveTo>
                    <a:pt x="60" y="522"/>
                  </a:moveTo>
                  <a:cubicBezTo>
                    <a:pt x="1" y="432"/>
                    <a:pt x="90" y="254"/>
                    <a:pt x="254" y="135"/>
                  </a:cubicBezTo>
                  <a:cubicBezTo>
                    <a:pt x="432" y="16"/>
                    <a:pt x="626" y="1"/>
                    <a:pt x="685" y="90"/>
                  </a:cubicBezTo>
                  <a:cubicBezTo>
                    <a:pt x="745" y="179"/>
                    <a:pt x="656" y="343"/>
                    <a:pt x="492" y="462"/>
                  </a:cubicBezTo>
                  <a:cubicBezTo>
                    <a:pt x="313" y="581"/>
                    <a:pt x="120" y="611"/>
                    <a:pt x="60" y="52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8"/>
            <p:cNvSpPr/>
            <p:nvPr/>
          </p:nvSpPr>
          <p:spPr>
            <a:xfrm>
              <a:off x="2440950" y="27659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358"/>
                  </a:moveTo>
                  <a:cubicBezTo>
                    <a:pt x="715" y="462"/>
                    <a:pt x="537" y="506"/>
                    <a:pt x="328" y="432"/>
                  </a:cubicBezTo>
                  <a:cubicBezTo>
                    <a:pt x="135" y="387"/>
                    <a:pt x="1" y="253"/>
                    <a:pt x="30" y="149"/>
                  </a:cubicBezTo>
                  <a:cubicBezTo>
                    <a:pt x="60" y="30"/>
                    <a:pt x="254" y="0"/>
                    <a:pt x="447" y="60"/>
                  </a:cubicBezTo>
                  <a:cubicBezTo>
                    <a:pt x="641" y="119"/>
                    <a:pt x="775" y="253"/>
                    <a:pt x="745" y="35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8"/>
            <p:cNvSpPr/>
            <p:nvPr/>
          </p:nvSpPr>
          <p:spPr>
            <a:xfrm>
              <a:off x="2418625" y="27719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16" y="209"/>
                  </a:moveTo>
                  <a:cubicBezTo>
                    <a:pt x="1" y="90"/>
                    <a:pt x="179" y="0"/>
                    <a:pt x="388" y="0"/>
                  </a:cubicBezTo>
                  <a:cubicBezTo>
                    <a:pt x="581" y="0"/>
                    <a:pt x="760" y="75"/>
                    <a:pt x="760" y="194"/>
                  </a:cubicBezTo>
                  <a:cubicBezTo>
                    <a:pt x="760" y="298"/>
                    <a:pt x="596" y="387"/>
                    <a:pt x="388" y="402"/>
                  </a:cubicBezTo>
                  <a:cubicBezTo>
                    <a:pt x="179" y="402"/>
                    <a:pt x="16" y="313"/>
                    <a:pt x="16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8"/>
            <p:cNvSpPr/>
            <p:nvPr/>
          </p:nvSpPr>
          <p:spPr>
            <a:xfrm>
              <a:off x="2746100" y="2646500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75" y="506"/>
                  </a:moveTo>
                  <a:cubicBezTo>
                    <a:pt x="0" y="417"/>
                    <a:pt x="90" y="253"/>
                    <a:pt x="268" y="134"/>
                  </a:cubicBezTo>
                  <a:cubicBezTo>
                    <a:pt x="432" y="15"/>
                    <a:pt x="625" y="0"/>
                    <a:pt x="685" y="90"/>
                  </a:cubicBezTo>
                  <a:cubicBezTo>
                    <a:pt x="745" y="179"/>
                    <a:pt x="655" y="343"/>
                    <a:pt x="491" y="462"/>
                  </a:cubicBezTo>
                  <a:cubicBezTo>
                    <a:pt x="313" y="581"/>
                    <a:pt x="134" y="596"/>
                    <a:pt x="75" y="50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8"/>
            <p:cNvSpPr/>
            <p:nvPr/>
          </p:nvSpPr>
          <p:spPr>
            <a:xfrm>
              <a:off x="2428300" y="2786050"/>
              <a:ext cx="10825" cy="19000"/>
            </a:xfrm>
            <a:custGeom>
              <a:avLst/>
              <a:gdLst/>
              <a:ahLst/>
              <a:cxnLst/>
              <a:rect l="l" t="t" r="r" b="b"/>
              <a:pathLst>
                <a:path w="433" h="760" extrusionOk="0">
                  <a:moveTo>
                    <a:pt x="194" y="15"/>
                  </a:moveTo>
                  <a:cubicBezTo>
                    <a:pt x="298" y="0"/>
                    <a:pt x="403" y="164"/>
                    <a:pt x="417" y="372"/>
                  </a:cubicBezTo>
                  <a:cubicBezTo>
                    <a:pt x="432" y="581"/>
                    <a:pt x="343" y="744"/>
                    <a:pt x="239" y="759"/>
                  </a:cubicBezTo>
                  <a:cubicBezTo>
                    <a:pt x="135" y="759"/>
                    <a:pt x="30" y="610"/>
                    <a:pt x="16" y="402"/>
                  </a:cubicBezTo>
                  <a:cubicBezTo>
                    <a:pt x="1" y="194"/>
                    <a:pt x="75" y="15"/>
                    <a:pt x="194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8"/>
            <p:cNvSpPr/>
            <p:nvPr/>
          </p:nvSpPr>
          <p:spPr>
            <a:xfrm>
              <a:off x="2403000" y="28318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0" y="209"/>
                  </a:moveTo>
                  <a:cubicBezTo>
                    <a:pt x="0" y="105"/>
                    <a:pt x="164" y="16"/>
                    <a:pt x="373" y="16"/>
                  </a:cubicBezTo>
                  <a:cubicBezTo>
                    <a:pt x="581" y="1"/>
                    <a:pt x="745" y="90"/>
                    <a:pt x="745" y="194"/>
                  </a:cubicBezTo>
                  <a:cubicBezTo>
                    <a:pt x="760" y="314"/>
                    <a:pt x="581" y="403"/>
                    <a:pt x="373" y="403"/>
                  </a:cubicBezTo>
                  <a:cubicBezTo>
                    <a:pt x="164" y="403"/>
                    <a:pt x="0" y="328"/>
                    <a:pt x="0" y="20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8"/>
            <p:cNvSpPr/>
            <p:nvPr/>
          </p:nvSpPr>
          <p:spPr>
            <a:xfrm>
              <a:off x="2406350" y="2797575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90" y="700"/>
                  </a:moveTo>
                  <a:cubicBezTo>
                    <a:pt x="0" y="641"/>
                    <a:pt x="0" y="447"/>
                    <a:pt x="105" y="268"/>
                  </a:cubicBezTo>
                  <a:cubicBezTo>
                    <a:pt x="209" y="90"/>
                    <a:pt x="373" y="1"/>
                    <a:pt x="462" y="45"/>
                  </a:cubicBezTo>
                  <a:cubicBezTo>
                    <a:pt x="566" y="105"/>
                    <a:pt x="551" y="298"/>
                    <a:pt x="447" y="477"/>
                  </a:cubicBezTo>
                  <a:cubicBezTo>
                    <a:pt x="343" y="655"/>
                    <a:pt x="179" y="760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8"/>
            <p:cNvSpPr/>
            <p:nvPr/>
          </p:nvSpPr>
          <p:spPr>
            <a:xfrm>
              <a:off x="2721900" y="277672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343" y="760"/>
                  </a:moveTo>
                  <a:cubicBezTo>
                    <a:pt x="239" y="790"/>
                    <a:pt x="105" y="656"/>
                    <a:pt x="60" y="448"/>
                  </a:cubicBezTo>
                  <a:cubicBezTo>
                    <a:pt x="1" y="254"/>
                    <a:pt x="45" y="61"/>
                    <a:pt x="150" y="31"/>
                  </a:cubicBezTo>
                  <a:cubicBezTo>
                    <a:pt x="254" y="1"/>
                    <a:pt x="388" y="150"/>
                    <a:pt x="447" y="343"/>
                  </a:cubicBezTo>
                  <a:cubicBezTo>
                    <a:pt x="492" y="552"/>
                    <a:pt x="447" y="730"/>
                    <a:pt x="343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8"/>
            <p:cNvSpPr/>
            <p:nvPr/>
          </p:nvSpPr>
          <p:spPr>
            <a:xfrm>
              <a:off x="2727850" y="2736925"/>
              <a:ext cx="14925" cy="19000"/>
            </a:xfrm>
            <a:custGeom>
              <a:avLst/>
              <a:gdLst/>
              <a:ahLst/>
              <a:cxnLst/>
              <a:rect l="l" t="t" r="r" b="b"/>
              <a:pathLst>
                <a:path w="597" h="760" extrusionOk="0">
                  <a:moveTo>
                    <a:pt x="90" y="700"/>
                  </a:moveTo>
                  <a:cubicBezTo>
                    <a:pt x="1" y="640"/>
                    <a:pt x="16" y="447"/>
                    <a:pt x="135" y="268"/>
                  </a:cubicBezTo>
                  <a:cubicBezTo>
                    <a:pt x="254" y="104"/>
                    <a:pt x="418" y="0"/>
                    <a:pt x="507" y="75"/>
                  </a:cubicBezTo>
                  <a:cubicBezTo>
                    <a:pt x="596" y="134"/>
                    <a:pt x="581" y="313"/>
                    <a:pt x="462" y="491"/>
                  </a:cubicBezTo>
                  <a:cubicBezTo>
                    <a:pt x="358" y="670"/>
                    <a:pt x="194" y="759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8"/>
            <p:cNvSpPr/>
            <p:nvPr/>
          </p:nvSpPr>
          <p:spPr>
            <a:xfrm>
              <a:off x="2684325" y="2804650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90" y="700"/>
                  </a:moveTo>
                  <a:cubicBezTo>
                    <a:pt x="0" y="626"/>
                    <a:pt x="15" y="447"/>
                    <a:pt x="134" y="268"/>
                  </a:cubicBezTo>
                  <a:cubicBezTo>
                    <a:pt x="253" y="105"/>
                    <a:pt x="417" y="0"/>
                    <a:pt x="506" y="60"/>
                  </a:cubicBezTo>
                  <a:cubicBezTo>
                    <a:pt x="596" y="119"/>
                    <a:pt x="581" y="313"/>
                    <a:pt x="462" y="492"/>
                  </a:cubicBezTo>
                  <a:cubicBezTo>
                    <a:pt x="358" y="655"/>
                    <a:pt x="179" y="759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8"/>
            <p:cNvSpPr/>
            <p:nvPr/>
          </p:nvSpPr>
          <p:spPr>
            <a:xfrm>
              <a:off x="2683950" y="2761475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1" y="179"/>
                  </a:moveTo>
                  <a:cubicBezTo>
                    <a:pt x="15" y="75"/>
                    <a:pt x="179" y="1"/>
                    <a:pt x="388" y="1"/>
                  </a:cubicBezTo>
                  <a:cubicBezTo>
                    <a:pt x="596" y="16"/>
                    <a:pt x="760" y="105"/>
                    <a:pt x="760" y="209"/>
                  </a:cubicBezTo>
                  <a:cubicBezTo>
                    <a:pt x="745" y="313"/>
                    <a:pt x="581" y="403"/>
                    <a:pt x="373" y="403"/>
                  </a:cubicBezTo>
                  <a:cubicBezTo>
                    <a:pt x="164" y="388"/>
                    <a:pt x="1" y="298"/>
                    <a:pt x="1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28"/>
            <p:cNvSpPr/>
            <p:nvPr/>
          </p:nvSpPr>
          <p:spPr>
            <a:xfrm>
              <a:off x="2695475" y="27797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31" y="134"/>
                  </a:moveTo>
                  <a:cubicBezTo>
                    <a:pt x="60" y="30"/>
                    <a:pt x="254" y="0"/>
                    <a:pt x="447" y="45"/>
                  </a:cubicBezTo>
                  <a:cubicBezTo>
                    <a:pt x="641" y="104"/>
                    <a:pt x="775" y="238"/>
                    <a:pt x="745" y="342"/>
                  </a:cubicBezTo>
                  <a:cubicBezTo>
                    <a:pt x="730" y="447"/>
                    <a:pt x="537" y="491"/>
                    <a:pt x="343" y="432"/>
                  </a:cubicBezTo>
                  <a:cubicBezTo>
                    <a:pt x="135" y="372"/>
                    <a:pt x="1" y="238"/>
                    <a:pt x="31" y="13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8"/>
            <p:cNvSpPr/>
            <p:nvPr/>
          </p:nvSpPr>
          <p:spPr>
            <a:xfrm>
              <a:off x="2674650" y="2845950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90" y="685"/>
                  </a:moveTo>
                  <a:cubicBezTo>
                    <a:pt x="0" y="641"/>
                    <a:pt x="15" y="447"/>
                    <a:pt x="119" y="268"/>
                  </a:cubicBezTo>
                  <a:cubicBezTo>
                    <a:pt x="239" y="90"/>
                    <a:pt x="402" y="1"/>
                    <a:pt x="506" y="60"/>
                  </a:cubicBezTo>
                  <a:cubicBezTo>
                    <a:pt x="596" y="120"/>
                    <a:pt x="566" y="313"/>
                    <a:pt x="462" y="492"/>
                  </a:cubicBezTo>
                  <a:cubicBezTo>
                    <a:pt x="343" y="670"/>
                    <a:pt x="179" y="760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8"/>
            <p:cNvSpPr/>
            <p:nvPr/>
          </p:nvSpPr>
          <p:spPr>
            <a:xfrm>
              <a:off x="2707025" y="282810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5" y="283"/>
                  </a:moveTo>
                  <a:cubicBezTo>
                    <a:pt x="0" y="179"/>
                    <a:pt x="149" y="60"/>
                    <a:pt x="358" y="30"/>
                  </a:cubicBezTo>
                  <a:cubicBezTo>
                    <a:pt x="566" y="0"/>
                    <a:pt x="745" y="60"/>
                    <a:pt x="759" y="164"/>
                  </a:cubicBezTo>
                  <a:cubicBezTo>
                    <a:pt x="774" y="283"/>
                    <a:pt x="626" y="387"/>
                    <a:pt x="417" y="432"/>
                  </a:cubicBezTo>
                  <a:cubicBezTo>
                    <a:pt x="209" y="462"/>
                    <a:pt x="30" y="402"/>
                    <a:pt x="15" y="28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8"/>
            <p:cNvSpPr/>
            <p:nvPr/>
          </p:nvSpPr>
          <p:spPr>
            <a:xfrm>
              <a:off x="2627750" y="28411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6" y="298"/>
                  </a:moveTo>
                  <a:cubicBezTo>
                    <a:pt x="1" y="194"/>
                    <a:pt x="150" y="74"/>
                    <a:pt x="343" y="45"/>
                  </a:cubicBezTo>
                  <a:cubicBezTo>
                    <a:pt x="552" y="0"/>
                    <a:pt x="730" y="74"/>
                    <a:pt x="760" y="179"/>
                  </a:cubicBezTo>
                  <a:cubicBezTo>
                    <a:pt x="775" y="283"/>
                    <a:pt x="611" y="402"/>
                    <a:pt x="418" y="432"/>
                  </a:cubicBezTo>
                  <a:cubicBezTo>
                    <a:pt x="209" y="461"/>
                    <a:pt x="31" y="402"/>
                    <a:pt x="16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8"/>
            <p:cNvSpPr/>
            <p:nvPr/>
          </p:nvSpPr>
          <p:spPr>
            <a:xfrm>
              <a:off x="2665725" y="2807250"/>
              <a:ext cx="16025" cy="17900"/>
            </a:xfrm>
            <a:custGeom>
              <a:avLst/>
              <a:gdLst/>
              <a:ahLst/>
              <a:cxnLst/>
              <a:rect l="l" t="t" r="r" b="b"/>
              <a:pathLst>
                <a:path w="641" h="716" extrusionOk="0">
                  <a:moveTo>
                    <a:pt x="75" y="75"/>
                  </a:moveTo>
                  <a:cubicBezTo>
                    <a:pt x="164" y="1"/>
                    <a:pt x="342" y="75"/>
                    <a:pt x="476" y="224"/>
                  </a:cubicBezTo>
                  <a:cubicBezTo>
                    <a:pt x="610" y="388"/>
                    <a:pt x="640" y="581"/>
                    <a:pt x="566" y="641"/>
                  </a:cubicBezTo>
                  <a:cubicBezTo>
                    <a:pt x="476" y="715"/>
                    <a:pt x="298" y="641"/>
                    <a:pt x="164" y="492"/>
                  </a:cubicBezTo>
                  <a:cubicBezTo>
                    <a:pt x="30" y="328"/>
                    <a:pt x="0" y="135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8"/>
            <p:cNvSpPr/>
            <p:nvPr/>
          </p:nvSpPr>
          <p:spPr>
            <a:xfrm>
              <a:off x="2660500" y="282845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46"/>
                  </a:moveTo>
                  <a:cubicBezTo>
                    <a:pt x="209" y="1"/>
                    <a:pt x="358" y="105"/>
                    <a:pt x="447" y="299"/>
                  </a:cubicBezTo>
                  <a:cubicBezTo>
                    <a:pt x="537" y="477"/>
                    <a:pt x="537" y="671"/>
                    <a:pt x="432" y="715"/>
                  </a:cubicBezTo>
                  <a:cubicBezTo>
                    <a:pt x="343" y="775"/>
                    <a:pt x="194" y="656"/>
                    <a:pt x="90" y="477"/>
                  </a:cubicBezTo>
                  <a:cubicBezTo>
                    <a:pt x="1" y="284"/>
                    <a:pt x="16" y="90"/>
                    <a:pt x="105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8"/>
            <p:cNvSpPr/>
            <p:nvPr/>
          </p:nvSpPr>
          <p:spPr>
            <a:xfrm>
              <a:off x="2608400" y="27901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1" y="150"/>
                  </a:moveTo>
                  <a:cubicBezTo>
                    <a:pt x="60" y="45"/>
                    <a:pt x="239" y="1"/>
                    <a:pt x="447" y="60"/>
                  </a:cubicBezTo>
                  <a:cubicBezTo>
                    <a:pt x="641" y="120"/>
                    <a:pt x="775" y="254"/>
                    <a:pt x="745" y="358"/>
                  </a:cubicBezTo>
                  <a:cubicBezTo>
                    <a:pt x="715" y="462"/>
                    <a:pt x="522" y="507"/>
                    <a:pt x="328" y="447"/>
                  </a:cubicBezTo>
                  <a:cubicBezTo>
                    <a:pt x="135" y="388"/>
                    <a:pt x="1" y="254"/>
                    <a:pt x="31" y="15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28"/>
            <p:cNvSpPr/>
            <p:nvPr/>
          </p:nvSpPr>
          <p:spPr>
            <a:xfrm>
              <a:off x="2641900" y="2813950"/>
              <a:ext cx="13425" cy="19000"/>
            </a:xfrm>
            <a:custGeom>
              <a:avLst/>
              <a:gdLst/>
              <a:ahLst/>
              <a:cxnLst/>
              <a:rect l="l" t="t" r="r" b="b"/>
              <a:pathLst>
                <a:path w="537" h="760" extrusionOk="0">
                  <a:moveTo>
                    <a:pt x="105" y="45"/>
                  </a:moveTo>
                  <a:cubicBezTo>
                    <a:pt x="209" y="0"/>
                    <a:pt x="358" y="105"/>
                    <a:pt x="462" y="298"/>
                  </a:cubicBezTo>
                  <a:cubicBezTo>
                    <a:pt x="536" y="477"/>
                    <a:pt x="536" y="670"/>
                    <a:pt x="432" y="715"/>
                  </a:cubicBezTo>
                  <a:cubicBezTo>
                    <a:pt x="343" y="760"/>
                    <a:pt x="194" y="655"/>
                    <a:pt x="90" y="462"/>
                  </a:cubicBezTo>
                  <a:cubicBezTo>
                    <a:pt x="1" y="283"/>
                    <a:pt x="15" y="90"/>
                    <a:pt x="105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8"/>
            <p:cNvSpPr/>
            <p:nvPr/>
          </p:nvSpPr>
          <p:spPr>
            <a:xfrm>
              <a:off x="2606550" y="2741750"/>
              <a:ext cx="13425" cy="19000"/>
            </a:xfrm>
            <a:custGeom>
              <a:avLst/>
              <a:gdLst/>
              <a:ahLst/>
              <a:cxnLst/>
              <a:rect l="l" t="t" r="r" b="b"/>
              <a:pathLst>
                <a:path w="537" h="760" extrusionOk="0">
                  <a:moveTo>
                    <a:pt x="105" y="45"/>
                  </a:moveTo>
                  <a:cubicBezTo>
                    <a:pt x="194" y="1"/>
                    <a:pt x="358" y="105"/>
                    <a:pt x="447" y="298"/>
                  </a:cubicBezTo>
                  <a:cubicBezTo>
                    <a:pt x="536" y="477"/>
                    <a:pt x="521" y="671"/>
                    <a:pt x="432" y="715"/>
                  </a:cubicBezTo>
                  <a:cubicBezTo>
                    <a:pt x="328" y="760"/>
                    <a:pt x="179" y="656"/>
                    <a:pt x="90" y="462"/>
                  </a:cubicBezTo>
                  <a:cubicBezTo>
                    <a:pt x="0" y="284"/>
                    <a:pt x="0" y="90"/>
                    <a:pt x="105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8"/>
            <p:cNvSpPr/>
            <p:nvPr/>
          </p:nvSpPr>
          <p:spPr>
            <a:xfrm>
              <a:off x="2645625" y="27678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0"/>
                  </a:moveTo>
                  <a:cubicBezTo>
                    <a:pt x="596" y="120"/>
                    <a:pt x="581" y="313"/>
                    <a:pt x="477" y="477"/>
                  </a:cubicBezTo>
                  <a:cubicBezTo>
                    <a:pt x="358" y="656"/>
                    <a:pt x="194" y="745"/>
                    <a:pt x="105" y="685"/>
                  </a:cubicBezTo>
                  <a:cubicBezTo>
                    <a:pt x="0" y="626"/>
                    <a:pt x="30" y="447"/>
                    <a:pt x="134" y="269"/>
                  </a:cubicBezTo>
                  <a:cubicBezTo>
                    <a:pt x="253" y="90"/>
                    <a:pt x="417" y="1"/>
                    <a:pt x="506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8"/>
            <p:cNvSpPr/>
            <p:nvPr/>
          </p:nvSpPr>
          <p:spPr>
            <a:xfrm>
              <a:off x="2621800" y="2768925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26" y="75"/>
                  </a:moveTo>
                  <a:cubicBezTo>
                    <a:pt x="700" y="164"/>
                    <a:pt x="641" y="343"/>
                    <a:pt x="477" y="477"/>
                  </a:cubicBezTo>
                  <a:cubicBezTo>
                    <a:pt x="328" y="626"/>
                    <a:pt x="150" y="670"/>
                    <a:pt x="75" y="596"/>
                  </a:cubicBezTo>
                  <a:cubicBezTo>
                    <a:pt x="1" y="506"/>
                    <a:pt x="60" y="328"/>
                    <a:pt x="209" y="194"/>
                  </a:cubicBezTo>
                  <a:cubicBezTo>
                    <a:pt x="358" y="45"/>
                    <a:pt x="551" y="0"/>
                    <a:pt x="626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8"/>
            <p:cNvSpPr/>
            <p:nvPr/>
          </p:nvSpPr>
          <p:spPr>
            <a:xfrm>
              <a:off x="2666450" y="27860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1" y="149"/>
                  </a:moveTo>
                  <a:cubicBezTo>
                    <a:pt x="60" y="45"/>
                    <a:pt x="254" y="0"/>
                    <a:pt x="447" y="60"/>
                  </a:cubicBezTo>
                  <a:cubicBezTo>
                    <a:pt x="641" y="119"/>
                    <a:pt x="775" y="253"/>
                    <a:pt x="745" y="357"/>
                  </a:cubicBezTo>
                  <a:cubicBezTo>
                    <a:pt x="715" y="462"/>
                    <a:pt x="537" y="506"/>
                    <a:pt x="328" y="447"/>
                  </a:cubicBezTo>
                  <a:cubicBezTo>
                    <a:pt x="135" y="387"/>
                    <a:pt x="1" y="253"/>
                    <a:pt x="31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8"/>
            <p:cNvSpPr/>
            <p:nvPr/>
          </p:nvSpPr>
          <p:spPr>
            <a:xfrm>
              <a:off x="2713725" y="26316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4" y="46"/>
                  </a:moveTo>
                  <a:cubicBezTo>
                    <a:pt x="209" y="1"/>
                    <a:pt x="358" y="120"/>
                    <a:pt x="447" y="299"/>
                  </a:cubicBezTo>
                  <a:cubicBezTo>
                    <a:pt x="536" y="492"/>
                    <a:pt x="536" y="671"/>
                    <a:pt x="432" y="730"/>
                  </a:cubicBezTo>
                  <a:cubicBezTo>
                    <a:pt x="328" y="775"/>
                    <a:pt x="179" y="656"/>
                    <a:pt x="90" y="477"/>
                  </a:cubicBezTo>
                  <a:cubicBezTo>
                    <a:pt x="0" y="284"/>
                    <a:pt x="15" y="105"/>
                    <a:pt x="104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8"/>
            <p:cNvSpPr/>
            <p:nvPr/>
          </p:nvSpPr>
          <p:spPr>
            <a:xfrm>
              <a:off x="2731200" y="2621550"/>
              <a:ext cx="19750" cy="12700"/>
            </a:xfrm>
            <a:custGeom>
              <a:avLst/>
              <a:gdLst/>
              <a:ahLst/>
              <a:cxnLst/>
              <a:rect l="l" t="t" r="r" b="b"/>
              <a:pathLst>
                <a:path w="790" h="508" extrusionOk="0">
                  <a:moveTo>
                    <a:pt x="31" y="150"/>
                  </a:moveTo>
                  <a:cubicBezTo>
                    <a:pt x="60" y="46"/>
                    <a:pt x="254" y="1"/>
                    <a:pt x="447" y="60"/>
                  </a:cubicBezTo>
                  <a:cubicBezTo>
                    <a:pt x="641" y="120"/>
                    <a:pt x="790" y="254"/>
                    <a:pt x="745" y="358"/>
                  </a:cubicBezTo>
                  <a:cubicBezTo>
                    <a:pt x="715" y="462"/>
                    <a:pt x="537" y="507"/>
                    <a:pt x="328" y="448"/>
                  </a:cubicBezTo>
                  <a:cubicBezTo>
                    <a:pt x="135" y="388"/>
                    <a:pt x="1" y="254"/>
                    <a:pt x="31" y="15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8"/>
            <p:cNvSpPr/>
            <p:nvPr/>
          </p:nvSpPr>
          <p:spPr>
            <a:xfrm>
              <a:off x="2666100" y="27395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417"/>
                  </a:moveTo>
                  <a:cubicBezTo>
                    <a:pt x="0" y="313"/>
                    <a:pt x="119" y="164"/>
                    <a:pt x="298" y="75"/>
                  </a:cubicBezTo>
                  <a:cubicBezTo>
                    <a:pt x="491" y="0"/>
                    <a:pt x="685" y="15"/>
                    <a:pt x="729" y="120"/>
                  </a:cubicBezTo>
                  <a:cubicBezTo>
                    <a:pt x="774" y="209"/>
                    <a:pt x="655" y="358"/>
                    <a:pt x="461" y="447"/>
                  </a:cubicBezTo>
                  <a:cubicBezTo>
                    <a:pt x="268" y="521"/>
                    <a:pt x="89" y="507"/>
                    <a:pt x="45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8"/>
            <p:cNvSpPr/>
            <p:nvPr/>
          </p:nvSpPr>
          <p:spPr>
            <a:xfrm>
              <a:off x="2707025" y="2740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90" y="15"/>
                    <a:pt x="268" y="0"/>
                    <a:pt x="462" y="90"/>
                  </a:cubicBezTo>
                  <a:cubicBezTo>
                    <a:pt x="655" y="164"/>
                    <a:pt x="774" y="328"/>
                    <a:pt x="730" y="417"/>
                  </a:cubicBezTo>
                  <a:cubicBezTo>
                    <a:pt x="685" y="521"/>
                    <a:pt x="492" y="536"/>
                    <a:pt x="298" y="447"/>
                  </a:cubicBezTo>
                  <a:cubicBezTo>
                    <a:pt x="119" y="357"/>
                    <a:pt x="0" y="209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8"/>
            <p:cNvSpPr/>
            <p:nvPr/>
          </p:nvSpPr>
          <p:spPr>
            <a:xfrm>
              <a:off x="2633350" y="27079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89" y="15"/>
                    <a:pt x="268" y="0"/>
                    <a:pt x="462" y="90"/>
                  </a:cubicBezTo>
                  <a:cubicBezTo>
                    <a:pt x="655" y="179"/>
                    <a:pt x="774" y="328"/>
                    <a:pt x="730" y="417"/>
                  </a:cubicBezTo>
                  <a:cubicBezTo>
                    <a:pt x="685" y="521"/>
                    <a:pt x="491" y="536"/>
                    <a:pt x="298" y="447"/>
                  </a:cubicBezTo>
                  <a:cubicBezTo>
                    <a:pt x="104" y="372"/>
                    <a:pt x="0" y="209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8"/>
            <p:cNvSpPr/>
            <p:nvPr/>
          </p:nvSpPr>
          <p:spPr>
            <a:xfrm>
              <a:off x="2684700" y="2698975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79" y="15"/>
                  </a:moveTo>
                  <a:cubicBezTo>
                    <a:pt x="283" y="0"/>
                    <a:pt x="387" y="164"/>
                    <a:pt x="417" y="357"/>
                  </a:cubicBezTo>
                  <a:cubicBezTo>
                    <a:pt x="447" y="566"/>
                    <a:pt x="372" y="744"/>
                    <a:pt x="268" y="759"/>
                  </a:cubicBezTo>
                  <a:cubicBezTo>
                    <a:pt x="164" y="774"/>
                    <a:pt x="45" y="625"/>
                    <a:pt x="30" y="417"/>
                  </a:cubicBezTo>
                  <a:cubicBezTo>
                    <a:pt x="0" y="208"/>
                    <a:pt x="60" y="30"/>
                    <a:pt x="17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8"/>
            <p:cNvSpPr/>
            <p:nvPr/>
          </p:nvSpPr>
          <p:spPr>
            <a:xfrm>
              <a:off x="2667200" y="271385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69" y="15"/>
                  </a:moveTo>
                  <a:cubicBezTo>
                    <a:pt x="388" y="30"/>
                    <a:pt x="447" y="209"/>
                    <a:pt x="432" y="402"/>
                  </a:cubicBezTo>
                  <a:cubicBezTo>
                    <a:pt x="403" y="611"/>
                    <a:pt x="298" y="774"/>
                    <a:pt x="179" y="760"/>
                  </a:cubicBezTo>
                  <a:cubicBezTo>
                    <a:pt x="75" y="745"/>
                    <a:pt x="1" y="566"/>
                    <a:pt x="30" y="358"/>
                  </a:cubicBezTo>
                  <a:cubicBezTo>
                    <a:pt x="60" y="149"/>
                    <a:pt x="164" y="0"/>
                    <a:pt x="26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28"/>
            <p:cNvSpPr/>
            <p:nvPr/>
          </p:nvSpPr>
          <p:spPr>
            <a:xfrm>
              <a:off x="2590925" y="27049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4"/>
                  </a:moveTo>
                  <a:cubicBezTo>
                    <a:pt x="90" y="15"/>
                    <a:pt x="283" y="0"/>
                    <a:pt x="462" y="75"/>
                  </a:cubicBezTo>
                  <a:cubicBezTo>
                    <a:pt x="655" y="164"/>
                    <a:pt x="774" y="313"/>
                    <a:pt x="730" y="417"/>
                  </a:cubicBezTo>
                  <a:cubicBezTo>
                    <a:pt x="685" y="506"/>
                    <a:pt x="491" y="521"/>
                    <a:pt x="298" y="447"/>
                  </a:cubicBezTo>
                  <a:cubicBezTo>
                    <a:pt x="119" y="357"/>
                    <a:pt x="0" y="209"/>
                    <a:pt x="45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28"/>
            <p:cNvSpPr/>
            <p:nvPr/>
          </p:nvSpPr>
          <p:spPr>
            <a:xfrm>
              <a:off x="2621050" y="2732450"/>
              <a:ext cx="12700" cy="19750"/>
            </a:xfrm>
            <a:custGeom>
              <a:avLst/>
              <a:gdLst/>
              <a:ahLst/>
              <a:cxnLst/>
              <a:rect l="l" t="t" r="r" b="b"/>
              <a:pathLst>
                <a:path w="508" h="790" extrusionOk="0">
                  <a:moveTo>
                    <a:pt x="135" y="30"/>
                  </a:moveTo>
                  <a:cubicBezTo>
                    <a:pt x="239" y="1"/>
                    <a:pt x="373" y="135"/>
                    <a:pt x="433" y="328"/>
                  </a:cubicBezTo>
                  <a:cubicBezTo>
                    <a:pt x="507" y="522"/>
                    <a:pt x="477" y="715"/>
                    <a:pt x="373" y="745"/>
                  </a:cubicBezTo>
                  <a:cubicBezTo>
                    <a:pt x="269" y="790"/>
                    <a:pt x="135" y="656"/>
                    <a:pt x="61" y="447"/>
                  </a:cubicBezTo>
                  <a:cubicBezTo>
                    <a:pt x="1" y="254"/>
                    <a:pt x="31" y="75"/>
                    <a:pt x="135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28"/>
            <p:cNvSpPr/>
            <p:nvPr/>
          </p:nvSpPr>
          <p:spPr>
            <a:xfrm>
              <a:off x="2589800" y="265430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35" y="31"/>
                  </a:moveTo>
                  <a:cubicBezTo>
                    <a:pt x="239" y="1"/>
                    <a:pt x="373" y="135"/>
                    <a:pt x="447" y="328"/>
                  </a:cubicBezTo>
                  <a:cubicBezTo>
                    <a:pt x="507" y="522"/>
                    <a:pt x="477" y="715"/>
                    <a:pt x="373" y="745"/>
                  </a:cubicBezTo>
                  <a:cubicBezTo>
                    <a:pt x="269" y="775"/>
                    <a:pt x="120" y="656"/>
                    <a:pt x="60" y="447"/>
                  </a:cubicBezTo>
                  <a:cubicBezTo>
                    <a:pt x="1" y="254"/>
                    <a:pt x="30" y="75"/>
                    <a:pt x="135" y="3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28"/>
            <p:cNvSpPr/>
            <p:nvPr/>
          </p:nvSpPr>
          <p:spPr>
            <a:xfrm>
              <a:off x="2629625" y="2688175"/>
              <a:ext cx="16775" cy="17875"/>
            </a:xfrm>
            <a:custGeom>
              <a:avLst/>
              <a:gdLst/>
              <a:ahLst/>
              <a:cxnLst/>
              <a:rect l="l" t="t" r="r" b="b"/>
              <a:pathLst>
                <a:path w="671" h="715" extrusionOk="0">
                  <a:moveTo>
                    <a:pt x="581" y="75"/>
                  </a:moveTo>
                  <a:cubicBezTo>
                    <a:pt x="670" y="134"/>
                    <a:pt x="625" y="328"/>
                    <a:pt x="492" y="492"/>
                  </a:cubicBezTo>
                  <a:cubicBezTo>
                    <a:pt x="343" y="640"/>
                    <a:pt x="179" y="715"/>
                    <a:pt x="90" y="640"/>
                  </a:cubicBezTo>
                  <a:cubicBezTo>
                    <a:pt x="0" y="566"/>
                    <a:pt x="45" y="387"/>
                    <a:pt x="179" y="224"/>
                  </a:cubicBezTo>
                  <a:cubicBezTo>
                    <a:pt x="313" y="75"/>
                    <a:pt x="492" y="0"/>
                    <a:pt x="58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28"/>
            <p:cNvSpPr/>
            <p:nvPr/>
          </p:nvSpPr>
          <p:spPr>
            <a:xfrm>
              <a:off x="2606175" y="2686675"/>
              <a:ext cx="18625" cy="15300"/>
            </a:xfrm>
            <a:custGeom>
              <a:avLst/>
              <a:gdLst/>
              <a:ahLst/>
              <a:cxnLst/>
              <a:rect l="l" t="t" r="r" b="b"/>
              <a:pathLst>
                <a:path w="745" h="612" extrusionOk="0">
                  <a:moveTo>
                    <a:pt x="670" y="90"/>
                  </a:moveTo>
                  <a:cubicBezTo>
                    <a:pt x="745" y="179"/>
                    <a:pt x="656" y="343"/>
                    <a:pt x="492" y="462"/>
                  </a:cubicBezTo>
                  <a:cubicBezTo>
                    <a:pt x="313" y="581"/>
                    <a:pt x="135" y="611"/>
                    <a:pt x="60" y="522"/>
                  </a:cubicBezTo>
                  <a:cubicBezTo>
                    <a:pt x="1" y="432"/>
                    <a:pt x="90" y="254"/>
                    <a:pt x="254" y="135"/>
                  </a:cubicBezTo>
                  <a:cubicBezTo>
                    <a:pt x="432" y="16"/>
                    <a:pt x="611" y="1"/>
                    <a:pt x="67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28"/>
            <p:cNvSpPr/>
            <p:nvPr/>
          </p:nvSpPr>
          <p:spPr>
            <a:xfrm>
              <a:off x="2643025" y="2629375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68" y="15"/>
                  </a:moveTo>
                  <a:cubicBezTo>
                    <a:pt x="387" y="30"/>
                    <a:pt x="447" y="209"/>
                    <a:pt x="417" y="402"/>
                  </a:cubicBezTo>
                  <a:cubicBezTo>
                    <a:pt x="402" y="611"/>
                    <a:pt x="283" y="775"/>
                    <a:pt x="179" y="760"/>
                  </a:cubicBezTo>
                  <a:cubicBezTo>
                    <a:pt x="75" y="745"/>
                    <a:pt x="0" y="566"/>
                    <a:pt x="30" y="358"/>
                  </a:cubicBezTo>
                  <a:cubicBezTo>
                    <a:pt x="60" y="149"/>
                    <a:pt x="164" y="1"/>
                    <a:pt x="268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28"/>
            <p:cNvSpPr/>
            <p:nvPr/>
          </p:nvSpPr>
          <p:spPr>
            <a:xfrm>
              <a:off x="2617725" y="2665850"/>
              <a:ext cx="18250" cy="15275"/>
            </a:xfrm>
            <a:custGeom>
              <a:avLst/>
              <a:gdLst/>
              <a:ahLst/>
              <a:cxnLst/>
              <a:rect l="l" t="t" r="r" b="b"/>
              <a:pathLst>
                <a:path w="730" h="611" extrusionOk="0">
                  <a:moveTo>
                    <a:pt x="670" y="90"/>
                  </a:moveTo>
                  <a:cubicBezTo>
                    <a:pt x="729" y="179"/>
                    <a:pt x="655" y="358"/>
                    <a:pt x="476" y="477"/>
                  </a:cubicBezTo>
                  <a:cubicBezTo>
                    <a:pt x="313" y="596"/>
                    <a:pt x="119" y="611"/>
                    <a:pt x="60" y="521"/>
                  </a:cubicBezTo>
                  <a:cubicBezTo>
                    <a:pt x="0" y="432"/>
                    <a:pt x="89" y="268"/>
                    <a:pt x="253" y="149"/>
                  </a:cubicBezTo>
                  <a:cubicBezTo>
                    <a:pt x="417" y="30"/>
                    <a:pt x="610" y="0"/>
                    <a:pt x="67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28"/>
            <p:cNvSpPr/>
            <p:nvPr/>
          </p:nvSpPr>
          <p:spPr>
            <a:xfrm>
              <a:off x="2683200" y="261932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90"/>
                  </a:moveTo>
                  <a:cubicBezTo>
                    <a:pt x="745" y="179"/>
                    <a:pt x="656" y="358"/>
                    <a:pt x="492" y="462"/>
                  </a:cubicBezTo>
                  <a:cubicBezTo>
                    <a:pt x="313" y="596"/>
                    <a:pt x="135" y="611"/>
                    <a:pt x="60" y="522"/>
                  </a:cubicBezTo>
                  <a:cubicBezTo>
                    <a:pt x="1" y="432"/>
                    <a:pt x="90" y="269"/>
                    <a:pt x="254" y="149"/>
                  </a:cubicBezTo>
                  <a:cubicBezTo>
                    <a:pt x="432" y="30"/>
                    <a:pt x="626" y="1"/>
                    <a:pt x="68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28"/>
            <p:cNvSpPr/>
            <p:nvPr/>
          </p:nvSpPr>
          <p:spPr>
            <a:xfrm>
              <a:off x="2663475" y="2663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6" y="522"/>
                    <a:pt x="507" y="537"/>
                    <a:pt x="313" y="447"/>
                  </a:cubicBezTo>
                  <a:cubicBezTo>
                    <a:pt x="120" y="358"/>
                    <a:pt x="1" y="209"/>
                    <a:pt x="45" y="120"/>
                  </a:cubicBezTo>
                  <a:cubicBezTo>
                    <a:pt x="90" y="16"/>
                    <a:pt x="284" y="1"/>
                    <a:pt x="477" y="90"/>
                  </a:cubicBezTo>
                  <a:cubicBezTo>
                    <a:pt x="671" y="165"/>
                    <a:pt x="775" y="313"/>
                    <a:pt x="730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28"/>
            <p:cNvSpPr/>
            <p:nvPr/>
          </p:nvSpPr>
          <p:spPr>
            <a:xfrm>
              <a:off x="2660500" y="2640175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656" y="551"/>
                  </a:moveTo>
                  <a:cubicBezTo>
                    <a:pt x="581" y="640"/>
                    <a:pt x="403" y="610"/>
                    <a:pt x="239" y="477"/>
                  </a:cubicBezTo>
                  <a:cubicBezTo>
                    <a:pt x="75" y="357"/>
                    <a:pt x="1" y="179"/>
                    <a:pt x="60" y="90"/>
                  </a:cubicBezTo>
                  <a:cubicBezTo>
                    <a:pt x="135" y="0"/>
                    <a:pt x="313" y="45"/>
                    <a:pt x="477" y="164"/>
                  </a:cubicBezTo>
                  <a:cubicBezTo>
                    <a:pt x="641" y="298"/>
                    <a:pt x="730" y="462"/>
                    <a:pt x="656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28"/>
            <p:cNvSpPr/>
            <p:nvPr/>
          </p:nvSpPr>
          <p:spPr>
            <a:xfrm>
              <a:off x="2656425" y="268595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68" y="15"/>
                  </a:moveTo>
                  <a:cubicBezTo>
                    <a:pt x="372" y="30"/>
                    <a:pt x="447" y="208"/>
                    <a:pt x="417" y="417"/>
                  </a:cubicBezTo>
                  <a:cubicBezTo>
                    <a:pt x="387" y="625"/>
                    <a:pt x="283" y="774"/>
                    <a:pt x="179" y="759"/>
                  </a:cubicBezTo>
                  <a:cubicBezTo>
                    <a:pt x="60" y="744"/>
                    <a:pt x="0" y="566"/>
                    <a:pt x="30" y="357"/>
                  </a:cubicBezTo>
                  <a:cubicBezTo>
                    <a:pt x="45" y="164"/>
                    <a:pt x="164" y="0"/>
                    <a:pt x="268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28"/>
            <p:cNvSpPr/>
            <p:nvPr/>
          </p:nvSpPr>
          <p:spPr>
            <a:xfrm>
              <a:off x="2706650" y="2720175"/>
              <a:ext cx="18625" cy="14525"/>
            </a:xfrm>
            <a:custGeom>
              <a:avLst/>
              <a:gdLst/>
              <a:ahLst/>
              <a:cxnLst/>
              <a:rect l="l" t="t" r="r" b="b"/>
              <a:pathLst>
                <a:path w="745" h="581" extrusionOk="0">
                  <a:moveTo>
                    <a:pt x="45" y="477"/>
                  </a:moveTo>
                  <a:cubicBezTo>
                    <a:pt x="0" y="387"/>
                    <a:pt x="90" y="224"/>
                    <a:pt x="268" y="120"/>
                  </a:cubicBezTo>
                  <a:cubicBezTo>
                    <a:pt x="447" y="0"/>
                    <a:pt x="626" y="0"/>
                    <a:pt x="685" y="90"/>
                  </a:cubicBezTo>
                  <a:cubicBezTo>
                    <a:pt x="745" y="179"/>
                    <a:pt x="655" y="343"/>
                    <a:pt x="477" y="447"/>
                  </a:cubicBezTo>
                  <a:cubicBezTo>
                    <a:pt x="298" y="566"/>
                    <a:pt x="105" y="581"/>
                    <a:pt x="45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28"/>
            <p:cNvSpPr/>
            <p:nvPr/>
          </p:nvSpPr>
          <p:spPr>
            <a:xfrm>
              <a:off x="2728600" y="269860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81" y="75"/>
                  </a:moveTo>
                  <a:cubicBezTo>
                    <a:pt x="656" y="149"/>
                    <a:pt x="626" y="328"/>
                    <a:pt x="477" y="491"/>
                  </a:cubicBezTo>
                  <a:cubicBezTo>
                    <a:pt x="343" y="640"/>
                    <a:pt x="179" y="715"/>
                    <a:pt x="90" y="640"/>
                  </a:cubicBezTo>
                  <a:cubicBezTo>
                    <a:pt x="1" y="581"/>
                    <a:pt x="45" y="387"/>
                    <a:pt x="179" y="223"/>
                  </a:cubicBezTo>
                  <a:cubicBezTo>
                    <a:pt x="313" y="75"/>
                    <a:pt x="492" y="0"/>
                    <a:pt x="58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28"/>
            <p:cNvSpPr/>
            <p:nvPr/>
          </p:nvSpPr>
          <p:spPr>
            <a:xfrm>
              <a:off x="2736050" y="266770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68" y="16"/>
                  </a:moveTo>
                  <a:cubicBezTo>
                    <a:pt x="373" y="16"/>
                    <a:pt x="447" y="194"/>
                    <a:pt x="417" y="403"/>
                  </a:cubicBezTo>
                  <a:cubicBezTo>
                    <a:pt x="387" y="611"/>
                    <a:pt x="283" y="775"/>
                    <a:pt x="164" y="760"/>
                  </a:cubicBezTo>
                  <a:cubicBezTo>
                    <a:pt x="60" y="745"/>
                    <a:pt x="0" y="566"/>
                    <a:pt x="15" y="358"/>
                  </a:cubicBezTo>
                  <a:cubicBezTo>
                    <a:pt x="45" y="150"/>
                    <a:pt x="149" y="1"/>
                    <a:pt x="268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28"/>
            <p:cNvSpPr/>
            <p:nvPr/>
          </p:nvSpPr>
          <p:spPr>
            <a:xfrm>
              <a:off x="2700700" y="2690775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70" y="551"/>
                  </a:moveTo>
                  <a:cubicBezTo>
                    <a:pt x="596" y="641"/>
                    <a:pt x="402" y="611"/>
                    <a:pt x="238" y="477"/>
                  </a:cubicBezTo>
                  <a:cubicBezTo>
                    <a:pt x="90" y="358"/>
                    <a:pt x="0" y="179"/>
                    <a:pt x="75" y="90"/>
                  </a:cubicBezTo>
                  <a:cubicBezTo>
                    <a:pt x="134" y="1"/>
                    <a:pt x="328" y="45"/>
                    <a:pt x="492" y="164"/>
                  </a:cubicBezTo>
                  <a:cubicBezTo>
                    <a:pt x="655" y="298"/>
                    <a:pt x="730" y="462"/>
                    <a:pt x="670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28"/>
            <p:cNvSpPr/>
            <p:nvPr/>
          </p:nvSpPr>
          <p:spPr>
            <a:xfrm>
              <a:off x="2685075" y="264650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81" y="75"/>
                  </a:moveTo>
                  <a:cubicBezTo>
                    <a:pt x="655" y="149"/>
                    <a:pt x="610" y="328"/>
                    <a:pt x="476" y="491"/>
                  </a:cubicBezTo>
                  <a:cubicBezTo>
                    <a:pt x="343" y="640"/>
                    <a:pt x="164" y="715"/>
                    <a:pt x="89" y="640"/>
                  </a:cubicBezTo>
                  <a:cubicBezTo>
                    <a:pt x="0" y="566"/>
                    <a:pt x="45" y="387"/>
                    <a:pt x="179" y="224"/>
                  </a:cubicBezTo>
                  <a:cubicBezTo>
                    <a:pt x="313" y="75"/>
                    <a:pt x="491" y="0"/>
                    <a:pt x="58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28"/>
            <p:cNvSpPr/>
            <p:nvPr/>
          </p:nvSpPr>
          <p:spPr>
            <a:xfrm>
              <a:off x="2708875" y="266660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35" y="30"/>
                  </a:moveTo>
                  <a:cubicBezTo>
                    <a:pt x="239" y="0"/>
                    <a:pt x="373" y="119"/>
                    <a:pt x="432" y="328"/>
                  </a:cubicBezTo>
                  <a:cubicBezTo>
                    <a:pt x="507" y="521"/>
                    <a:pt x="477" y="700"/>
                    <a:pt x="358" y="744"/>
                  </a:cubicBezTo>
                  <a:cubicBezTo>
                    <a:pt x="254" y="774"/>
                    <a:pt x="120" y="640"/>
                    <a:pt x="60" y="447"/>
                  </a:cubicBezTo>
                  <a:cubicBezTo>
                    <a:pt x="1" y="253"/>
                    <a:pt x="31" y="60"/>
                    <a:pt x="135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28"/>
            <p:cNvSpPr/>
            <p:nvPr/>
          </p:nvSpPr>
          <p:spPr>
            <a:xfrm>
              <a:off x="2549625" y="266510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59" y="179"/>
                  </a:moveTo>
                  <a:cubicBezTo>
                    <a:pt x="774" y="283"/>
                    <a:pt x="625" y="402"/>
                    <a:pt x="417" y="432"/>
                  </a:cubicBezTo>
                  <a:cubicBezTo>
                    <a:pt x="208" y="462"/>
                    <a:pt x="30" y="402"/>
                    <a:pt x="15" y="298"/>
                  </a:cubicBezTo>
                  <a:cubicBezTo>
                    <a:pt x="0" y="179"/>
                    <a:pt x="149" y="75"/>
                    <a:pt x="357" y="45"/>
                  </a:cubicBezTo>
                  <a:cubicBezTo>
                    <a:pt x="566" y="0"/>
                    <a:pt x="744" y="60"/>
                    <a:pt x="759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28"/>
            <p:cNvSpPr/>
            <p:nvPr/>
          </p:nvSpPr>
          <p:spPr>
            <a:xfrm>
              <a:off x="2582725" y="2722400"/>
              <a:ext cx="18650" cy="15300"/>
            </a:xfrm>
            <a:custGeom>
              <a:avLst/>
              <a:gdLst/>
              <a:ahLst/>
              <a:cxnLst/>
              <a:rect l="l" t="t" r="r" b="b"/>
              <a:pathLst>
                <a:path w="746" h="612" extrusionOk="0">
                  <a:moveTo>
                    <a:pt x="671" y="90"/>
                  </a:moveTo>
                  <a:cubicBezTo>
                    <a:pt x="745" y="179"/>
                    <a:pt x="656" y="343"/>
                    <a:pt x="477" y="462"/>
                  </a:cubicBezTo>
                  <a:cubicBezTo>
                    <a:pt x="313" y="581"/>
                    <a:pt x="120" y="611"/>
                    <a:pt x="60" y="522"/>
                  </a:cubicBezTo>
                  <a:cubicBezTo>
                    <a:pt x="1" y="432"/>
                    <a:pt x="90" y="254"/>
                    <a:pt x="254" y="135"/>
                  </a:cubicBezTo>
                  <a:cubicBezTo>
                    <a:pt x="418" y="16"/>
                    <a:pt x="611" y="1"/>
                    <a:pt x="671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28"/>
            <p:cNvSpPr/>
            <p:nvPr/>
          </p:nvSpPr>
          <p:spPr>
            <a:xfrm>
              <a:off x="2586825" y="27737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418"/>
                  </a:moveTo>
                  <a:cubicBezTo>
                    <a:pt x="1" y="313"/>
                    <a:pt x="120" y="165"/>
                    <a:pt x="298" y="75"/>
                  </a:cubicBezTo>
                  <a:cubicBezTo>
                    <a:pt x="492" y="1"/>
                    <a:pt x="685" y="16"/>
                    <a:pt x="730" y="105"/>
                  </a:cubicBezTo>
                  <a:cubicBezTo>
                    <a:pt x="775" y="209"/>
                    <a:pt x="655" y="358"/>
                    <a:pt x="462" y="447"/>
                  </a:cubicBezTo>
                  <a:cubicBezTo>
                    <a:pt x="283" y="522"/>
                    <a:pt x="90" y="507"/>
                    <a:pt x="45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28"/>
            <p:cNvSpPr/>
            <p:nvPr/>
          </p:nvSpPr>
          <p:spPr>
            <a:xfrm>
              <a:off x="2587575" y="280130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90" y="75"/>
                  </a:moveTo>
                  <a:cubicBezTo>
                    <a:pt x="179" y="0"/>
                    <a:pt x="343" y="75"/>
                    <a:pt x="477" y="239"/>
                  </a:cubicBezTo>
                  <a:cubicBezTo>
                    <a:pt x="611" y="387"/>
                    <a:pt x="655" y="581"/>
                    <a:pt x="566" y="640"/>
                  </a:cubicBezTo>
                  <a:cubicBezTo>
                    <a:pt x="492" y="715"/>
                    <a:pt x="313" y="640"/>
                    <a:pt x="179" y="492"/>
                  </a:cubicBezTo>
                  <a:cubicBezTo>
                    <a:pt x="45" y="328"/>
                    <a:pt x="0" y="149"/>
                    <a:pt x="90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28"/>
            <p:cNvSpPr/>
            <p:nvPr/>
          </p:nvSpPr>
          <p:spPr>
            <a:xfrm>
              <a:off x="2562650" y="28165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89" y="685"/>
                  </a:moveTo>
                  <a:cubicBezTo>
                    <a:pt x="0" y="626"/>
                    <a:pt x="15" y="432"/>
                    <a:pt x="119" y="269"/>
                  </a:cubicBezTo>
                  <a:cubicBezTo>
                    <a:pt x="238" y="90"/>
                    <a:pt x="402" y="1"/>
                    <a:pt x="506" y="60"/>
                  </a:cubicBezTo>
                  <a:cubicBezTo>
                    <a:pt x="595" y="120"/>
                    <a:pt x="566" y="313"/>
                    <a:pt x="461" y="477"/>
                  </a:cubicBezTo>
                  <a:cubicBezTo>
                    <a:pt x="342" y="656"/>
                    <a:pt x="179" y="745"/>
                    <a:pt x="89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28"/>
            <p:cNvSpPr/>
            <p:nvPr/>
          </p:nvSpPr>
          <p:spPr>
            <a:xfrm>
              <a:off x="2596500" y="282957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298"/>
                  </a:moveTo>
                  <a:cubicBezTo>
                    <a:pt x="1" y="179"/>
                    <a:pt x="149" y="60"/>
                    <a:pt x="358" y="30"/>
                  </a:cubicBezTo>
                  <a:cubicBezTo>
                    <a:pt x="566" y="1"/>
                    <a:pt x="745" y="60"/>
                    <a:pt x="760" y="164"/>
                  </a:cubicBezTo>
                  <a:cubicBezTo>
                    <a:pt x="775" y="283"/>
                    <a:pt x="626" y="403"/>
                    <a:pt x="417" y="432"/>
                  </a:cubicBezTo>
                  <a:cubicBezTo>
                    <a:pt x="209" y="462"/>
                    <a:pt x="30" y="403"/>
                    <a:pt x="15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28"/>
            <p:cNvSpPr/>
            <p:nvPr/>
          </p:nvSpPr>
          <p:spPr>
            <a:xfrm>
              <a:off x="2536600" y="2850050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5" y="283"/>
                  </a:moveTo>
                  <a:cubicBezTo>
                    <a:pt x="0" y="179"/>
                    <a:pt x="149" y="60"/>
                    <a:pt x="357" y="30"/>
                  </a:cubicBezTo>
                  <a:cubicBezTo>
                    <a:pt x="566" y="0"/>
                    <a:pt x="744" y="60"/>
                    <a:pt x="759" y="164"/>
                  </a:cubicBezTo>
                  <a:cubicBezTo>
                    <a:pt x="774" y="268"/>
                    <a:pt x="625" y="387"/>
                    <a:pt x="417" y="417"/>
                  </a:cubicBezTo>
                  <a:cubicBezTo>
                    <a:pt x="208" y="447"/>
                    <a:pt x="30" y="387"/>
                    <a:pt x="15" y="28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28"/>
            <p:cNvSpPr/>
            <p:nvPr/>
          </p:nvSpPr>
          <p:spPr>
            <a:xfrm>
              <a:off x="2573800" y="284447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5" y="298"/>
                  </a:moveTo>
                  <a:cubicBezTo>
                    <a:pt x="1" y="179"/>
                    <a:pt x="149" y="74"/>
                    <a:pt x="358" y="45"/>
                  </a:cubicBezTo>
                  <a:cubicBezTo>
                    <a:pt x="566" y="0"/>
                    <a:pt x="745" y="74"/>
                    <a:pt x="760" y="179"/>
                  </a:cubicBezTo>
                  <a:cubicBezTo>
                    <a:pt x="775" y="283"/>
                    <a:pt x="626" y="402"/>
                    <a:pt x="417" y="432"/>
                  </a:cubicBezTo>
                  <a:cubicBezTo>
                    <a:pt x="209" y="461"/>
                    <a:pt x="30" y="402"/>
                    <a:pt x="15" y="29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28"/>
            <p:cNvSpPr/>
            <p:nvPr/>
          </p:nvSpPr>
          <p:spPr>
            <a:xfrm>
              <a:off x="2552975" y="28686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104" y="685"/>
                  </a:moveTo>
                  <a:cubicBezTo>
                    <a:pt x="0" y="626"/>
                    <a:pt x="30" y="432"/>
                    <a:pt x="134" y="268"/>
                  </a:cubicBezTo>
                  <a:cubicBezTo>
                    <a:pt x="253" y="90"/>
                    <a:pt x="417" y="1"/>
                    <a:pt x="506" y="60"/>
                  </a:cubicBezTo>
                  <a:cubicBezTo>
                    <a:pt x="595" y="120"/>
                    <a:pt x="581" y="313"/>
                    <a:pt x="476" y="477"/>
                  </a:cubicBezTo>
                  <a:cubicBezTo>
                    <a:pt x="357" y="655"/>
                    <a:pt x="194" y="745"/>
                    <a:pt x="104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8"/>
            <p:cNvSpPr/>
            <p:nvPr/>
          </p:nvSpPr>
          <p:spPr>
            <a:xfrm>
              <a:off x="2523200" y="28950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0" y="626"/>
                    <a:pt x="15" y="432"/>
                    <a:pt x="119" y="268"/>
                  </a:cubicBezTo>
                  <a:cubicBezTo>
                    <a:pt x="238" y="90"/>
                    <a:pt x="402" y="0"/>
                    <a:pt x="491" y="60"/>
                  </a:cubicBezTo>
                  <a:cubicBezTo>
                    <a:pt x="596" y="119"/>
                    <a:pt x="566" y="313"/>
                    <a:pt x="462" y="477"/>
                  </a:cubicBezTo>
                  <a:cubicBezTo>
                    <a:pt x="343" y="655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28"/>
            <p:cNvSpPr/>
            <p:nvPr/>
          </p:nvSpPr>
          <p:spPr>
            <a:xfrm>
              <a:off x="2781450" y="26453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17"/>
                  </a:moveTo>
                  <a:cubicBezTo>
                    <a:pt x="685" y="507"/>
                    <a:pt x="506" y="522"/>
                    <a:pt x="313" y="447"/>
                  </a:cubicBezTo>
                  <a:cubicBezTo>
                    <a:pt x="119" y="358"/>
                    <a:pt x="0" y="209"/>
                    <a:pt x="45" y="105"/>
                  </a:cubicBezTo>
                  <a:cubicBezTo>
                    <a:pt x="90" y="15"/>
                    <a:pt x="283" y="1"/>
                    <a:pt x="477" y="75"/>
                  </a:cubicBezTo>
                  <a:cubicBezTo>
                    <a:pt x="655" y="164"/>
                    <a:pt x="774" y="313"/>
                    <a:pt x="7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28"/>
            <p:cNvSpPr/>
            <p:nvPr/>
          </p:nvSpPr>
          <p:spPr>
            <a:xfrm>
              <a:off x="2760975" y="26718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1"/>
                    <a:pt x="492" y="536"/>
                    <a:pt x="298" y="447"/>
                  </a:cubicBezTo>
                  <a:cubicBezTo>
                    <a:pt x="120" y="373"/>
                    <a:pt x="1" y="224"/>
                    <a:pt x="45" y="120"/>
                  </a:cubicBezTo>
                  <a:cubicBezTo>
                    <a:pt x="90" y="15"/>
                    <a:pt x="283" y="0"/>
                    <a:pt x="462" y="90"/>
                  </a:cubicBezTo>
                  <a:cubicBezTo>
                    <a:pt x="656" y="179"/>
                    <a:pt x="775" y="328"/>
                    <a:pt x="7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8"/>
            <p:cNvSpPr/>
            <p:nvPr/>
          </p:nvSpPr>
          <p:spPr>
            <a:xfrm>
              <a:off x="2806000" y="27510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5" y="522"/>
                    <a:pt x="492" y="537"/>
                    <a:pt x="313" y="447"/>
                  </a:cubicBezTo>
                  <a:cubicBezTo>
                    <a:pt x="120" y="358"/>
                    <a:pt x="1" y="209"/>
                    <a:pt x="45" y="120"/>
                  </a:cubicBezTo>
                  <a:cubicBezTo>
                    <a:pt x="90" y="16"/>
                    <a:pt x="284" y="1"/>
                    <a:pt x="477" y="90"/>
                  </a:cubicBezTo>
                  <a:cubicBezTo>
                    <a:pt x="656" y="165"/>
                    <a:pt x="775" y="313"/>
                    <a:pt x="730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28"/>
            <p:cNvSpPr/>
            <p:nvPr/>
          </p:nvSpPr>
          <p:spPr>
            <a:xfrm>
              <a:off x="2746100" y="2819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5" y="522"/>
                    <a:pt x="491" y="537"/>
                    <a:pt x="313" y="447"/>
                  </a:cubicBezTo>
                  <a:cubicBezTo>
                    <a:pt x="119" y="358"/>
                    <a:pt x="0" y="209"/>
                    <a:pt x="45" y="120"/>
                  </a:cubicBezTo>
                  <a:cubicBezTo>
                    <a:pt x="90" y="16"/>
                    <a:pt x="283" y="1"/>
                    <a:pt x="462" y="90"/>
                  </a:cubicBezTo>
                  <a:cubicBezTo>
                    <a:pt x="655" y="165"/>
                    <a:pt x="774" y="313"/>
                    <a:pt x="730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28"/>
            <p:cNvSpPr/>
            <p:nvPr/>
          </p:nvSpPr>
          <p:spPr>
            <a:xfrm>
              <a:off x="2832050" y="2829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1"/>
                    <a:pt x="492" y="536"/>
                    <a:pt x="313" y="447"/>
                  </a:cubicBezTo>
                  <a:cubicBezTo>
                    <a:pt x="120" y="373"/>
                    <a:pt x="1" y="224"/>
                    <a:pt x="45" y="120"/>
                  </a:cubicBezTo>
                  <a:cubicBezTo>
                    <a:pt x="90" y="15"/>
                    <a:pt x="283" y="1"/>
                    <a:pt x="462" y="90"/>
                  </a:cubicBezTo>
                  <a:cubicBezTo>
                    <a:pt x="656" y="179"/>
                    <a:pt x="775" y="328"/>
                    <a:pt x="7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28"/>
            <p:cNvSpPr/>
            <p:nvPr/>
          </p:nvSpPr>
          <p:spPr>
            <a:xfrm>
              <a:off x="2741625" y="28775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5" y="522"/>
                    <a:pt x="492" y="537"/>
                    <a:pt x="298" y="447"/>
                  </a:cubicBezTo>
                  <a:cubicBezTo>
                    <a:pt x="120" y="373"/>
                    <a:pt x="1" y="209"/>
                    <a:pt x="45" y="120"/>
                  </a:cubicBezTo>
                  <a:cubicBezTo>
                    <a:pt x="90" y="16"/>
                    <a:pt x="269" y="1"/>
                    <a:pt x="462" y="90"/>
                  </a:cubicBezTo>
                  <a:cubicBezTo>
                    <a:pt x="656" y="165"/>
                    <a:pt x="775" y="328"/>
                    <a:pt x="730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28"/>
            <p:cNvSpPr/>
            <p:nvPr/>
          </p:nvSpPr>
          <p:spPr>
            <a:xfrm>
              <a:off x="2760225" y="27346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6" y="522"/>
                    <a:pt x="507" y="537"/>
                    <a:pt x="313" y="448"/>
                  </a:cubicBezTo>
                  <a:cubicBezTo>
                    <a:pt x="120" y="358"/>
                    <a:pt x="1" y="209"/>
                    <a:pt x="46" y="120"/>
                  </a:cubicBezTo>
                  <a:cubicBezTo>
                    <a:pt x="90" y="16"/>
                    <a:pt x="284" y="1"/>
                    <a:pt x="477" y="90"/>
                  </a:cubicBezTo>
                  <a:cubicBezTo>
                    <a:pt x="656" y="165"/>
                    <a:pt x="775" y="314"/>
                    <a:pt x="730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28"/>
            <p:cNvSpPr/>
            <p:nvPr/>
          </p:nvSpPr>
          <p:spPr>
            <a:xfrm>
              <a:off x="2781075" y="2679975"/>
              <a:ext cx="14900" cy="19025"/>
            </a:xfrm>
            <a:custGeom>
              <a:avLst/>
              <a:gdLst/>
              <a:ahLst/>
              <a:cxnLst/>
              <a:rect l="l" t="t" r="r" b="b"/>
              <a:pathLst>
                <a:path w="596" h="761" extrusionOk="0">
                  <a:moveTo>
                    <a:pt x="90" y="700"/>
                  </a:moveTo>
                  <a:cubicBezTo>
                    <a:pt x="0" y="626"/>
                    <a:pt x="15" y="447"/>
                    <a:pt x="134" y="269"/>
                  </a:cubicBezTo>
                  <a:cubicBezTo>
                    <a:pt x="253" y="105"/>
                    <a:pt x="417" y="1"/>
                    <a:pt x="507" y="60"/>
                  </a:cubicBezTo>
                  <a:cubicBezTo>
                    <a:pt x="596" y="135"/>
                    <a:pt x="581" y="313"/>
                    <a:pt x="462" y="492"/>
                  </a:cubicBezTo>
                  <a:cubicBezTo>
                    <a:pt x="358" y="656"/>
                    <a:pt x="179" y="760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8"/>
            <p:cNvSpPr/>
            <p:nvPr/>
          </p:nvSpPr>
          <p:spPr>
            <a:xfrm>
              <a:off x="2798575" y="2719050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89" y="686"/>
                  </a:moveTo>
                  <a:cubicBezTo>
                    <a:pt x="0" y="626"/>
                    <a:pt x="15" y="432"/>
                    <a:pt x="119" y="269"/>
                  </a:cubicBezTo>
                  <a:cubicBezTo>
                    <a:pt x="238" y="90"/>
                    <a:pt x="402" y="1"/>
                    <a:pt x="506" y="60"/>
                  </a:cubicBezTo>
                  <a:cubicBezTo>
                    <a:pt x="595" y="120"/>
                    <a:pt x="566" y="313"/>
                    <a:pt x="461" y="477"/>
                  </a:cubicBezTo>
                  <a:cubicBezTo>
                    <a:pt x="342" y="656"/>
                    <a:pt x="179" y="745"/>
                    <a:pt x="89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8"/>
            <p:cNvSpPr/>
            <p:nvPr/>
          </p:nvSpPr>
          <p:spPr>
            <a:xfrm>
              <a:off x="2849550" y="2780825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104" y="700"/>
                  </a:moveTo>
                  <a:cubicBezTo>
                    <a:pt x="0" y="641"/>
                    <a:pt x="15" y="447"/>
                    <a:pt x="134" y="269"/>
                  </a:cubicBezTo>
                  <a:cubicBezTo>
                    <a:pt x="253" y="105"/>
                    <a:pt x="417" y="1"/>
                    <a:pt x="506" y="60"/>
                  </a:cubicBezTo>
                  <a:cubicBezTo>
                    <a:pt x="596" y="135"/>
                    <a:pt x="581" y="313"/>
                    <a:pt x="462" y="492"/>
                  </a:cubicBezTo>
                  <a:cubicBezTo>
                    <a:pt x="357" y="671"/>
                    <a:pt x="194" y="760"/>
                    <a:pt x="104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8"/>
            <p:cNvSpPr/>
            <p:nvPr/>
          </p:nvSpPr>
          <p:spPr>
            <a:xfrm>
              <a:off x="2777350" y="2796450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90" y="686"/>
                  </a:moveTo>
                  <a:cubicBezTo>
                    <a:pt x="1" y="626"/>
                    <a:pt x="30" y="433"/>
                    <a:pt x="135" y="269"/>
                  </a:cubicBezTo>
                  <a:cubicBezTo>
                    <a:pt x="254" y="90"/>
                    <a:pt x="417" y="1"/>
                    <a:pt x="507" y="60"/>
                  </a:cubicBezTo>
                  <a:cubicBezTo>
                    <a:pt x="596" y="120"/>
                    <a:pt x="581" y="313"/>
                    <a:pt x="477" y="477"/>
                  </a:cubicBezTo>
                  <a:cubicBezTo>
                    <a:pt x="358" y="656"/>
                    <a:pt x="194" y="745"/>
                    <a:pt x="90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8"/>
            <p:cNvSpPr/>
            <p:nvPr/>
          </p:nvSpPr>
          <p:spPr>
            <a:xfrm>
              <a:off x="2739400" y="27629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0" y="625"/>
                    <a:pt x="30" y="447"/>
                    <a:pt x="134" y="268"/>
                  </a:cubicBezTo>
                  <a:cubicBezTo>
                    <a:pt x="253" y="90"/>
                    <a:pt x="417" y="0"/>
                    <a:pt x="506" y="60"/>
                  </a:cubicBezTo>
                  <a:cubicBezTo>
                    <a:pt x="596" y="119"/>
                    <a:pt x="581" y="313"/>
                    <a:pt x="477" y="491"/>
                  </a:cubicBezTo>
                  <a:cubicBezTo>
                    <a:pt x="358" y="655"/>
                    <a:pt x="194" y="744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8"/>
            <p:cNvSpPr/>
            <p:nvPr/>
          </p:nvSpPr>
          <p:spPr>
            <a:xfrm>
              <a:off x="2759125" y="27049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7"/>
                  </a:moveTo>
                  <a:cubicBezTo>
                    <a:pt x="0" y="313"/>
                    <a:pt x="119" y="164"/>
                    <a:pt x="313" y="75"/>
                  </a:cubicBezTo>
                  <a:cubicBezTo>
                    <a:pt x="506" y="0"/>
                    <a:pt x="685" y="15"/>
                    <a:pt x="730" y="119"/>
                  </a:cubicBezTo>
                  <a:cubicBezTo>
                    <a:pt x="774" y="209"/>
                    <a:pt x="655" y="357"/>
                    <a:pt x="462" y="447"/>
                  </a:cubicBezTo>
                  <a:cubicBezTo>
                    <a:pt x="283" y="536"/>
                    <a:pt x="90" y="521"/>
                    <a:pt x="45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28"/>
            <p:cNvSpPr/>
            <p:nvPr/>
          </p:nvSpPr>
          <p:spPr>
            <a:xfrm>
              <a:off x="2774000" y="2766700"/>
              <a:ext cx="19000" cy="13400"/>
            </a:xfrm>
            <a:custGeom>
              <a:avLst/>
              <a:gdLst/>
              <a:ahLst/>
              <a:cxnLst/>
              <a:rect l="l" t="t" r="r" b="b"/>
              <a:pathLst>
                <a:path w="760" h="536" extrusionOk="0">
                  <a:moveTo>
                    <a:pt x="30" y="417"/>
                  </a:moveTo>
                  <a:cubicBezTo>
                    <a:pt x="1" y="313"/>
                    <a:pt x="105" y="164"/>
                    <a:pt x="298" y="89"/>
                  </a:cubicBezTo>
                  <a:cubicBezTo>
                    <a:pt x="492" y="0"/>
                    <a:pt x="685" y="15"/>
                    <a:pt x="730" y="119"/>
                  </a:cubicBezTo>
                  <a:cubicBezTo>
                    <a:pt x="760" y="223"/>
                    <a:pt x="656" y="372"/>
                    <a:pt x="462" y="447"/>
                  </a:cubicBezTo>
                  <a:cubicBezTo>
                    <a:pt x="269" y="536"/>
                    <a:pt x="75" y="521"/>
                    <a:pt x="30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28"/>
            <p:cNvSpPr/>
            <p:nvPr/>
          </p:nvSpPr>
          <p:spPr>
            <a:xfrm>
              <a:off x="2835400" y="2753300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0"/>
                  </a:moveTo>
                  <a:cubicBezTo>
                    <a:pt x="596" y="119"/>
                    <a:pt x="566" y="313"/>
                    <a:pt x="462" y="477"/>
                  </a:cubicBezTo>
                  <a:cubicBezTo>
                    <a:pt x="343" y="655"/>
                    <a:pt x="179" y="744"/>
                    <a:pt x="90" y="685"/>
                  </a:cubicBezTo>
                  <a:cubicBezTo>
                    <a:pt x="1" y="625"/>
                    <a:pt x="16" y="432"/>
                    <a:pt x="120" y="268"/>
                  </a:cubicBezTo>
                  <a:cubicBezTo>
                    <a:pt x="239" y="90"/>
                    <a:pt x="403" y="0"/>
                    <a:pt x="507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28"/>
            <p:cNvSpPr/>
            <p:nvPr/>
          </p:nvSpPr>
          <p:spPr>
            <a:xfrm>
              <a:off x="2748325" y="27953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417"/>
                  </a:moveTo>
                  <a:cubicBezTo>
                    <a:pt x="1" y="313"/>
                    <a:pt x="120" y="164"/>
                    <a:pt x="313" y="75"/>
                  </a:cubicBezTo>
                  <a:cubicBezTo>
                    <a:pt x="492" y="0"/>
                    <a:pt x="685" y="15"/>
                    <a:pt x="730" y="104"/>
                  </a:cubicBezTo>
                  <a:cubicBezTo>
                    <a:pt x="775" y="209"/>
                    <a:pt x="656" y="357"/>
                    <a:pt x="462" y="447"/>
                  </a:cubicBezTo>
                  <a:cubicBezTo>
                    <a:pt x="283" y="521"/>
                    <a:pt x="90" y="506"/>
                    <a:pt x="45" y="41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8"/>
            <p:cNvSpPr/>
            <p:nvPr/>
          </p:nvSpPr>
          <p:spPr>
            <a:xfrm>
              <a:off x="2808975" y="2783425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418"/>
                  </a:moveTo>
                  <a:cubicBezTo>
                    <a:pt x="1" y="313"/>
                    <a:pt x="120" y="165"/>
                    <a:pt x="313" y="75"/>
                  </a:cubicBezTo>
                  <a:cubicBezTo>
                    <a:pt x="507" y="1"/>
                    <a:pt x="700" y="16"/>
                    <a:pt x="745" y="105"/>
                  </a:cubicBezTo>
                  <a:cubicBezTo>
                    <a:pt x="790" y="209"/>
                    <a:pt x="671" y="358"/>
                    <a:pt x="477" y="447"/>
                  </a:cubicBezTo>
                  <a:cubicBezTo>
                    <a:pt x="284" y="522"/>
                    <a:pt x="90" y="507"/>
                    <a:pt x="45" y="41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8"/>
            <p:cNvSpPr/>
            <p:nvPr/>
          </p:nvSpPr>
          <p:spPr>
            <a:xfrm>
              <a:off x="2801175" y="2816175"/>
              <a:ext cx="18250" cy="15650"/>
            </a:xfrm>
            <a:custGeom>
              <a:avLst/>
              <a:gdLst/>
              <a:ahLst/>
              <a:cxnLst/>
              <a:rect l="l" t="t" r="r" b="b"/>
              <a:pathLst>
                <a:path w="730" h="626" extrusionOk="0">
                  <a:moveTo>
                    <a:pt x="670" y="537"/>
                  </a:moveTo>
                  <a:cubicBezTo>
                    <a:pt x="611" y="626"/>
                    <a:pt x="417" y="596"/>
                    <a:pt x="253" y="477"/>
                  </a:cubicBezTo>
                  <a:cubicBezTo>
                    <a:pt x="90" y="358"/>
                    <a:pt x="0" y="179"/>
                    <a:pt x="75" y="90"/>
                  </a:cubicBezTo>
                  <a:cubicBezTo>
                    <a:pt x="134" y="1"/>
                    <a:pt x="313" y="31"/>
                    <a:pt x="491" y="150"/>
                  </a:cubicBezTo>
                  <a:cubicBezTo>
                    <a:pt x="655" y="269"/>
                    <a:pt x="730" y="447"/>
                    <a:pt x="670" y="53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8"/>
            <p:cNvSpPr/>
            <p:nvPr/>
          </p:nvSpPr>
          <p:spPr>
            <a:xfrm>
              <a:off x="2848050" y="28076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60" y="179"/>
                  </a:moveTo>
                  <a:cubicBezTo>
                    <a:pt x="775" y="283"/>
                    <a:pt x="626" y="402"/>
                    <a:pt x="417" y="432"/>
                  </a:cubicBezTo>
                  <a:cubicBezTo>
                    <a:pt x="209" y="462"/>
                    <a:pt x="30" y="402"/>
                    <a:pt x="16" y="283"/>
                  </a:cubicBezTo>
                  <a:cubicBezTo>
                    <a:pt x="1" y="179"/>
                    <a:pt x="150" y="75"/>
                    <a:pt x="358" y="30"/>
                  </a:cubicBezTo>
                  <a:cubicBezTo>
                    <a:pt x="566" y="0"/>
                    <a:pt x="745" y="75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8"/>
            <p:cNvSpPr/>
            <p:nvPr/>
          </p:nvSpPr>
          <p:spPr>
            <a:xfrm>
              <a:off x="2768425" y="284297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15" y="283"/>
                  </a:moveTo>
                  <a:cubicBezTo>
                    <a:pt x="0" y="179"/>
                    <a:pt x="149" y="60"/>
                    <a:pt x="358" y="30"/>
                  </a:cubicBezTo>
                  <a:cubicBezTo>
                    <a:pt x="551" y="0"/>
                    <a:pt x="745" y="60"/>
                    <a:pt x="759" y="164"/>
                  </a:cubicBezTo>
                  <a:cubicBezTo>
                    <a:pt x="774" y="268"/>
                    <a:pt x="626" y="387"/>
                    <a:pt x="417" y="417"/>
                  </a:cubicBezTo>
                  <a:cubicBezTo>
                    <a:pt x="209" y="462"/>
                    <a:pt x="30" y="387"/>
                    <a:pt x="15" y="28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8"/>
            <p:cNvSpPr/>
            <p:nvPr/>
          </p:nvSpPr>
          <p:spPr>
            <a:xfrm>
              <a:off x="2538825" y="268705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19" y="745"/>
                  </a:moveTo>
                  <a:cubicBezTo>
                    <a:pt x="15" y="700"/>
                    <a:pt x="0" y="522"/>
                    <a:pt x="75" y="328"/>
                  </a:cubicBezTo>
                  <a:cubicBezTo>
                    <a:pt x="149" y="135"/>
                    <a:pt x="298" y="1"/>
                    <a:pt x="402" y="45"/>
                  </a:cubicBezTo>
                  <a:cubicBezTo>
                    <a:pt x="507" y="90"/>
                    <a:pt x="521" y="284"/>
                    <a:pt x="447" y="477"/>
                  </a:cubicBezTo>
                  <a:cubicBezTo>
                    <a:pt x="373" y="671"/>
                    <a:pt x="224" y="790"/>
                    <a:pt x="11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8"/>
            <p:cNvSpPr/>
            <p:nvPr/>
          </p:nvSpPr>
          <p:spPr>
            <a:xfrm>
              <a:off x="2575675" y="2675900"/>
              <a:ext cx="13025" cy="19375"/>
            </a:xfrm>
            <a:custGeom>
              <a:avLst/>
              <a:gdLst/>
              <a:ahLst/>
              <a:cxnLst/>
              <a:rect l="l" t="t" r="r" b="b"/>
              <a:pathLst>
                <a:path w="521" h="775" extrusionOk="0">
                  <a:moveTo>
                    <a:pt x="119" y="730"/>
                  </a:moveTo>
                  <a:cubicBezTo>
                    <a:pt x="15" y="700"/>
                    <a:pt x="0" y="506"/>
                    <a:pt x="74" y="313"/>
                  </a:cubicBezTo>
                  <a:cubicBezTo>
                    <a:pt x="149" y="119"/>
                    <a:pt x="298" y="0"/>
                    <a:pt x="402" y="45"/>
                  </a:cubicBezTo>
                  <a:cubicBezTo>
                    <a:pt x="491" y="75"/>
                    <a:pt x="521" y="268"/>
                    <a:pt x="447" y="462"/>
                  </a:cubicBezTo>
                  <a:cubicBezTo>
                    <a:pt x="357" y="655"/>
                    <a:pt x="223" y="774"/>
                    <a:pt x="119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8"/>
            <p:cNvSpPr/>
            <p:nvPr/>
          </p:nvSpPr>
          <p:spPr>
            <a:xfrm>
              <a:off x="3422975" y="276185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35" y="45"/>
                  </a:moveTo>
                  <a:cubicBezTo>
                    <a:pt x="31" y="90"/>
                    <a:pt x="1" y="283"/>
                    <a:pt x="90" y="462"/>
                  </a:cubicBezTo>
                  <a:cubicBezTo>
                    <a:pt x="165" y="656"/>
                    <a:pt x="313" y="775"/>
                    <a:pt x="418" y="745"/>
                  </a:cubicBezTo>
                  <a:cubicBezTo>
                    <a:pt x="507" y="700"/>
                    <a:pt x="537" y="507"/>
                    <a:pt x="447" y="313"/>
                  </a:cubicBezTo>
                  <a:cubicBezTo>
                    <a:pt x="373" y="135"/>
                    <a:pt x="224" y="1"/>
                    <a:pt x="135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28"/>
            <p:cNvSpPr/>
            <p:nvPr/>
          </p:nvSpPr>
          <p:spPr>
            <a:xfrm>
              <a:off x="3449775" y="279310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135"/>
                  </a:moveTo>
                  <a:cubicBezTo>
                    <a:pt x="0" y="239"/>
                    <a:pt x="134" y="373"/>
                    <a:pt x="328" y="447"/>
                  </a:cubicBezTo>
                  <a:cubicBezTo>
                    <a:pt x="521" y="522"/>
                    <a:pt x="715" y="492"/>
                    <a:pt x="745" y="388"/>
                  </a:cubicBezTo>
                  <a:cubicBezTo>
                    <a:pt x="789" y="284"/>
                    <a:pt x="655" y="135"/>
                    <a:pt x="462" y="75"/>
                  </a:cubicBezTo>
                  <a:cubicBezTo>
                    <a:pt x="268" y="1"/>
                    <a:pt x="75" y="31"/>
                    <a:pt x="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28"/>
            <p:cNvSpPr/>
            <p:nvPr/>
          </p:nvSpPr>
          <p:spPr>
            <a:xfrm>
              <a:off x="3374600" y="27648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1" y="135"/>
                  </a:moveTo>
                  <a:cubicBezTo>
                    <a:pt x="1" y="239"/>
                    <a:pt x="120" y="373"/>
                    <a:pt x="313" y="447"/>
                  </a:cubicBezTo>
                  <a:cubicBezTo>
                    <a:pt x="507" y="522"/>
                    <a:pt x="700" y="492"/>
                    <a:pt x="730" y="388"/>
                  </a:cubicBezTo>
                  <a:cubicBezTo>
                    <a:pt x="775" y="283"/>
                    <a:pt x="656" y="150"/>
                    <a:pt x="447" y="75"/>
                  </a:cubicBezTo>
                  <a:cubicBezTo>
                    <a:pt x="254" y="1"/>
                    <a:pt x="75" y="30"/>
                    <a:pt x="31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28"/>
            <p:cNvSpPr/>
            <p:nvPr/>
          </p:nvSpPr>
          <p:spPr>
            <a:xfrm>
              <a:off x="3405125" y="2800550"/>
              <a:ext cx="17875" cy="16025"/>
            </a:xfrm>
            <a:custGeom>
              <a:avLst/>
              <a:gdLst/>
              <a:ahLst/>
              <a:cxnLst/>
              <a:rect l="l" t="t" r="r" b="b"/>
              <a:pathLst>
                <a:path w="715" h="641" extrusionOk="0">
                  <a:moveTo>
                    <a:pt x="75" y="551"/>
                  </a:moveTo>
                  <a:cubicBezTo>
                    <a:pt x="134" y="641"/>
                    <a:pt x="328" y="611"/>
                    <a:pt x="477" y="477"/>
                  </a:cubicBezTo>
                  <a:cubicBezTo>
                    <a:pt x="640" y="343"/>
                    <a:pt x="715" y="179"/>
                    <a:pt x="655" y="90"/>
                  </a:cubicBezTo>
                  <a:cubicBezTo>
                    <a:pt x="581" y="1"/>
                    <a:pt x="402" y="45"/>
                    <a:pt x="238" y="164"/>
                  </a:cubicBezTo>
                  <a:cubicBezTo>
                    <a:pt x="75" y="298"/>
                    <a:pt x="0" y="477"/>
                    <a:pt x="75" y="55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28"/>
            <p:cNvSpPr/>
            <p:nvPr/>
          </p:nvSpPr>
          <p:spPr>
            <a:xfrm>
              <a:off x="3404000" y="2776725"/>
              <a:ext cx="16025" cy="18650"/>
            </a:xfrm>
            <a:custGeom>
              <a:avLst/>
              <a:gdLst/>
              <a:ahLst/>
              <a:cxnLst/>
              <a:rect l="l" t="t" r="r" b="b"/>
              <a:pathLst>
                <a:path w="641" h="746" extrusionOk="0">
                  <a:moveTo>
                    <a:pt x="90" y="671"/>
                  </a:moveTo>
                  <a:cubicBezTo>
                    <a:pt x="179" y="745"/>
                    <a:pt x="358" y="656"/>
                    <a:pt x="477" y="492"/>
                  </a:cubicBezTo>
                  <a:cubicBezTo>
                    <a:pt x="596" y="328"/>
                    <a:pt x="641" y="135"/>
                    <a:pt x="551" y="75"/>
                  </a:cubicBezTo>
                  <a:cubicBezTo>
                    <a:pt x="462" y="1"/>
                    <a:pt x="283" y="90"/>
                    <a:pt x="164" y="254"/>
                  </a:cubicBezTo>
                  <a:cubicBezTo>
                    <a:pt x="30" y="418"/>
                    <a:pt x="1" y="611"/>
                    <a:pt x="90" y="67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28"/>
            <p:cNvSpPr/>
            <p:nvPr/>
          </p:nvSpPr>
          <p:spPr>
            <a:xfrm>
              <a:off x="3341850" y="2737675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6" y="134"/>
                  </a:moveTo>
                  <a:cubicBezTo>
                    <a:pt x="1" y="238"/>
                    <a:pt x="135" y="372"/>
                    <a:pt x="328" y="447"/>
                  </a:cubicBezTo>
                  <a:cubicBezTo>
                    <a:pt x="522" y="521"/>
                    <a:pt x="700" y="491"/>
                    <a:pt x="745" y="387"/>
                  </a:cubicBezTo>
                  <a:cubicBezTo>
                    <a:pt x="790" y="283"/>
                    <a:pt x="656" y="149"/>
                    <a:pt x="462" y="74"/>
                  </a:cubicBezTo>
                  <a:cubicBezTo>
                    <a:pt x="269" y="0"/>
                    <a:pt x="75" y="30"/>
                    <a:pt x="46" y="13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28"/>
            <p:cNvSpPr/>
            <p:nvPr/>
          </p:nvSpPr>
          <p:spPr>
            <a:xfrm>
              <a:off x="3382800" y="2733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47"/>
                  </a:moveTo>
                  <a:cubicBezTo>
                    <a:pt x="104" y="536"/>
                    <a:pt x="298" y="536"/>
                    <a:pt x="477" y="447"/>
                  </a:cubicBezTo>
                  <a:cubicBezTo>
                    <a:pt x="655" y="357"/>
                    <a:pt x="774" y="194"/>
                    <a:pt x="715" y="90"/>
                  </a:cubicBezTo>
                  <a:cubicBezTo>
                    <a:pt x="670" y="0"/>
                    <a:pt x="477" y="0"/>
                    <a:pt x="298" y="90"/>
                  </a:cubicBezTo>
                  <a:cubicBezTo>
                    <a:pt x="104" y="194"/>
                    <a:pt x="0" y="357"/>
                    <a:pt x="60" y="44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28"/>
            <p:cNvSpPr/>
            <p:nvPr/>
          </p:nvSpPr>
          <p:spPr>
            <a:xfrm>
              <a:off x="3311350" y="2770775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45" y="447"/>
                  </a:moveTo>
                  <a:cubicBezTo>
                    <a:pt x="105" y="552"/>
                    <a:pt x="283" y="552"/>
                    <a:pt x="477" y="447"/>
                  </a:cubicBezTo>
                  <a:cubicBezTo>
                    <a:pt x="655" y="358"/>
                    <a:pt x="759" y="194"/>
                    <a:pt x="715" y="105"/>
                  </a:cubicBezTo>
                  <a:cubicBezTo>
                    <a:pt x="670" y="1"/>
                    <a:pt x="477" y="1"/>
                    <a:pt x="283" y="105"/>
                  </a:cubicBezTo>
                  <a:cubicBezTo>
                    <a:pt x="105" y="194"/>
                    <a:pt x="0" y="358"/>
                    <a:pt x="45" y="44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28"/>
            <p:cNvSpPr/>
            <p:nvPr/>
          </p:nvSpPr>
          <p:spPr>
            <a:xfrm>
              <a:off x="3363075" y="2771150"/>
              <a:ext cx="10800" cy="19000"/>
            </a:xfrm>
            <a:custGeom>
              <a:avLst/>
              <a:gdLst/>
              <a:ahLst/>
              <a:cxnLst/>
              <a:rect l="l" t="t" r="r" b="b"/>
              <a:pathLst>
                <a:path w="432" h="760" extrusionOk="0">
                  <a:moveTo>
                    <a:pt x="194" y="745"/>
                  </a:moveTo>
                  <a:cubicBezTo>
                    <a:pt x="298" y="760"/>
                    <a:pt x="402" y="596"/>
                    <a:pt x="417" y="388"/>
                  </a:cubicBezTo>
                  <a:cubicBezTo>
                    <a:pt x="432" y="179"/>
                    <a:pt x="343" y="16"/>
                    <a:pt x="238" y="1"/>
                  </a:cubicBezTo>
                  <a:cubicBezTo>
                    <a:pt x="134" y="1"/>
                    <a:pt x="30" y="164"/>
                    <a:pt x="15" y="373"/>
                  </a:cubicBezTo>
                  <a:cubicBezTo>
                    <a:pt x="0" y="566"/>
                    <a:pt x="90" y="745"/>
                    <a:pt x="194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28"/>
            <p:cNvSpPr/>
            <p:nvPr/>
          </p:nvSpPr>
          <p:spPr>
            <a:xfrm>
              <a:off x="3344475" y="275737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298" y="745"/>
                  </a:moveTo>
                  <a:cubicBezTo>
                    <a:pt x="417" y="730"/>
                    <a:pt x="462" y="552"/>
                    <a:pt x="432" y="343"/>
                  </a:cubicBezTo>
                  <a:cubicBezTo>
                    <a:pt x="387" y="150"/>
                    <a:pt x="283" y="1"/>
                    <a:pt x="164" y="16"/>
                  </a:cubicBezTo>
                  <a:cubicBezTo>
                    <a:pt x="60" y="31"/>
                    <a:pt x="0" y="209"/>
                    <a:pt x="45" y="418"/>
                  </a:cubicBezTo>
                  <a:cubicBezTo>
                    <a:pt x="75" y="626"/>
                    <a:pt x="194" y="775"/>
                    <a:pt x="298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28"/>
            <p:cNvSpPr/>
            <p:nvPr/>
          </p:nvSpPr>
          <p:spPr>
            <a:xfrm>
              <a:off x="3327725" y="2820650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90" y="655"/>
                  </a:moveTo>
                  <a:cubicBezTo>
                    <a:pt x="179" y="730"/>
                    <a:pt x="358" y="655"/>
                    <a:pt x="477" y="477"/>
                  </a:cubicBezTo>
                  <a:cubicBezTo>
                    <a:pt x="611" y="313"/>
                    <a:pt x="640" y="134"/>
                    <a:pt x="551" y="60"/>
                  </a:cubicBezTo>
                  <a:cubicBezTo>
                    <a:pt x="462" y="0"/>
                    <a:pt x="283" y="75"/>
                    <a:pt x="164" y="239"/>
                  </a:cubicBezTo>
                  <a:cubicBezTo>
                    <a:pt x="30" y="402"/>
                    <a:pt x="0" y="596"/>
                    <a:pt x="90" y="65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28"/>
            <p:cNvSpPr/>
            <p:nvPr/>
          </p:nvSpPr>
          <p:spPr>
            <a:xfrm>
              <a:off x="3338500" y="2780075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299" y="760"/>
                  </a:moveTo>
                  <a:cubicBezTo>
                    <a:pt x="403" y="730"/>
                    <a:pt x="462" y="552"/>
                    <a:pt x="418" y="343"/>
                  </a:cubicBezTo>
                  <a:cubicBezTo>
                    <a:pt x="388" y="150"/>
                    <a:pt x="269" y="1"/>
                    <a:pt x="165" y="16"/>
                  </a:cubicBezTo>
                  <a:cubicBezTo>
                    <a:pt x="46" y="31"/>
                    <a:pt x="1" y="224"/>
                    <a:pt x="31" y="418"/>
                  </a:cubicBezTo>
                  <a:cubicBezTo>
                    <a:pt x="75" y="626"/>
                    <a:pt x="194" y="775"/>
                    <a:pt x="29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8"/>
            <p:cNvSpPr/>
            <p:nvPr/>
          </p:nvSpPr>
          <p:spPr>
            <a:xfrm>
              <a:off x="3353025" y="2858975"/>
              <a:ext cx="11550" cy="19750"/>
            </a:xfrm>
            <a:custGeom>
              <a:avLst/>
              <a:gdLst/>
              <a:ahLst/>
              <a:cxnLst/>
              <a:rect l="l" t="t" r="r" b="b"/>
              <a:pathLst>
                <a:path w="462" h="790" extrusionOk="0">
                  <a:moveTo>
                    <a:pt x="298" y="760"/>
                  </a:moveTo>
                  <a:cubicBezTo>
                    <a:pt x="417" y="745"/>
                    <a:pt x="462" y="566"/>
                    <a:pt x="432" y="358"/>
                  </a:cubicBezTo>
                  <a:cubicBezTo>
                    <a:pt x="387" y="149"/>
                    <a:pt x="268" y="1"/>
                    <a:pt x="164" y="30"/>
                  </a:cubicBezTo>
                  <a:cubicBezTo>
                    <a:pt x="60" y="45"/>
                    <a:pt x="0" y="224"/>
                    <a:pt x="45" y="432"/>
                  </a:cubicBezTo>
                  <a:cubicBezTo>
                    <a:pt x="75" y="641"/>
                    <a:pt x="194" y="789"/>
                    <a:pt x="298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8"/>
            <p:cNvSpPr/>
            <p:nvPr/>
          </p:nvSpPr>
          <p:spPr>
            <a:xfrm>
              <a:off x="3365675" y="2817675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745" y="387"/>
                  </a:moveTo>
                  <a:cubicBezTo>
                    <a:pt x="789" y="283"/>
                    <a:pt x="655" y="149"/>
                    <a:pt x="462" y="75"/>
                  </a:cubicBezTo>
                  <a:cubicBezTo>
                    <a:pt x="268" y="0"/>
                    <a:pt x="75" y="30"/>
                    <a:pt x="30" y="134"/>
                  </a:cubicBezTo>
                  <a:cubicBezTo>
                    <a:pt x="1" y="224"/>
                    <a:pt x="134" y="372"/>
                    <a:pt x="328" y="447"/>
                  </a:cubicBezTo>
                  <a:cubicBezTo>
                    <a:pt x="521" y="521"/>
                    <a:pt x="700" y="492"/>
                    <a:pt x="745" y="38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8"/>
            <p:cNvSpPr/>
            <p:nvPr/>
          </p:nvSpPr>
          <p:spPr>
            <a:xfrm>
              <a:off x="3347450" y="2832175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759" y="254"/>
                  </a:moveTo>
                  <a:cubicBezTo>
                    <a:pt x="774" y="150"/>
                    <a:pt x="610" y="45"/>
                    <a:pt x="402" y="16"/>
                  </a:cubicBezTo>
                  <a:cubicBezTo>
                    <a:pt x="209" y="1"/>
                    <a:pt x="30" y="60"/>
                    <a:pt x="15" y="179"/>
                  </a:cubicBezTo>
                  <a:cubicBezTo>
                    <a:pt x="0" y="284"/>
                    <a:pt x="164" y="388"/>
                    <a:pt x="372" y="418"/>
                  </a:cubicBezTo>
                  <a:cubicBezTo>
                    <a:pt x="566" y="432"/>
                    <a:pt x="744" y="358"/>
                    <a:pt x="759" y="25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8"/>
            <p:cNvSpPr/>
            <p:nvPr/>
          </p:nvSpPr>
          <p:spPr>
            <a:xfrm>
              <a:off x="3376850" y="2789025"/>
              <a:ext cx="15650" cy="18250"/>
            </a:xfrm>
            <a:custGeom>
              <a:avLst/>
              <a:gdLst/>
              <a:ahLst/>
              <a:cxnLst/>
              <a:rect l="l" t="t" r="r" b="b"/>
              <a:pathLst>
                <a:path w="626" h="730" extrusionOk="0">
                  <a:moveTo>
                    <a:pt x="89" y="670"/>
                  </a:moveTo>
                  <a:cubicBezTo>
                    <a:pt x="179" y="730"/>
                    <a:pt x="357" y="655"/>
                    <a:pt x="476" y="491"/>
                  </a:cubicBezTo>
                  <a:cubicBezTo>
                    <a:pt x="595" y="328"/>
                    <a:pt x="625" y="134"/>
                    <a:pt x="536" y="75"/>
                  </a:cubicBezTo>
                  <a:cubicBezTo>
                    <a:pt x="461" y="0"/>
                    <a:pt x="283" y="89"/>
                    <a:pt x="164" y="253"/>
                  </a:cubicBezTo>
                  <a:cubicBezTo>
                    <a:pt x="30" y="417"/>
                    <a:pt x="0" y="610"/>
                    <a:pt x="89" y="67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8"/>
            <p:cNvSpPr/>
            <p:nvPr/>
          </p:nvSpPr>
          <p:spPr>
            <a:xfrm>
              <a:off x="3504850" y="288317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298" y="744"/>
                  </a:moveTo>
                  <a:cubicBezTo>
                    <a:pt x="417" y="729"/>
                    <a:pt x="462" y="551"/>
                    <a:pt x="432" y="342"/>
                  </a:cubicBezTo>
                  <a:cubicBezTo>
                    <a:pt x="387" y="134"/>
                    <a:pt x="268" y="0"/>
                    <a:pt x="164" y="15"/>
                  </a:cubicBezTo>
                  <a:cubicBezTo>
                    <a:pt x="45" y="30"/>
                    <a:pt x="0" y="223"/>
                    <a:pt x="30" y="417"/>
                  </a:cubicBezTo>
                  <a:cubicBezTo>
                    <a:pt x="75" y="625"/>
                    <a:pt x="194" y="774"/>
                    <a:pt x="298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28"/>
            <p:cNvSpPr/>
            <p:nvPr/>
          </p:nvSpPr>
          <p:spPr>
            <a:xfrm>
              <a:off x="3521975" y="28891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89" y="670"/>
                  </a:moveTo>
                  <a:cubicBezTo>
                    <a:pt x="179" y="730"/>
                    <a:pt x="357" y="655"/>
                    <a:pt x="476" y="491"/>
                  </a:cubicBezTo>
                  <a:cubicBezTo>
                    <a:pt x="610" y="328"/>
                    <a:pt x="640" y="134"/>
                    <a:pt x="551" y="60"/>
                  </a:cubicBezTo>
                  <a:cubicBezTo>
                    <a:pt x="462" y="0"/>
                    <a:pt x="283" y="75"/>
                    <a:pt x="164" y="253"/>
                  </a:cubicBezTo>
                  <a:cubicBezTo>
                    <a:pt x="30" y="417"/>
                    <a:pt x="0" y="596"/>
                    <a:pt x="89" y="67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28"/>
            <p:cNvSpPr/>
            <p:nvPr/>
          </p:nvSpPr>
          <p:spPr>
            <a:xfrm>
              <a:off x="3402150" y="2829575"/>
              <a:ext cx="19750" cy="11925"/>
            </a:xfrm>
            <a:custGeom>
              <a:avLst/>
              <a:gdLst/>
              <a:ahLst/>
              <a:cxnLst/>
              <a:rect l="l" t="t" r="r" b="b"/>
              <a:pathLst>
                <a:path w="790" h="477" extrusionOk="0">
                  <a:moveTo>
                    <a:pt x="30" y="328"/>
                  </a:moveTo>
                  <a:cubicBezTo>
                    <a:pt x="60" y="432"/>
                    <a:pt x="238" y="477"/>
                    <a:pt x="447" y="432"/>
                  </a:cubicBezTo>
                  <a:cubicBezTo>
                    <a:pt x="640" y="388"/>
                    <a:pt x="789" y="269"/>
                    <a:pt x="759" y="149"/>
                  </a:cubicBezTo>
                  <a:cubicBezTo>
                    <a:pt x="730" y="45"/>
                    <a:pt x="551" y="1"/>
                    <a:pt x="357" y="45"/>
                  </a:cubicBezTo>
                  <a:cubicBezTo>
                    <a:pt x="149" y="90"/>
                    <a:pt x="0" y="224"/>
                    <a:pt x="30" y="32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28"/>
            <p:cNvSpPr/>
            <p:nvPr/>
          </p:nvSpPr>
          <p:spPr>
            <a:xfrm>
              <a:off x="3437500" y="2800925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90" y="700"/>
                  </a:moveTo>
                  <a:cubicBezTo>
                    <a:pt x="179" y="760"/>
                    <a:pt x="343" y="655"/>
                    <a:pt x="447" y="477"/>
                  </a:cubicBezTo>
                  <a:cubicBezTo>
                    <a:pt x="551" y="298"/>
                    <a:pt x="551" y="105"/>
                    <a:pt x="462" y="45"/>
                  </a:cubicBezTo>
                  <a:cubicBezTo>
                    <a:pt x="358" y="0"/>
                    <a:pt x="194" y="105"/>
                    <a:pt x="104" y="283"/>
                  </a:cubicBezTo>
                  <a:cubicBezTo>
                    <a:pt x="0" y="462"/>
                    <a:pt x="0" y="655"/>
                    <a:pt x="90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28"/>
            <p:cNvSpPr/>
            <p:nvPr/>
          </p:nvSpPr>
          <p:spPr>
            <a:xfrm>
              <a:off x="3397675" y="2870875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90" y="715"/>
                  </a:moveTo>
                  <a:cubicBezTo>
                    <a:pt x="194" y="760"/>
                    <a:pt x="358" y="656"/>
                    <a:pt x="447" y="477"/>
                  </a:cubicBezTo>
                  <a:cubicBezTo>
                    <a:pt x="551" y="299"/>
                    <a:pt x="551" y="105"/>
                    <a:pt x="462" y="60"/>
                  </a:cubicBezTo>
                  <a:cubicBezTo>
                    <a:pt x="358" y="1"/>
                    <a:pt x="209" y="105"/>
                    <a:pt x="105" y="284"/>
                  </a:cubicBezTo>
                  <a:cubicBezTo>
                    <a:pt x="1" y="462"/>
                    <a:pt x="1" y="656"/>
                    <a:pt x="90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28"/>
            <p:cNvSpPr/>
            <p:nvPr/>
          </p:nvSpPr>
          <p:spPr>
            <a:xfrm>
              <a:off x="3438975" y="284745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477" y="700"/>
                  </a:moveTo>
                  <a:cubicBezTo>
                    <a:pt x="566" y="640"/>
                    <a:pt x="552" y="462"/>
                    <a:pt x="462" y="283"/>
                  </a:cubicBezTo>
                  <a:cubicBezTo>
                    <a:pt x="358" y="89"/>
                    <a:pt x="194" y="0"/>
                    <a:pt x="105" y="45"/>
                  </a:cubicBezTo>
                  <a:cubicBezTo>
                    <a:pt x="1" y="104"/>
                    <a:pt x="16" y="298"/>
                    <a:pt x="105" y="476"/>
                  </a:cubicBezTo>
                  <a:cubicBezTo>
                    <a:pt x="209" y="655"/>
                    <a:pt x="373" y="759"/>
                    <a:pt x="477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28"/>
            <p:cNvSpPr/>
            <p:nvPr/>
          </p:nvSpPr>
          <p:spPr>
            <a:xfrm>
              <a:off x="3414800" y="2846700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611" y="611"/>
                  </a:moveTo>
                  <a:cubicBezTo>
                    <a:pt x="685" y="536"/>
                    <a:pt x="625" y="358"/>
                    <a:pt x="492" y="209"/>
                  </a:cubicBezTo>
                  <a:cubicBezTo>
                    <a:pt x="343" y="60"/>
                    <a:pt x="164" y="0"/>
                    <a:pt x="90" y="75"/>
                  </a:cubicBezTo>
                  <a:cubicBezTo>
                    <a:pt x="0" y="149"/>
                    <a:pt x="60" y="328"/>
                    <a:pt x="194" y="492"/>
                  </a:cubicBezTo>
                  <a:cubicBezTo>
                    <a:pt x="343" y="640"/>
                    <a:pt x="521" y="685"/>
                    <a:pt x="611" y="61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28"/>
            <p:cNvSpPr/>
            <p:nvPr/>
          </p:nvSpPr>
          <p:spPr>
            <a:xfrm>
              <a:off x="3365675" y="2898800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90" y="715"/>
                  </a:moveTo>
                  <a:cubicBezTo>
                    <a:pt x="194" y="759"/>
                    <a:pt x="343" y="655"/>
                    <a:pt x="447" y="477"/>
                  </a:cubicBezTo>
                  <a:cubicBezTo>
                    <a:pt x="551" y="298"/>
                    <a:pt x="551" y="104"/>
                    <a:pt x="462" y="60"/>
                  </a:cubicBezTo>
                  <a:cubicBezTo>
                    <a:pt x="358" y="0"/>
                    <a:pt x="209" y="104"/>
                    <a:pt x="105" y="283"/>
                  </a:cubicBezTo>
                  <a:cubicBezTo>
                    <a:pt x="1" y="462"/>
                    <a:pt x="1" y="655"/>
                    <a:pt x="90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28"/>
            <p:cNvSpPr/>
            <p:nvPr/>
          </p:nvSpPr>
          <p:spPr>
            <a:xfrm>
              <a:off x="3369400" y="285785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72" y="745"/>
                  </a:moveTo>
                  <a:cubicBezTo>
                    <a:pt x="477" y="700"/>
                    <a:pt x="506" y="522"/>
                    <a:pt x="432" y="328"/>
                  </a:cubicBezTo>
                  <a:cubicBezTo>
                    <a:pt x="372" y="135"/>
                    <a:pt x="239" y="1"/>
                    <a:pt x="134" y="31"/>
                  </a:cubicBezTo>
                  <a:cubicBezTo>
                    <a:pt x="30" y="75"/>
                    <a:pt x="0" y="254"/>
                    <a:pt x="60" y="447"/>
                  </a:cubicBezTo>
                  <a:cubicBezTo>
                    <a:pt x="119" y="656"/>
                    <a:pt x="268" y="775"/>
                    <a:pt x="372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28"/>
            <p:cNvSpPr/>
            <p:nvPr/>
          </p:nvSpPr>
          <p:spPr>
            <a:xfrm>
              <a:off x="3394325" y="293415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373" y="745"/>
                  </a:moveTo>
                  <a:cubicBezTo>
                    <a:pt x="477" y="715"/>
                    <a:pt x="522" y="521"/>
                    <a:pt x="447" y="328"/>
                  </a:cubicBezTo>
                  <a:cubicBezTo>
                    <a:pt x="388" y="134"/>
                    <a:pt x="239" y="0"/>
                    <a:pt x="135" y="30"/>
                  </a:cubicBezTo>
                  <a:cubicBezTo>
                    <a:pt x="30" y="75"/>
                    <a:pt x="1" y="268"/>
                    <a:pt x="75" y="462"/>
                  </a:cubicBezTo>
                  <a:cubicBezTo>
                    <a:pt x="135" y="655"/>
                    <a:pt x="269" y="789"/>
                    <a:pt x="373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28"/>
            <p:cNvSpPr/>
            <p:nvPr/>
          </p:nvSpPr>
          <p:spPr>
            <a:xfrm>
              <a:off x="3401400" y="2891350"/>
              <a:ext cx="19750" cy="11925"/>
            </a:xfrm>
            <a:custGeom>
              <a:avLst/>
              <a:gdLst/>
              <a:ahLst/>
              <a:cxnLst/>
              <a:rect l="l" t="t" r="r" b="b"/>
              <a:pathLst>
                <a:path w="790" h="477" extrusionOk="0">
                  <a:moveTo>
                    <a:pt x="760" y="328"/>
                  </a:moveTo>
                  <a:cubicBezTo>
                    <a:pt x="789" y="224"/>
                    <a:pt x="641" y="90"/>
                    <a:pt x="432" y="45"/>
                  </a:cubicBezTo>
                  <a:cubicBezTo>
                    <a:pt x="239" y="1"/>
                    <a:pt x="45" y="60"/>
                    <a:pt x="30" y="164"/>
                  </a:cubicBezTo>
                  <a:cubicBezTo>
                    <a:pt x="0" y="268"/>
                    <a:pt x="149" y="388"/>
                    <a:pt x="343" y="432"/>
                  </a:cubicBezTo>
                  <a:cubicBezTo>
                    <a:pt x="551" y="477"/>
                    <a:pt x="730" y="432"/>
                    <a:pt x="760" y="32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28"/>
            <p:cNvSpPr/>
            <p:nvPr/>
          </p:nvSpPr>
          <p:spPr>
            <a:xfrm>
              <a:off x="3385400" y="29081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45" y="194"/>
                  </a:moveTo>
                  <a:cubicBezTo>
                    <a:pt x="745" y="90"/>
                    <a:pt x="581" y="0"/>
                    <a:pt x="373" y="0"/>
                  </a:cubicBezTo>
                  <a:cubicBezTo>
                    <a:pt x="164" y="15"/>
                    <a:pt x="0" y="105"/>
                    <a:pt x="0" y="209"/>
                  </a:cubicBezTo>
                  <a:cubicBezTo>
                    <a:pt x="0" y="328"/>
                    <a:pt x="179" y="402"/>
                    <a:pt x="387" y="402"/>
                  </a:cubicBezTo>
                  <a:cubicBezTo>
                    <a:pt x="596" y="402"/>
                    <a:pt x="760" y="298"/>
                    <a:pt x="745" y="19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28"/>
            <p:cNvSpPr/>
            <p:nvPr/>
          </p:nvSpPr>
          <p:spPr>
            <a:xfrm>
              <a:off x="3446050" y="2928925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596" y="611"/>
                  </a:moveTo>
                  <a:cubicBezTo>
                    <a:pt x="685" y="537"/>
                    <a:pt x="626" y="358"/>
                    <a:pt x="477" y="209"/>
                  </a:cubicBezTo>
                  <a:cubicBezTo>
                    <a:pt x="343" y="60"/>
                    <a:pt x="149" y="1"/>
                    <a:pt x="75" y="75"/>
                  </a:cubicBezTo>
                  <a:cubicBezTo>
                    <a:pt x="1" y="150"/>
                    <a:pt x="45" y="343"/>
                    <a:pt x="194" y="492"/>
                  </a:cubicBezTo>
                  <a:cubicBezTo>
                    <a:pt x="343" y="641"/>
                    <a:pt x="522" y="686"/>
                    <a:pt x="596" y="61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28"/>
            <p:cNvSpPr/>
            <p:nvPr/>
          </p:nvSpPr>
          <p:spPr>
            <a:xfrm>
              <a:off x="3406975" y="2917775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45" y="194"/>
                  </a:moveTo>
                  <a:cubicBezTo>
                    <a:pt x="745" y="75"/>
                    <a:pt x="581" y="0"/>
                    <a:pt x="373" y="0"/>
                  </a:cubicBezTo>
                  <a:cubicBezTo>
                    <a:pt x="164" y="15"/>
                    <a:pt x="1" y="105"/>
                    <a:pt x="1" y="224"/>
                  </a:cubicBezTo>
                  <a:cubicBezTo>
                    <a:pt x="1" y="328"/>
                    <a:pt x="179" y="402"/>
                    <a:pt x="388" y="402"/>
                  </a:cubicBezTo>
                  <a:cubicBezTo>
                    <a:pt x="596" y="387"/>
                    <a:pt x="760" y="298"/>
                    <a:pt x="745" y="19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28"/>
            <p:cNvSpPr/>
            <p:nvPr/>
          </p:nvSpPr>
          <p:spPr>
            <a:xfrm>
              <a:off x="3487350" y="29159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60" y="180"/>
                  </a:moveTo>
                  <a:cubicBezTo>
                    <a:pt x="745" y="75"/>
                    <a:pt x="581" y="1"/>
                    <a:pt x="373" y="1"/>
                  </a:cubicBezTo>
                  <a:cubicBezTo>
                    <a:pt x="165" y="1"/>
                    <a:pt x="1" y="105"/>
                    <a:pt x="1" y="209"/>
                  </a:cubicBezTo>
                  <a:cubicBezTo>
                    <a:pt x="1" y="314"/>
                    <a:pt x="179" y="403"/>
                    <a:pt x="388" y="403"/>
                  </a:cubicBezTo>
                  <a:cubicBezTo>
                    <a:pt x="596" y="388"/>
                    <a:pt x="760" y="299"/>
                    <a:pt x="760" y="18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28"/>
            <p:cNvSpPr/>
            <p:nvPr/>
          </p:nvSpPr>
          <p:spPr>
            <a:xfrm>
              <a:off x="3448275" y="288800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462" y="45"/>
                  </a:moveTo>
                  <a:cubicBezTo>
                    <a:pt x="373" y="1"/>
                    <a:pt x="209" y="105"/>
                    <a:pt x="105" y="283"/>
                  </a:cubicBezTo>
                  <a:cubicBezTo>
                    <a:pt x="1" y="462"/>
                    <a:pt x="1" y="656"/>
                    <a:pt x="90" y="700"/>
                  </a:cubicBezTo>
                  <a:cubicBezTo>
                    <a:pt x="194" y="760"/>
                    <a:pt x="358" y="656"/>
                    <a:pt x="447" y="477"/>
                  </a:cubicBezTo>
                  <a:cubicBezTo>
                    <a:pt x="552" y="298"/>
                    <a:pt x="567" y="105"/>
                    <a:pt x="462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28"/>
            <p:cNvSpPr/>
            <p:nvPr/>
          </p:nvSpPr>
          <p:spPr>
            <a:xfrm>
              <a:off x="3459450" y="290772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343" y="30"/>
                  </a:moveTo>
                  <a:cubicBezTo>
                    <a:pt x="239" y="0"/>
                    <a:pt x="105" y="149"/>
                    <a:pt x="60" y="343"/>
                  </a:cubicBezTo>
                  <a:cubicBezTo>
                    <a:pt x="0" y="551"/>
                    <a:pt x="45" y="730"/>
                    <a:pt x="149" y="760"/>
                  </a:cubicBezTo>
                  <a:cubicBezTo>
                    <a:pt x="254" y="789"/>
                    <a:pt x="388" y="655"/>
                    <a:pt x="447" y="447"/>
                  </a:cubicBezTo>
                  <a:cubicBezTo>
                    <a:pt x="492" y="254"/>
                    <a:pt x="447" y="60"/>
                    <a:pt x="343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28"/>
            <p:cNvSpPr/>
            <p:nvPr/>
          </p:nvSpPr>
          <p:spPr>
            <a:xfrm>
              <a:off x="3422600" y="2875350"/>
              <a:ext cx="17150" cy="17525"/>
            </a:xfrm>
            <a:custGeom>
              <a:avLst/>
              <a:gdLst/>
              <a:ahLst/>
              <a:cxnLst/>
              <a:rect l="l" t="t" r="r" b="b"/>
              <a:pathLst>
                <a:path w="686" h="701" extrusionOk="0">
                  <a:moveTo>
                    <a:pt x="611" y="626"/>
                  </a:moveTo>
                  <a:cubicBezTo>
                    <a:pt x="686" y="551"/>
                    <a:pt x="626" y="358"/>
                    <a:pt x="492" y="209"/>
                  </a:cubicBezTo>
                  <a:cubicBezTo>
                    <a:pt x="343" y="60"/>
                    <a:pt x="165" y="0"/>
                    <a:pt x="90" y="90"/>
                  </a:cubicBezTo>
                  <a:cubicBezTo>
                    <a:pt x="1" y="164"/>
                    <a:pt x="60" y="343"/>
                    <a:pt x="194" y="492"/>
                  </a:cubicBezTo>
                  <a:cubicBezTo>
                    <a:pt x="343" y="641"/>
                    <a:pt x="522" y="700"/>
                    <a:pt x="611" y="62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28"/>
            <p:cNvSpPr/>
            <p:nvPr/>
          </p:nvSpPr>
          <p:spPr>
            <a:xfrm>
              <a:off x="3446050" y="2821025"/>
              <a:ext cx="19000" cy="11175"/>
            </a:xfrm>
            <a:custGeom>
              <a:avLst/>
              <a:gdLst/>
              <a:ahLst/>
              <a:cxnLst/>
              <a:rect l="l" t="t" r="r" b="b"/>
              <a:pathLst>
                <a:path w="760" h="447" extrusionOk="0">
                  <a:moveTo>
                    <a:pt x="1" y="253"/>
                  </a:moveTo>
                  <a:cubicBezTo>
                    <a:pt x="16" y="358"/>
                    <a:pt x="194" y="447"/>
                    <a:pt x="403" y="417"/>
                  </a:cubicBezTo>
                  <a:cubicBezTo>
                    <a:pt x="611" y="402"/>
                    <a:pt x="760" y="298"/>
                    <a:pt x="760" y="194"/>
                  </a:cubicBezTo>
                  <a:cubicBezTo>
                    <a:pt x="745" y="75"/>
                    <a:pt x="566" y="0"/>
                    <a:pt x="358" y="30"/>
                  </a:cubicBezTo>
                  <a:cubicBezTo>
                    <a:pt x="149" y="45"/>
                    <a:pt x="1" y="149"/>
                    <a:pt x="1" y="25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28"/>
            <p:cNvSpPr/>
            <p:nvPr/>
          </p:nvSpPr>
          <p:spPr>
            <a:xfrm>
              <a:off x="3474325" y="28236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60" y="328"/>
                  </a:moveTo>
                  <a:cubicBezTo>
                    <a:pt x="775" y="224"/>
                    <a:pt x="641" y="90"/>
                    <a:pt x="433" y="60"/>
                  </a:cubicBezTo>
                  <a:cubicBezTo>
                    <a:pt x="239" y="0"/>
                    <a:pt x="46" y="60"/>
                    <a:pt x="31" y="164"/>
                  </a:cubicBezTo>
                  <a:cubicBezTo>
                    <a:pt x="1" y="268"/>
                    <a:pt x="150" y="387"/>
                    <a:pt x="343" y="447"/>
                  </a:cubicBezTo>
                  <a:cubicBezTo>
                    <a:pt x="552" y="492"/>
                    <a:pt x="730" y="432"/>
                    <a:pt x="760" y="32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28"/>
            <p:cNvSpPr/>
            <p:nvPr/>
          </p:nvSpPr>
          <p:spPr>
            <a:xfrm>
              <a:off x="3497400" y="2842600"/>
              <a:ext cx="17150" cy="17525"/>
            </a:xfrm>
            <a:custGeom>
              <a:avLst/>
              <a:gdLst/>
              <a:ahLst/>
              <a:cxnLst/>
              <a:rect l="l" t="t" r="r" b="b"/>
              <a:pathLst>
                <a:path w="686" h="701" extrusionOk="0">
                  <a:moveTo>
                    <a:pt x="611" y="626"/>
                  </a:moveTo>
                  <a:cubicBezTo>
                    <a:pt x="685" y="536"/>
                    <a:pt x="626" y="358"/>
                    <a:pt x="477" y="209"/>
                  </a:cubicBezTo>
                  <a:cubicBezTo>
                    <a:pt x="343" y="60"/>
                    <a:pt x="164" y="1"/>
                    <a:pt x="75" y="75"/>
                  </a:cubicBezTo>
                  <a:cubicBezTo>
                    <a:pt x="1" y="164"/>
                    <a:pt x="60" y="343"/>
                    <a:pt x="194" y="492"/>
                  </a:cubicBezTo>
                  <a:cubicBezTo>
                    <a:pt x="343" y="641"/>
                    <a:pt x="522" y="700"/>
                    <a:pt x="611" y="62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28"/>
            <p:cNvSpPr/>
            <p:nvPr/>
          </p:nvSpPr>
          <p:spPr>
            <a:xfrm>
              <a:off x="3461675" y="284297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343" y="30"/>
                  </a:moveTo>
                  <a:cubicBezTo>
                    <a:pt x="239" y="0"/>
                    <a:pt x="105" y="149"/>
                    <a:pt x="45" y="343"/>
                  </a:cubicBezTo>
                  <a:cubicBezTo>
                    <a:pt x="1" y="536"/>
                    <a:pt x="31" y="730"/>
                    <a:pt x="150" y="760"/>
                  </a:cubicBezTo>
                  <a:cubicBezTo>
                    <a:pt x="254" y="789"/>
                    <a:pt x="373" y="655"/>
                    <a:pt x="432" y="447"/>
                  </a:cubicBezTo>
                  <a:cubicBezTo>
                    <a:pt x="492" y="254"/>
                    <a:pt x="447" y="60"/>
                    <a:pt x="343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28"/>
            <p:cNvSpPr/>
            <p:nvPr/>
          </p:nvSpPr>
          <p:spPr>
            <a:xfrm>
              <a:off x="3470625" y="2891725"/>
              <a:ext cx="19725" cy="11925"/>
            </a:xfrm>
            <a:custGeom>
              <a:avLst/>
              <a:gdLst/>
              <a:ahLst/>
              <a:cxnLst/>
              <a:rect l="l" t="t" r="r" b="b"/>
              <a:pathLst>
                <a:path w="789" h="477" extrusionOk="0">
                  <a:moveTo>
                    <a:pt x="759" y="313"/>
                  </a:moveTo>
                  <a:cubicBezTo>
                    <a:pt x="789" y="209"/>
                    <a:pt x="640" y="90"/>
                    <a:pt x="432" y="45"/>
                  </a:cubicBezTo>
                  <a:cubicBezTo>
                    <a:pt x="238" y="0"/>
                    <a:pt x="45" y="45"/>
                    <a:pt x="30" y="149"/>
                  </a:cubicBezTo>
                  <a:cubicBezTo>
                    <a:pt x="0" y="268"/>
                    <a:pt x="149" y="387"/>
                    <a:pt x="342" y="432"/>
                  </a:cubicBezTo>
                  <a:cubicBezTo>
                    <a:pt x="551" y="477"/>
                    <a:pt x="729" y="432"/>
                    <a:pt x="759" y="31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28"/>
            <p:cNvSpPr/>
            <p:nvPr/>
          </p:nvSpPr>
          <p:spPr>
            <a:xfrm>
              <a:off x="3479175" y="285822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73" y="745"/>
                  </a:moveTo>
                  <a:cubicBezTo>
                    <a:pt x="477" y="715"/>
                    <a:pt x="506" y="522"/>
                    <a:pt x="432" y="328"/>
                  </a:cubicBezTo>
                  <a:cubicBezTo>
                    <a:pt x="373" y="135"/>
                    <a:pt x="239" y="1"/>
                    <a:pt x="134" y="31"/>
                  </a:cubicBezTo>
                  <a:cubicBezTo>
                    <a:pt x="30" y="75"/>
                    <a:pt x="0" y="254"/>
                    <a:pt x="60" y="447"/>
                  </a:cubicBezTo>
                  <a:cubicBezTo>
                    <a:pt x="134" y="656"/>
                    <a:pt x="268" y="775"/>
                    <a:pt x="373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28"/>
            <p:cNvSpPr/>
            <p:nvPr/>
          </p:nvSpPr>
          <p:spPr>
            <a:xfrm>
              <a:off x="3174025" y="27767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730"/>
                  </a:moveTo>
                  <a:cubicBezTo>
                    <a:pt x="209" y="775"/>
                    <a:pt x="358" y="656"/>
                    <a:pt x="447" y="477"/>
                  </a:cubicBezTo>
                  <a:cubicBezTo>
                    <a:pt x="537" y="284"/>
                    <a:pt x="537" y="90"/>
                    <a:pt x="432" y="46"/>
                  </a:cubicBezTo>
                  <a:cubicBezTo>
                    <a:pt x="328" y="1"/>
                    <a:pt x="179" y="105"/>
                    <a:pt x="90" y="299"/>
                  </a:cubicBezTo>
                  <a:cubicBezTo>
                    <a:pt x="1" y="477"/>
                    <a:pt x="1" y="671"/>
                    <a:pt x="105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28"/>
            <p:cNvSpPr/>
            <p:nvPr/>
          </p:nvSpPr>
          <p:spPr>
            <a:xfrm>
              <a:off x="3174775" y="27358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02" y="730"/>
                  </a:moveTo>
                  <a:cubicBezTo>
                    <a:pt x="507" y="700"/>
                    <a:pt x="536" y="507"/>
                    <a:pt x="447" y="313"/>
                  </a:cubicBezTo>
                  <a:cubicBezTo>
                    <a:pt x="373" y="120"/>
                    <a:pt x="224" y="1"/>
                    <a:pt x="135" y="45"/>
                  </a:cubicBezTo>
                  <a:cubicBezTo>
                    <a:pt x="30" y="75"/>
                    <a:pt x="1" y="269"/>
                    <a:pt x="90" y="462"/>
                  </a:cubicBezTo>
                  <a:cubicBezTo>
                    <a:pt x="164" y="656"/>
                    <a:pt x="313" y="775"/>
                    <a:pt x="402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28"/>
            <p:cNvSpPr/>
            <p:nvPr/>
          </p:nvSpPr>
          <p:spPr>
            <a:xfrm>
              <a:off x="3204550" y="28106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2" y="745"/>
                  </a:moveTo>
                  <a:cubicBezTo>
                    <a:pt x="492" y="700"/>
                    <a:pt x="521" y="507"/>
                    <a:pt x="447" y="313"/>
                  </a:cubicBezTo>
                  <a:cubicBezTo>
                    <a:pt x="358" y="120"/>
                    <a:pt x="224" y="1"/>
                    <a:pt x="119" y="45"/>
                  </a:cubicBezTo>
                  <a:cubicBezTo>
                    <a:pt x="15" y="90"/>
                    <a:pt x="0" y="268"/>
                    <a:pt x="75" y="462"/>
                  </a:cubicBezTo>
                  <a:cubicBezTo>
                    <a:pt x="149" y="655"/>
                    <a:pt x="298" y="775"/>
                    <a:pt x="402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28"/>
            <p:cNvSpPr/>
            <p:nvPr/>
          </p:nvSpPr>
          <p:spPr>
            <a:xfrm>
              <a:off x="3209025" y="27674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59" y="299"/>
                  </a:moveTo>
                  <a:cubicBezTo>
                    <a:pt x="774" y="194"/>
                    <a:pt x="625" y="75"/>
                    <a:pt x="417" y="46"/>
                  </a:cubicBezTo>
                  <a:cubicBezTo>
                    <a:pt x="208" y="1"/>
                    <a:pt x="30" y="60"/>
                    <a:pt x="15" y="179"/>
                  </a:cubicBezTo>
                  <a:cubicBezTo>
                    <a:pt x="0" y="284"/>
                    <a:pt x="149" y="403"/>
                    <a:pt x="357" y="433"/>
                  </a:cubicBezTo>
                  <a:cubicBezTo>
                    <a:pt x="566" y="462"/>
                    <a:pt x="744" y="403"/>
                    <a:pt x="759" y="29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28"/>
            <p:cNvSpPr/>
            <p:nvPr/>
          </p:nvSpPr>
          <p:spPr>
            <a:xfrm>
              <a:off x="3193750" y="2784550"/>
              <a:ext cx="19000" cy="10825"/>
            </a:xfrm>
            <a:custGeom>
              <a:avLst/>
              <a:gdLst/>
              <a:ahLst/>
              <a:cxnLst/>
              <a:rect l="l" t="t" r="r" b="b"/>
              <a:pathLst>
                <a:path w="760" h="433" extrusionOk="0">
                  <a:moveTo>
                    <a:pt x="760" y="179"/>
                  </a:moveTo>
                  <a:cubicBezTo>
                    <a:pt x="745" y="75"/>
                    <a:pt x="566" y="1"/>
                    <a:pt x="358" y="15"/>
                  </a:cubicBezTo>
                  <a:cubicBezTo>
                    <a:pt x="164" y="30"/>
                    <a:pt x="1" y="135"/>
                    <a:pt x="16" y="254"/>
                  </a:cubicBezTo>
                  <a:cubicBezTo>
                    <a:pt x="16" y="358"/>
                    <a:pt x="194" y="432"/>
                    <a:pt x="403" y="417"/>
                  </a:cubicBezTo>
                  <a:cubicBezTo>
                    <a:pt x="611" y="402"/>
                    <a:pt x="760" y="298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28"/>
            <p:cNvSpPr/>
            <p:nvPr/>
          </p:nvSpPr>
          <p:spPr>
            <a:xfrm>
              <a:off x="3206025" y="28530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3" y="745"/>
                  </a:moveTo>
                  <a:cubicBezTo>
                    <a:pt x="492" y="700"/>
                    <a:pt x="522" y="506"/>
                    <a:pt x="433" y="313"/>
                  </a:cubicBezTo>
                  <a:cubicBezTo>
                    <a:pt x="358" y="119"/>
                    <a:pt x="224" y="0"/>
                    <a:pt x="120" y="45"/>
                  </a:cubicBezTo>
                  <a:cubicBezTo>
                    <a:pt x="16" y="90"/>
                    <a:pt x="1" y="268"/>
                    <a:pt x="75" y="462"/>
                  </a:cubicBezTo>
                  <a:cubicBezTo>
                    <a:pt x="150" y="655"/>
                    <a:pt x="299" y="774"/>
                    <a:pt x="403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28"/>
            <p:cNvSpPr/>
            <p:nvPr/>
          </p:nvSpPr>
          <p:spPr>
            <a:xfrm>
              <a:off x="3172925" y="2828450"/>
              <a:ext cx="19375" cy="12700"/>
            </a:xfrm>
            <a:custGeom>
              <a:avLst/>
              <a:gdLst/>
              <a:ahLst/>
              <a:cxnLst/>
              <a:rect l="l" t="t" r="r" b="b"/>
              <a:pathLst>
                <a:path w="775" h="508" extrusionOk="0">
                  <a:moveTo>
                    <a:pt x="744" y="388"/>
                  </a:moveTo>
                  <a:cubicBezTo>
                    <a:pt x="774" y="284"/>
                    <a:pt x="655" y="135"/>
                    <a:pt x="462" y="61"/>
                  </a:cubicBezTo>
                  <a:cubicBezTo>
                    <a:pt x="268" y="1"/>
                    <a:pt x="75" y="16"/>
                    <a:pt x="45" y="120"/>
                  </a:cubicBezTo>
                  <a:cubicBezTo>
                    <a:pt x="0" y="224"/>
                    <a:pt x="119" y="373"/>
                    <a:pt x="328" y="448"/>
                  </a:cubicBezTo>
                  <a:cubicBezTo>
                    <a:pt x="521" y="507"/>
                    <a:pt x="700" y="492"/>
                    <a:pt x="744" y="38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28"/>
            <p:cNvSpPr/>
            <p:nvPr/>
          </p:nvSpPr>
          <p:spPr>
            <a:xfrm>
              <a:off x="3248075" y="285675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745" y="402"/>
                  </a:moveTo>
                  <a:cubicBezTo>
                    <a:pt x="790" y="283"/>
                    <a:pt x="656" y="149"/>
                    <a:pt x="462" y="75"/>
                  </a:cubicBezTo>
                  <a:cubicBezTo>
                    <a:pt x="269" y="0"/>
                    <a:pt x="75" y="30"/>
                    <a:pt x="46" y="134"/>
                  </a:cubicBezTo>
                  <a:cubicBezTo>
                    <a:pt x="1" y="238"/>
                    <a:pt x="135" y="372"/>
                    <a:pt x="328" y="447"/>
                  </a:cubicBezTo>
                  <a:cubicBezTo>
                    <a:pt x="522" y="521"/>
                    <a:pt x="700" y="491"/>
                    <a:pt x="745" y="40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28"/>
            <p:cNvSpPr/>
            <p:nvPr/>
          </p:nvSpPr>
          <p:spPr>
            <a:xfrm>
              <a:off x="3219050" y="2818050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656" y="90"/>
                  </a:moveTo>
                  <a:cubicBezTo>
                    <a:pt x="596" y="0"/>
                    <a:pt x="403" y="30"/>
                    <a:pt x="239" y="164"/>
                  </a:cubicBezTo>
                  <a:cubicBezTo>
                    <a:pt x="75" y="298"/>
                    <a:pt x="1" y="462"/>
                    <a:pt x="75" y="551"/>
                  </a:cubicBezTo>
                  <a:cubicBezTo>
                    <a:pt x="150" y="640"/>
                    <a:pt x="328" y="596"/>
                    <a:pt x="492" y="477"/>
                  </a:cubicBezTo>
                  <a:cubicBezTo>
                    <a:pt x="656" y="343"/>
                    <a:pt x="730" y="164"/>
                    <a:pt x="656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28"/>
            <p:cNvSpPr/>
            <p:nvPr/>
          </p:nvSpPr>
          <p:spPr>
            <a:xfrm>
              <a:off x="3222400" y="2839625"/>
              <a:ext cx="15675" cy="18250"/>
            </a:xfrm>
            <a:custGeom>
              <a:avLst/>
              <a:gdLst/>
              <a:ahLst/>
              <a:cxnLst/>
              <a:rect l="l" t="t" r="r" b="b"/>
              <a:pathLst>
                <a:path w="627" h="730" extrusionOk="0">
                  <a:moveTo>
                    <a:pt x="537" y="60"/>
                  </a:moveTo>
                  <a:cubicBezTo>
                    <a:pt x="462" y="1"/>
                    <a:pt x="284" y="75"/>
                    <a:pt x="150" y="239"/>
                  </a:cubicBezTo>
                  <a:cubicBezTo>
                    <a:pt x="31" y="402"/>
                    <a:pt x="1" y="596"/>
                    <a:pt x="90" y="655"/>
                  </a:cubicBezTo>
                  <a:cubicBezTo>
                    <a:pt x="179" y="730"/>
                    <a:pt x="343" y="641"/>
                    <a:pt x="477" y="477"/>
                  </a:cubicBezTo>
                  <a:cubicBezTo>
                    <a:pt x="596" y="313"/>
                    <a:pt x="626" y="134"/>
                    <a:pt x="537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28"/>
            <p:cNvSpPr/>
            <p:nvPr/>
          </p:nvSpPr>
          <p:spPr>
            <a:xfrm>
              <a:off x="3277100" y="2812100"/>
              <a:ext cx="19375" cy="10800"/>
            </a:xfrm>
            <a:custGeom>
              <a:avLst/>
              <a:gdLst/>
              <a:ahLst/>
              <a:cxnLst/>
              <a:rect l="l" t="t" r="r" b="b"/>
              <a:pathLst>
                <a:path w="775" h="432" extrusionOk="0">
                  <a:moveTo>
                    <a:pt x="760" y="179"/>
                  </a:moveTo>
                  <a:cubicBezTo>
                    <a:pt x="745" y="74"/>
                    <a:pt x="581" y="0"/>
                    <a:pt x="373" y="15"/>
                  </a:cubicBezTo>
                  <a:cubicBezTo>
                    <a:pt x="165" y="45"/>
                    <a:pt x="1" y="134"/>
                    <a:pt x="16" y="253"/>
                  </a:cubicBezTo>
                  <a:cubicBezTo>
                    <a:pt x="16" y="357"/>
                    <a:pt x="194" y="432"/>
                    <a:pt x="403" y="417"/>
                  </a:cubicBezTo>
                  <a:cubicBezTo>
                    <a:pt x="611" y="402"/>
                    <a:pt x="775" y="298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28"/>
            <p:cNvSpPr/>
            <p:nvPr/>
          </p:nvSpPr>
          <p:spPr>
            <a:xfrm>
              <a:off x="3243250" y="2828825"/>
              <a:ext cx="16025" cy="18275"/>
            </a:xfrm>
            <a:custGeom>
              <a:avLst/>
              <a:gdLst/>
              <a:ahLst/>
              <a:cxnLst/>
              <a:rect l="l" t="t" r="r" b="b"/>
              <a:pathLst>
                <a:path w="641" h="731" extrusionOk="0">
                  <a:moveTo>
                    <a:pt x="551" y="60"/>
                  </a:moveTo>
                  <a:cubicBezTo>
                    <a:pt x="462" y="1"/>
                    <a:pt x="283" y="75"/>
                    <a:pt x="164" y="239"/>
                  </a:cubicBezTo>
                  <a:cubicBezTo>
                    <a:pt x="45" y="403"/>
                    <a:pt x="0" y="596"/>
                    <a:pt x="90" y="656"/>
                  </a:cubicBezTo>
                  <a:cubicBezTo>
                    <a:pt x="179" y="730"/>
                    <a:pt x="358" y="656"/>
                    <a:pt x="477" y="477"/>
                  </a:cubicBezTo>
                  <a:cubicBezTo>
                    <a:pt x="611" y="313"/>
                    <a:pt x="640" y="135"/>
                    <a:pt x="551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28"/>
            <p:cNvSpPr/>
            <p:nvPr/>
          </p:nvSpPr>
          <p:spPr>
            <a:xfrm>
              <a:off x="3292375" y="2765200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60"/>
                  </a:moveTo>
                  <a:cubicBezTo>
                    <a:pt x="462" y="1"/>
                    <a:pt x="283" y="75"/>
                    <a:pt x="164" y="239"/>
                  </a:cubicBezTo>
                  <a:cubicBezTo>
                    <a:pt x="30" y="402"/>
                    <a:pt x="0" y="596"/>
                    <a:pt x="90" y="655"/>
                  </a:cubicBezTo>
                  <a:cubicBezTo>
                    <a:pt x="179" y="730"/>
                    <a:pt x="357" y="641"/>
                    <a:pt x="477" y="477"/>
                  </a:cubicBezTo>
                  <a:cubicBezTo>
                    <a:pt x="610" y="313"/>
                    <a:pt x="640" y="120"/>
                    <a:pt x="551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28"/>
            <p:cNvSpPr/>
            <p:nvPr/>
          </p:nvSpPr>
          <p:spPr>
            <a:xfrm>
              <a:off x="3249575" y="27819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45"/>
                  </a:moveTo>
                  <a:cubicBezTo>
                    <a:pt x="15" y="90"/>
                    <a:pt x="0" y="268"/>
                    <a:pt x="75" y="462"/>
                  </a:cubicBezTo>
                  <a:cubicBezTo>
                    <a:pt x="149" y="655"/>
                    <a:pt x="298" y="774"/>
                    <a:pt x="402" y="745"/>
                  </a:cubicBezTo>
                  <a:cubicBezTo>
                    <a:pt x="492" y="700"/>
                    <a:pt x="521" y="506"/>
                    <a:pt x="447" y="313"/>
                  </a:cubicBezTo>
                  <a:cubicBezTo>
                    <a:pt x="373" y="119"/>
                    <a:pt x="224" y="0"/>
                    <a:pt x="120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28"/>
            <p:cNvSpPr/>
            <p:nvPr/>
          </p:nvSpPr>
          <p:spPr>
            <a:xfrm>
              <a:off x="3270400" y="2787150"/>
              <a:ext cx="15675" cy="18625"/>
            </a:xfrm>
            <a:custGeom>
              <a:avLst/>
              <a:gdLst/>
              <a:ahLst/>
              <a:cxnLst/>
              <a:rect l="l" t="t" r="r" b="b"/>
              <a:pathLst>
                <a:path w="627" h="745" extrusionOk="0">
                  <a:moveTo>
                    <a:pt x="90" y="60"/>
                  </a:moveTo>
                  <a:cubicBezTo>
                    <a:pt x="1" y="135"/>
                    <a:pt x="31" y="313"/>
                    <a:pt x="150" y="492"/>
                  </a:cubicBezTo>
                  <a:cubicBezTo>
                    <a:pt x="269" y="656"/>
                    <a:pt x="448" y="745"/>
                    <a:pt x="537" y="671"/>
                  </a:cubicBezTo>
                  <a:cubicBezTo>
                    <a:pt x="626" y="611"/>
                    <a:pt x="596" y="418"/>
                    <a:pt x="477" y="254"/>
                  </a:cubicBezTo>
                  <a:cubicBezTo>
                    <a:pt x="358" y="90"/>
                    <a:pt x="180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28"/>
            <p:cNvSpPr/>
            <p:nvPr/>
          </p:nvSpPr>
          <p:spPr>
            <a:xfrm>
              <a:off x="3220925" y="2796450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759" y="194"/>
                  </a:moveTo>
                  <a:cubicBezTo>
                    <a:pt x="745" y="75"/>
                    <a:pt x="581" y="1"/>
                    <a:pt x="372" y="31"/>
                  </a:cubicBezTo>
                  <a:cubicBezTo>
                    <a:pt x="164" y="46"/>
                    <a:pt x="0" y="150"/>
                    <a:pt x="15" y="254"/>
                  </a:cubicBezTo>
                  <a:cubicBezTo>
                    <a:pt x="15" y="373"/>
                    <a:pt x="194" y="433"/>
                    <a:pt x="402" y="418"/>
                  </a:cubicBezTo>
                  <a:cubicBezTo>
                    <a:pt x="611" y="403"/>
                    <a:pt x="774" y="299"/>
                    <a:pt x="759" y="19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28"/>
            <p:cNvSpPr/>
            <p:nvPr/>
          </p:nvSpPr>
          <p:spPr>
            <a:xfrm>
              <a:off x="3230975" y="2749200"/>
              <a:ext cx="18250" cy="15275"/>
            </a:xfrm>
            <a:custGeom>
              <a:avLst/>
              <a:gdLst/>
              <a:ahLst/>
              <a:cxnLst/>
              <a:rect l="l" t="t" r="r" b="b"/>
              <a:pathLst>
                <a:path w="730" h="611" extrusionOk="0">
                  <a:moveTo>
                    <a:pt x="670" y="521"/>
                  </a:moveTo>
                  <a:cubicBezTo>
                    <a:pt x="730" y="432"/>
                    <a:pt x="640" y="254"/>
                    <a:pt x="477" y="134"/>
                  </a:cubicBezTo>
                  <a:cubicBezTo>
                    <a:pt x="313" y="30"/>
                    <a:pt x="119" y="0"/>
                    <a:pt x="60" y="90"/>
                  </a:cubicBezTo>
                  <a:cubicBezTo>
                    <a:pt x="0" y="179"/>
                    <a:pt x="75" y="343"/>
                    <a:pt x="253" y="462"/>
                  </a:cubicBezTo>
                  <a:cubicBezTo>
                    <a:pt x="417" y="581"/>
                    <a:pt x="610" y="611"/>
                    <a:pt x="670" y="52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28"/>
            <p:cNvSpPr/>
            <p:nvPr/>
          </p:nvSpPr>
          <p:spPr>
            <a:xfrm>
              <a:off x="3190025" y="274362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760" y="164"/>
                  </a:moveTo>
                  <a:cubicBezTo>
                    <a:pt x="730" y="45"/>
                    <a:pt x="552" y="0"/>
                    <a:pt x="343" y="45"/>
                  </a:cubicBezTo>
                  <a:cubicBezTo>
                    <a:pt x="150" y="90"/>
                    <a:pt x="1" y="223"/>
                    <a:pt x="31" y="328"/>
                  </a:cubicBezTo>
                  <a:cubicBezTo>
                    <a:pt x="46" y="432"/>
                    <a:pt x="239" y="477"/>
                    <a:pt x="433" y="432"/>
                  </a:cubicBezTo>
                  <a:cubicBezTo>
                    <a:pt x="641" y="387"/>
                    <a:pt x="775" y="268"/>
                    <a:pt x="760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28"/>
            <p:cNvSpPr/>
            <p:nvPr/>
          </p:nvSpPr>
          <p:spPr>
            <a:xfrm>
              <a:off x="3268550" y="2726500"/>
              <a:ext cx="19750" cy="11925"/>
            </a:xfrm>
            <a:custGeom>
              <a:avLst/>
              <a:gdLst/>
              <a:ahLst/>
              <a:cxnLst/>
              <a:rect l="l" t="t" r="r" b="b"/>
              <a:pathLst>
                <a:path w="790" h="477" extrusionOk="0">
                  <a:moveTo>
                    <a:pt x="760" y="149"/>
                  </a:moveTo>
                  <a:cubicBezTo>
                    <a:pt x="745" y="45"/>
                    <a:pt x="551" y="1"/>
                    <a:pt x="358" y="45"/>
                  </a:cubicBezTo>
                  <a:cubicBezTo>
                    <a:pt x="149" y="90"/>
                    <a:pt x="1" y="209"/>
                    <a:pt x="30" y="313"/>
                  </a:cubicBezTo>
                  <a:cubicBezTo>
                    <a:pt x="60" y="432"/>
                    <a:pt x="239" y="477"/>
                    <a:pt x="447" y="432"/>
                  </a:cubicBezTo>
                  <a:cubicBezTo>
                    <a:pt x="641" y="388"/>
                    <a:pt x="789" y="254"/>
                    <a:pt x="76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28"/>
            <p:cNvSpPr/>
            <p:nvPr/>
          </p:nvSpPr>
          <p:spPr>
            <a:xfrm>
              <a:off x="3226875" y="270752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73" y="30"/>
                  </a:moveTo>
                  <a:cubicBezTo>
                    <a:pt x="268" y="0"/>
                    <a:pt x="134" y="134"/>
                    <a:pt x="60" y="328"/>
                  </a:cubicBezTo>
                  <a:cubicBezTo>
                    <a:pt x="0" y="521"/>
                    <a:pt x="30" y="715"/>
                    <a:pt x="134" y="745"/>
                  </a:cubicBezTo>
                  <a:cubicBezTo>
                    <a:pt x="239" y="789"/>
                    <a:pt x="373" y="655"/>
                    <a:pt x="447" y="447"/>
                  </a:cubicBezTo>
                  <a:cubicBezTo>
                    <a:pt x="507" y="253"/>
                    <a:pt x="477" y="75"/>
                    <a:pt x="373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28"/>
            <p:cNvSpPr/>
            <p:nvPr/>
          </p:nvSpPr>
          <p:spPr>
            <a:xfrm>
              <a:off x="3241750" y="2725375"/>
              <a:ext cx="10825" cy="19375"/>
            </a:xfrm>
            <a:custGeom>
              <a:avLst/>
              <a:gdLst/>
              <a:ahLst/>
              <a:cxnLst/>
              <a:rect l="l" t="t" r="r" b="b"/>
              <a:pathLst>
                <a:path w="433" h="775" extrusionOk="0">
                  <a:moveTo>
                    <a:pt x="239" y="16"/>
                  </a:moveTo>
                  <a:cubicBezTo>
                    <a:pt x="135" y="1"/>
                    <a:pt x="31" y="165"/>
                    <a:pt x="16" y="373"/>
                  </a:cubicBezTo>
                  <a:cubicBezTo>
                    <a:pt x="1" y="581"/>
                    <a:pt x="75" y="760"/>
                    <a:pt x="194" y="760"/>
                  </a:cubicBezTo>
                  <a:cubicBezTo>
                    <a:pt x="299" y="775"/>
                    <a:pt x="403" y="611"/>
                    <a:pt x="418" y="403"/>
                  </a:cubicBezTo>
                  <a:cubicBezTo>
                    <a:pt x="433" y="194"/>
                    <a:pt x="358" y="31"/>
                    <a:pt x="239" y="1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28"/>
            <p:cNvSpPr/>
            <p:nvPr/>
          </p:nvSpPr>
          <p:spPr>
            <a:xfrm>
              <a:off x="3310975" y="2731700"/>
              <a:ext cx="19375" cy="11950"/>
            </a:xfrm>
            <a:custGeom>
              <a:avLst/>
              <a:gdLst/>
              <a:ahLst/>
              <a:cxnLst/>
              <a:rect l="l" t="t" r="r" b="b"/>
              <a:pathLst>
                <a:path w="775" h="478" extrusionOk="0">
                  <a:moveTo>
                    <a:pt x="745" y="150"/>
                  </a:moveTo>
                  <a:cubicBezTo>
                    <a:pt x="730" y="46"/>
                    <a:pt x="536" y="1"/>
                    <a:pt x="343" y="46"/>
                  </a:cubicBezTo>
                  <a:cubicBezTo>
                    <a:pt x="134" y="90"/>
                    <a:pt x="0" y="209"/>
                    <a:pt x="15" y="313"/>
                  </a:cubicBezTo>
                  <a:cubicBezTo>
                    <a:pt x="45" y="433"/>
                    <a:pt x="224" y="477"/>
                    <a:pt x="432" y="433"/>
                  </a:cubicBezTo>
                  <a:cubicBezTo>
                    <a:pt x="626" y="388"/>
                    <a:pt x="774" y="254"/>
                    <a:pt x="745" y="15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28"/>
            <p:cNvSpPr/>
            <p:nvPr/>
          </p:nvSpPr>
          <p:spPr>
            <a:xfrm>
              <a:off x="3281200" y="2752925"/>
              <a:ext cx="14175" cy="19375"/>
            </a:xfrm>
            <a:custGeom>
              <a:avLst/>
              <a:gdLst/>
              <a:ahLst/>
              <a:cxnLst/>
              <a:rect l="l" t="t" r="r" b="b"/>
              <a:pathLst>
                <a:path w="567" h="775" extrusionOk="0">
                  <a:moveTo>
                    <a:pt x="462" y="60"/>
                  </a:moveTo>
                  <a:cubicBezTo>
                    <a:pt x="373" y="0"/>
                    <a:pt x="209" y="105"/>
                    <a:pt x="105" y="283"/>
                  </a:cubicBezTo>
                  <a:cubicBezTo>
                    <a:pt x="1" y="477"/>
                    <a:pt x="1" y="655"/>
                    <a:pt x="105" y="715"/>
                  </a:cubicBezTo>
                  <a:cubicBezTo>
                    <a:pt x="194" y="774"/>
                    <a:pt x="358" y="670"/>
                    <a:pt x="447" y="492"/>
                  </a:cubicBezTo>
                  <a:cubicBezTo>
                    <a:pt x="551" y="298"/>
                    <a:pt x="566" y="119"/>
                    <a:pt x="462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28"/>
            <p:cNvSpPr/>
            <p:nvPr/>
          </p:nvSpPr>
          <p:spPr>
            <a:xfrm>
              <a:off x="3321400" y="2683325"/>
              <a:ext cx="13775" cy="19000"/>
            </a:xfrm>
            <a:custGeom>
              <a:avLst/>
              <a:gdLst/>
              <a:ahLst/>
              <a:cxnLst/>
              <a:rect l="l" t="t" r="r" b="b"/>
              <a:pathLst>
                <a:path w="551" h="760" extrusionOk="0">
                  <a:moveTo>
                    <a:pt x="462" y="46"/>
                  </a:moveTo>
                  <a:cubicBezTo>
                    <a:pt x="357" y="1"/>
                    <a:pt x="209" y="105"/>
                    <a:pt x="104" y="284"/>
                  </a:cubicBezTo>
                  <a:cubicBezTo>
                    <a:pt x="0" y="462"/>
                    <a:pt x="0" y="656"/>
                    <a:pt x="90" y="700"/>
                  </a:cubicBezTo>
                  <a:cubicBezTo>
                    <a:pt x="194" y="760"/>
                    <a:pt x="343" y="656"/>
                    <a:pt x="447" y="477"/>
                  </a:cubicBezTo>
                  <a:cubicBezTo>
                    <a:pt x="551" y="299"/>
                    <a:pt x="551" y="105"/>
                    <a:pt x="462" y="4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28"/>
            <p:cNvSpPr/>
            <p:nvPr/>
          </p:nvSpPr>
          <p:spPr>
            <a:xfrm>
              <a:off x="3279725" y="2706400"/>
              <a:ext cx="14150" cy="19375"/>
            </a:xfrm>
            <a:custGeom>
              <a:avLst/>
              <a:gdLst/>
              <a:ahLst/>
              <a:cxnLst/>
              <a:rect l="l" t="t" r="r" b="b"/>
              <a:pathLst>
                <a:path w="566" h="775" extrusionOk="0">
                  <a:moveTo>
                    <a:pt x="89" y="60"/>
                  </a:moveTo>
                  <a:cubicBezTo>
                    <a:pt x="0" y="120"/>
                    <a:pt x="0" y="298"/>
                    <a:pt x="104" y="492"/>
                  </a:cubicBezTo>
                  <a:cubicBezTo>
                    <a:pt x="209" y="671"/>
                    <a:pt x="372" y="775"/>
                    <a:pt x="462" y="715"/>
                  </a:cubicBezTo>
                  <a:cubicBezTo>
                    <a:pt x="566" y="656"/>
                    <a:pt x="551" y="477"/>
                    <a:pt x="447" y="284"/>
                  </a:cubicBezTo>
                  <a:cubicBezTo>
                    <a:pt x="342" y="105"/>
                    <a:pt x="194" y="1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28"/>
            <p:cNvSpPr/>
            <p:nvPr/>
          </p:nvSpPr>
          <p:spPr>
            <a:xfrm>
              <a:off x="3300925" y="2709000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75" y="75"/>
                  </a:moveTo>
                  <a:cubicBezTo>
                    <a:pt x="1" y="150"/>
                    <a:pt x="45" y="328"/>
                    <a:pt x="194" y="492"/>
                  </a:cubicBezTo>
                  <a:cubicBezTo>
                    <a:pt x="328" y="641"/>
                    <a:pt x="522" y="701"/>
                    <a:pt x="596" y="626"/>
                  </a:cubicBezTo>
                  <a:cubicBezTo>
                    <a:pt x="670" y="552"/>
                    <a:pt x="626" y="358"/>
                    <a:pt x="477" y="209"/>
                  </a:cubicBezTo>
                  <a:cubicBezTo>
                    <a:pt x="343" y="60"/>
                    <a:pt x="164" y="1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28"/>
            <p:cNvSpPr/>
            <p:nvPr/>
          </p:nvSpPr>
          <p:spPr>
            <a:xfrm>
              <a:off x="3282325" y="2647600"/>
              <a:ext cx="10450" cy="19025"/>
            </a:xfrm>
            <a:custGeom>
              <a:avLst/>
              <a:gdLst/>
              <a:ahLst/>
              <a:cxnLst/>
              <a:rect l="l" t="t" r="r" b="b"/>
              <a:pathLst>
                <a:path w="418" h="761" extrusionOk="0">
                  <a:moveTo>
                    <a:pt x="238" y="1"/>
                  </a:moveTo>
                  <a:cubicBezTo>
                    <a:pt x="134" y="1"/>
                    <a:pt x="30" y="165"/>
                    <a:pt x="15" y="373"/>
                  </a:cubicBezTo>
                  <a:cubicBezTo>
                    <a:pt x="0" y="567"/>
                    <a:pt x="75" y="745"/>
                    <a:pt x="179" y="760"/>
                  </a:cubicBezTo>
                  <a:cubicBezTo>
                    <a:pt x="298" y="760"/>
                    <a:pt x="387" y="596"/>
                    <a:pt x="402" y="388"/>
                  </a:cubicBezTo>
                  <a:cubicBezTo>
                    <a:pt x="417" y="194"/>
                    <a:pt x="343" y="16"/>
                    <a:pt x="238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28"/>
            <p:cNvSpPr/>
            <p:nvPr/>
          </p:nvSpPr>
          <p:spPr>
            <a:xfrm>
              <a:off x="3293850" y="2686675"/>
              <a:ext cx="16775" cy="17150"/>
            </a:xfrm>
            <a:custGeom>
              <a:avLst/>
              <a:gdLst/>
              <a:ahLst/>
              <a:cxnLst/>
              <a:rect l="l" t="t" r="r" b="b"/>
              <a:pathLst>
                <a:path w="671" h="686" extrusionOk="0">
                  <a:moveTo>
                    <a:pt x="75" y="75"/>
                  </a:moveTo>
                  <a:cubicBezTo>
                    <a:pt x="1" y="150"/>
                    <a:pt x="45" y="328"/>
                    <a:pt x="194" y="477"/>
                  </a:cubicBezTo>
                  <a:cubicBezTo>
                    <a:pt x="328" y="626"/>
                    <a:pt x="507" y="686"/>
                    <a:pt x="596" y="611"/>
                  </a:cubicBezTo>
                  <a:cubicBezTo>
                    <a:pt x="671" y="537"/>
                    <a:pt x="626" y="358"/>
                    <a:pt x="477" y="209"/>
                  </a:cubicBezTo>
                  <a:cubicBezTo>
                    <a:pt x="328" y="60"/>
                    <a:pt x="150" y="1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28"/>
            <p:cNvSpPr/>
            <p:nvPr/>
          </p:nvSpPr>
          <p:spPr>
            <a:xfrm>
              <a:off x="3238400" y="2627900"/>
              <a:ext cx="17150" cy="17500"/>
            </a:xfrm>
            <a:custGeom>
              <a:avLst/>
              <a:gdLst/>
              <a:ahLst/>
              <a:cxnLst/>
              <a:rect l="l" t="t" r="r" b="b"/>
              <a:pathLst>
                <a:path w="686" h="700" extrusionOk="0">
                  <a:moveTo>
                    <a:pt x="75" y="89"/>
                  </a:moveTo>
                  <a:cubicBezTo>
                    <a:pt x="1" y="164"/>
                    <a:pt x="60" y="342"/>
                    <a:pt x="194" y="491"/>
                  </a:cubicBezTo>
                  <a:cubicBezTo>
                    <a:pt x="343" y="640"/>
                    <a:pt x="522" y="700"/>
                    <a:pt x="596" y="625"/>
                  </a:cubicBezTo>
                  <a:cubicBezTo>
                    <a:pt x="686" y="551"/>
                    <a:pt x="626" y="372"/>
                    <a:pt x="477" y="223"/>
                  </a:cubicBezTo>
                  <a:cubicBezTo>
                    <a:pt x="343" y="60"/>
                    <a:pt x="165" y="0"/>
                    <a:pt x="75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28"/>
            <p:cNvSpPr/>
            <p:nvPr/>
          </p:nvSpPr>
          <p:spPr>
            <a:xfrm>
              <a:off x="3247350" y="2677375"/>
              <a:ext cx="19750" cy="11950"/>
            </a:xfrm>
            <a:custGeom>
              <a:avLst/>
              <a:gdLst/>
              <a:ahLst/>
              <a:cxnLst/>
              <a:rect l="l" t="t" r="r" b="b"/>
              <a:pathLst>
                <a:path w="790" h="478" extrusionOk="0">
                  <a:moveTo>
                    <a:pt x="30" y="313"/>
                  </a:moveTo>
                  <a:cubicBezTo>
                    <a:pt x="60" y="432"/>
                    <a:pt x="238" y="477"/>
                    <a:pt x="432" y="432"/>
                  </a:cubicBezTo>
                  <a:cubicBezTo>
                    <a:pt x="640" y="388"/>
                    <a:pt x="789" y="269"/>
                    <a:pt x="759" y="150"/>
                  </a:cubicBezTo>
                  <a:cubicBezTo>
                    <a:pt x="744" y="45"/>
                    <a:pt x="551" y="1"/>
                    <a:pt x="357" y="45"/>
                  </a:cubicBezTo>
                  <a:cubicBezTo>
                    <a:pt x="149" y="90"/>
                    <a:pt x="0" y="209"/>
                    <a:pt x="30" y="31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28"/>
            <p:cNvSpPr/>
            <p:nvPr/>
          </p:nvSpPr>
          <p:spPr>
            <a:xfrm>
              <a:off x="3255900" y="2655425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45" y="432"/>
                  </a:moveTo>
                  <a:cubicBezTo>
                    <a:pt x="90" y="536"/>
                    <a:pt x="283" y="536"/>
                    <a:pt x="462" y="447"/>
                  </a:cubicBezTo>
                  <a:cubicBezTo>
                    <a:pt x="655" y="358"/>
                    <a:pt x="760" y="194"/>
                    <a:pt x="715" y="105"/>
                  </a:cubicBezTo>
                  <a:cubicBezTo>
                    <a:pt x="670" y="0"/>
                    <a:pt x="477" y="0"/>
                    <a:pt x="283" y="90"/>
                  </a:cubicBezTo>
                  <a:cubicBezTo>
                    <a:pt x="105" y="179"/>
                    <a:pt x="0" y="343"/>
                    <a:pt x="45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28"/>
            <p:cNvSpPr/>
            <p:nvPr/>
          </p:nvSpPr>
          <p:spPr>
            <a:xfrm>
              <a:off x="3258125" y="2700450"/>
              <a:ext cx="10825" cy="19375"/>
            </a:xfrm>
            <a:custGeom>
              <a:avLst/>
              <a:gdLst/>
              <a:ahLst/>
              <a:cxnLst/>
              <a:rect l="l" t="t" r="r" b="b"/>
              <a:pathLst>
                <a:path w="433" h="775" extrusionOk="0">
                  <a:moveTo>
                    <a:pt x="239" y="15"/>
                  </a:moveTo>
                  <a:cubicBezTo>
                    <a:pt x="135" y="1"/>
                    <a:pt x="31" y="164"/>
                    <a:pt x="16" y="373"/>
                  </a:cubicBezTo>
                  <a:cubicBezTo>
                    <a:pt x="1" y="581"/>
                    <a:pt x="75" y="760"/>
                    <a:pt x="179" y="760"/>
                  </a:cubicBezTo>
                  <a:cubicBezTo>
                    <a:pt x="298" y="775"/>
                    <a:pt x="403" y="611"/>
                    <a:pt x="418" y="402"/>
                  </a:cubicBezTo>
                  <a:cubicBezTo>
                    <a:pt x="432" y="194"/>
                    <a:pt x="343" y="15"/>
                    <a:pt x="23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28"/>
            <p:cNvSpPr/>
            <p:nvPr/>
          </p:nvSpPr>
          <p:spPr>
            <a:xfrm>
              <a:off x="3195625" y="2722025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625" y="596"/>
                  </a:moveTo>
                  <a:cubicBezTo>
                    <a:pt x="700" y="507"/>
                    <a:pt x="640" y="328"/>
                    <a:pt x="491" y="194"/>
                  </a:cubicBezTo>
                  <a:cubicBezTo>
                    <a:pt x="328" y="46"/>
                    <a:pt x="149" y="1"/>
                    <a:pt x="75" y="90"/>
                  </a:cubicBezTo>
                  <a:cubicBezTo>
                    <a:pt x="0" y="165"/>
                    <a:pt x="60" y="343"/>
                    <a:pt x="209" y="477"/>
                  </a:cubicBezTo>
                  <a:cubicBezTo>
                    <a:pt x="372" y="626"/>
                    <a:pt x="551" y="671"/>
                    <a:pt x="625" y="59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28"/>
            <p:cNvSpPr/>
            <p:nvPr/>
          </p:nvSpPr>
          <p:spPr>
            <a:xfrm>
              <a:off x="3140925" y="2837400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89" y="60"/>
                  </a:moveTo>
                  <a:cubicBezTo>
                    <a:pt x="0" y="104"/>
                    <a:pt x="0" y="298"/>
                    <a:pt x="104" y="477"/>
                  </a:cubicBezTo>
                  <a:cubicBezTo>
                    <a:pt x="208" y="655"/>
                    <a:pt x="372" y="759"/>
                    <a:pt x="462" y="715"/>
                  </a:cubicBezTo>
                  <a:cubicBezTo>
                    <a:pt x="566" y="655"/>
                    <a:pt x="551" y="462"/>
                    <a:pt x="447" y="283"/>
                  </a:cubicBezTo>
                  <a:cubicBezTo>
                    <a:pt x="342" y="104"/>
                    <a:pt x="194" y="0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28"/>
            <p:cNvSpPr/>
            <p:nvPr/>
          </p:nvSpPr>
          <p:spPr>
            <a:xfrm>
              <a:off x="3206025" y="26971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32"/>
                  </a:moveTo>
                  <a:cubicBezTo>
                    <a:pt x="105" y="536"/>
                    <a:pt x="299" y="536"/>
                    <a:pt x="477" y="447"/>
                  </a:cubicBezTo>
                  <a:cubicBezTo>
                    <a:pt x="671" y="358"/>
                    <a:pt x="775" y="194"/>
                    <a:pt x="730" y="105"/>
                  </a:cubicBezTo>
                  <a:cubicBezTo>
                    <a:pt x="671" y="1"/>
                    <a:pt x="492" y="1"/>
                    <a:pt x="299" y="90"/>
                  </a:cubicBezTo>
                  <a:cubicBezTo>
                    <a:pt x="120" y="179"/>
                    <a:pt x="1" y="343"/>
                    <a:pt x="60" y="43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28"/>
            <p:cNvSpPr/>
            <p:nvPr/>
          </p:nvSpPr>
          <p:spPr>
            <a:xfrm>
              <a:off x="3233575" y="265505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90" y="45"/>
                  </a:moveTo>
                  <a:cubicBezTo>
                    <a:pt x="0" y="105"/>
                    <a:pt x="0" y="298"/>
                    <a:pt x="105" y="477"/>
                  </a:cubicBezTo>
                  <a:cubicBezTo>
                    <a:pt x="209" y="656"/>
                    <a:pt x="373" y="760"/>
                    <a:pt x="462" y="700"/>
                  </a:cubicBezTo>
                  <a:cubicBezTo>
                    <a:pt x="566" y="656"/>
                    <a:pt x="551" y="462"/>
                    <a:pt x="447" y="283"/>
                  </a:cubicBezTo>
                  <a:cubicBezTo>
                    <a:pt x="358" y="105"/>
                    <a:pt x="194" y="1"/>
                    <a:pt x="90" y="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28"/>
            <p:cNvSpPr/>
            <p:nvPr/>
          </p:nvSpPr>
          <p:spPr>
            <a:xfrm>
              <a:off x="3479925" y="2933025"/>
              <a:ext cx="14150" cy="19375"/>
            </a:xfrm>
            <a:custGeom>
              <a:avLst/>
              <a:gdLst/>
              <a:ahLst/>
              <a:cxnLst/>
              <a:rect l="l" t="t" r="r" b="b"/>
              <a:pathLst>
                <a:path w="566" h="775" extrusionOk="0">
                  <a:moveTo>
                    <a:pt x="476" y="60"/>
                  </a:moveTo>
                  <a:cubicBezTo>
                    <a:pt x="372" y="1"/>
                    <a:pt x="209" y="105"/>
                    <a:pt x="119" y="283"/>
                  </a:cubicBezTo>
                  <a:cubicBezTo>
                    <a:pt x="15" y="477"/>
                    <a:pt x="0" y="656"/>
                    <a:pt x="104" y="715"/>
                  </a:cubicBezTo>
                  <a:cubicBezTo>
                    <a:pt x="194" y="775"/>
                    <a:pt x="357" y="670"/>
                    <a:pt x="462" y="492"/>
                  </a:cubicBezTo>
                  <a:cubicBezTo>
                    <a:pt x="566" y="298"/>
                    <a:pt x="566" y="120"/>
                    <a:pt x="476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28"/>
            <p:cNvSpPr/>
            <p:nvPr/>
          </p:nvSpPr>
          <p:spPr>
            <a:xfrm>
              <a:off x="3349675" y="270790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134"/>
                  </a:moveTo>
                  <a:cubicBezTo>
                    <a:pt x="0" y="238"/>
                    <a:pt x="134" y="372"/>
                    <a:pt x="328" y="447"/>
                  </a:cubicBezTo>
                  <a:cubicBezTo>
                    <a:pt x="521" y="521"/>
                    <a:pt x="700" y="491"/>
                    <a:pt x="745" y="387"/>
                  </a:cubicBezTo>
                  <a:cubicBezTo>
                    <a:pt x="789" y="283"/>
                    <a:pt x="655" y="149"/>
                    <a:pt x="462" y="75"/>
                  </a:cubicBezTo>
                  <a:cubicBezTo>
                    <a:pt x="268" y="0"/>
                    <a:pt x="75" y="30"/>
                    <a:pt x="45" y="13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28"/>
            <p:cNvSpPr/>
            <p:nvPr/>
          </p:nvSpPr>
          <p:spPr>
            <a:xfrm>
              <a:off x="3316925" y="2748825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75" y="75"/>
                  </a:moveTo>
                  <a:cubicBezTo>
                    <a:pt x="1" y="149"/>
                    <a:pt x="45" y="328"/>
                    <a:pt x="194" y="477"/>
                  </a:cubicBezTo>
                  <a:cubicBezTo>
                    <a:pt x="343" y="641"/>
                    <a:pt x="522" y="700"/>
                    <a:pt x="596" y="626"/>
                  </a:cubicBezTo>
                  <a:cubicBezTo>
                    <a:pt x="670" y="536"/>
                    <a:pt x="626" y="358"/>
                    <a:pt x="477" y="209"/>
                  </a:cubicBezTo>
                  <a:cubicBezTo>
                    <a:pt x="343" y="60"/>
                    <a:pt x="164" y="1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28"/>
            <p:cNvSpPr/>
            <p:nvPr/>
          </p:nvSpPr>
          <p:spPr>
            <a:xfrm>
              <a:off x="3301675" y="279832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521"/>
                  </a:moveTo>
                  <a:cubicBezTo>
                    <a:pt x="745" y="432"/>
                    <a:pt x="655" y="253"/>
                    <a:pt x="492" y="134"/>
                  </a:cubicBezTo>
                  <a:cubicBezTo>
                    <a:pt x="313" y="15"/>
                    <a:pt x="134" y="0"/>
                    <a:pt x="60" y="90"/>
                  </a:cubicBezTo>
                  <a:cubicBezTo>
                    <a:pt x="0" y="179"/>
                    <a:pt x="90" y="343"/>
                    <a:pt x="253" y="462"/>
                  </a:cubicBezTo>
                  <a:cubicBezTo>
                    <a:pt x="432" y="581"/>
                    <a:pt x="625" y="611"/>
                    <a:pt x="685" y="52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28"/>
            <p:cNvSpPr/>
            <p:nvPr/>
          </p:nvSpPr>
          <p:spPr>
            <a:xfrm>
              <a:off x="3296825" y="2827350"/>
              <a:ext cx="17900" cy="16025"/>
            </a:xfrm>
            <a:custGeom>
              <a:avLst/>
              <a:gdLst/>
              <a:ahLst/>
              <a:cxnLst/>
              <a:rect l="l" t="t" r="r" b="b"/>
              <a:pathLst>
                <a:path w="716" h="641" extrusionOk="0">
                  <a:moveTo>
                    <a:pt x="656" y="90"/>
                  </a:moveTo>
                  <a:cubicBezTo>
                    <a:pt x="581" y="0"/>
                    <a:pt x="403" y="45"/>
                    <a:pt x="239" y="164"/>
                  </a:cubicBezTo>
                  <a:cubicBezTo>
                    <a:pt x="75" y="298"/>
                    <a:pt x="1" y="477"/>
                    <a:pt x="60" y="551"/>
                  </a:cubicBezTo>
                  <a:cubicBezTo>
                    <a:pt x="135" y="640"/>
                    <a:pt x="313" y="611"/>
                    <a:pt x="477" y="477"/>
                  </a:cubicBezTo>
                  <a:cubicBezTo>
                    <a:pt x="641" y="358"/>
                    <a:pt x="715" y="179"/>
                    <a:pt x="656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28"/>
            <p:cNvSpPr/>
            <p:nvPr/>
          </p:nvSpPr>
          <p:spPr>
            <a:xfrm>
              <a:off x="3321400" y="2845950"/>
              <a:ext cx="13425" cy="19750"/>
            </a:xfrm>
            <a:custGeom>
              <a:avLst/>
              <a:gdLst/>
              <a:ahLst/>
              <a:cxnLst/>
              <a:rect l="l" t="t" r="r" b="b"/>
              <a:pathLst>
                <a:path w="537" h="790" extrusionOk="0">
                  <a:moveTo>
                    <a:pt x="402" y="745"/>
                  </a:moveTo>
                  <a:cubicBezTo>
                    <a:pt x="506" y="700"/>
                    <a:pt x="536" y="522"/>
                    <a:pt x="447" y="328"/>
                  </a:cubicBezTo>
                  <a:cubicBezTo>
                    <a:pt x="372" y="135"/>
                    <a:pt x="223" y="1"/>
                    <a:pt x="134" y="45"/>
                  </a:cubicBezTo>
                  <a:cubicBezTo>
                    <a:pt x="30" y="90"/>
                    <a:pt x="0" y="283"/>
                    <a:pt x="90" y="477"/>
                  </a:cubicBezTo>
                  <a:cubicBezTo>
                    <a:pt x="164" y="656"/>
                    <a:pt x="298" y="789"/>
                    <a:pt x="402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28"/>
            <p:cNvSpPr/>
            <p:nvPr/>
          </p:nvSpPr>
          <p:spPr>
            <a:xfrm>
              <a:off x="3280825" y="2851525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745" y="388"/>
                  </a:moveTo>
                  <a:cubicBezTo>
                    <a:pt x="790" y="284"/>
                    <a:pt x="656" y="150"/>
                    <a:pt x="462" y="75"/>
                  </a:cubicBezTo>
                  <a:cubicBezTo>
                    <a:pt x="269" y="1"/>
                    <a:pt x="75" y="31"/>
                    <a:pt x="45" y="135"/>
                  </a:cubicBezTo>
                  <a:cubicBezTo>
                    <a:pt x="1" y="224"/>
                    <a:pt x="135" y="373"/>
                    <a:pt x="328" y="447"/>
                  </a:cubicBezTo>
                  <a:cubicBezTo>
                    <a:pt x="522" y="522"/>
                    <a:pt x="715" y="492"/>
                    <a:pt x="745" y="38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28"/>
            <p:cNvSpPr/>
            <p:nvPr/>
          </p:nvSpPr>
          <p:spPr>
            <a:xfrm>
              <a:off x="3335900" y="28831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387"/>
                  </a:moveTo>
                  <a:cubicBezTo>
                    <a:pt x="775" y="283"/>
                    <a:pt x="641" y="149"/>
                    <a:pt x="447" y="74"/>
                  </a:cubicBezTo>
                  <a:cubicBezTo>
                    <a:pt x="254" y="0"/>
                    <a:pt x="75" y="30"/>
                    <a:pt x="31" y="134"/>
                  </a:cubicBezTo>
                  <a:cubicBezTo>
                    <a:pt x="1" y="238"/>
                    <a:pt x="120" y="372"/>
                    <a:pt x="313" y="447"/>
                  </a:cubicBezTo>
                  <a:cubicBezTo>
                    <a:pt x="507" y="521"/>
                    <a:pt x="700" y="491"/>
                    <a:pt x="730" y="38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28"/>
            <p:cNvSpPr/>
            <p:nvPr/>
          </p:nvSpPr>
          <p:spPr>
            <a:xfrm>
              <a:off x="3300175" y="287050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745" y="403"/>
                  </a:moveTo>
                  <a:cubicBezTo>
                    <a:pt x="790" y="299"/>
                    <a:pt x="656" y="150"/>
                    <a:pt x="462" y="75"/>
                  </a:cubicBezTo>
                  <a:cubicBezTo>
                    <a:pt x="269" y="1"/>
                    <a:pt x="75" y="31"/>
                    <a:pt x="45" y="135"/>
                  </a:cubicBezTo>
                  <a:cubicBezTo>
                    <a:pt x="1" y="239"/>
                    <a:pt x="135" y="373"/>
                    <a:pt x="328" y="448"/>
                  </a:cubicBezTo>
                  <a:cubicBezTo>
                    <a:pt x="522" y="522"/>
                    <a:pt x="700" y="492"/>
                    <a:pt x="745" y="403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28"/>
            <p:cNvSpPr/>
            <p:nvPr/>
          </p:nvSpPr>
          <p:spPr>
            <a:xfrm>
              <a:off x="3320650" y="289880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402" y="744"/>
                  </a:moveTo>
                  <a:cubicBezTo>
                    <a:pt x="492" y="700"/>
                    <a:pt x="521" y="521"/>
                    <a:pt x="447" y="328"/>
                  </a:cubicBezTo>
                  <a:cubicBezTo>
                    <a:pt x="358" y="134"/>
                    <a:pt x="224" y="0"/>
                    <a:pt x="120" y="45"/>
                  </a:cubicBezTo>
                  <a:cubicBezTo>
                    <a:pt x="15" y="90"/>
                    <a:pt x="0" y="283"/>
                    <a:pt x="75" y="477"/>
                  </a:cubicBezTo>
                  <a:cubicBezTo>
                    <a:pt x="149" y="670"/>
                    <a:pt x="298" y="789"/>
                    <a:pt x="402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28"/>
            <p:cNvSpPr/>
            <p:nvPr/>
          </p:nvSpPr>
          <p:spPr>
            <a:xfrm>
              <a:off x="3344825" y="29308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3" y="745"/>
                  </a:moveTo>
                  <a:cubicBezTo>
                    <a:pt x="507" y="700"/>
                    <a:pt x="522" y="506"/>
                    <a:pt x="448" y="313"/>
                  </a:cubicBezTo>
                  <a:cubicBezTo>
                    <a:pt x="373" y="119"/>
                    <a:pt x="224" y="0"/>
                    <a:pt x="120" y="45"/>
                  </a:cubicBezTo>
                  <a:cubicBezTo>
                    <a:pt x="16" y="90"/>
                    <a:pt x="1" y="268"/>
                    <a:pt x="75" y="462"/>
                  </a:cubicBezTo>
                  <a:cubicBezTo>
                    <a:pt x="150" y="655"/>
                    <a:pt x="299" y="774"/>
                    <a:pt x="403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28"/>
            <p:cNvSpPr/>
            <p:nvPr/>
          </p:nvSpPr>
          <p:spPr>
            <a:xfrm>
              <a:off x="3107050" y="2819525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447" y="715"/>
                  </a:moveTo>
                  <a:cubicBezTo>
                    <a:pt x="343" y="760"/>
                    <a:pt x="194" y="656"/>
                    <a:pt x="90" y="477"/>
                  </a:cubicBezTo>
                  <a:cubicBezTo>
                    <a:pt x="1" y="298"/>
                    <a:pt x="1" y="105"/>
                    <a:pt x="90" y="45"/>
                  </a:cubicBezTo>
                  <a:cubicBezTo>
                    <a:pt x="194" y="1"/>
                    <a:pt x="343" y="105"/>
                    <a:pt x="447" y="284"/>
                  </a:cubicBezTo>
                  <a:cubicBezTo>
                    <a:pt x="536" y="462"/>
                    <a:pt x="551" y="656"/>
                    <a:pt x="447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28"/>
            <p:cNvSpPr/>
            <p:nvPr/>
          </p:nvSpPr>
          <p:spPr>
            <a:xfrm>
              <a:off x="3144625" y="27953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1" y="372"/>
                  </a:moveTo>
                  <a:cubicBezTo>
                    <a:pt x="1" y="268"/>
                    <a:pt x="120" y="134"/>
                    <a:pt x="314" y="60"/>
                  </a:cubicBezTo>
                  <a:cubicBezTo>
                    <a:pt x="507" y="0"/>
                    <a:pt x="701" y="30"/>
                    <a:pt x="745" y="134"/>
                  </a:cubicBezTo>
                  <a:cubicBezTo>
                    <a:pt x="775" y="238"/>
                    <a:pt x="641" y="372"/>
                    <a:pt x="447" y="447"/>
                  </a:cubicBezTo>
                  <a:cubicBezTo>
                    <a:pt x="254" y="506"/>
                    <a:pt x="60" y="477"/>
                    <a:pt x="31" y="37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28"/>
            <p:cNvSpPr/>
            <p:nvPr/>
          </p:nvSpPr>
          <p:spPr>
            <a:xfrm>
              <a:off x="3149850" y="276445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45" y="135"/>
                  </a:moveTo>
                  <a:cubicBezTo>
                    <a:pt x="789" y="239"/>
                    <a:pt x="655" y="373"/>
                    <a:pt x="462" y="447"/>
                  </a:cubicBezTo>
                  <a:cubicBezTo>
                    <a:pt x="268" y="507"/>
                    <a:pt x="75" y="492"/>
                    <a:pt x="45" y="388"/>
                  </a:cubicBezTo>
                  <a:cubicBezTo>
                    <a:pt x="0" y="284"/>
                    <a:pt x="134" y="135"/>
                    <a:pt x="328" y="75"/>
                  </a:cubicBezTo>
                  <a:cubicBezTo>
                    <a:pt x="521" y="1"/>
                    <a:pt x="715" y="31"/>
                    <a:pt x="7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28"/>
            <p:cNvSpPr/>
            <p:nvPr/>
          </p:nvSpPr>
          <p:spPr>
            <a:xfrm>
              <a:off x="3130875" y="2813200"/>
              <a:ext cx="19375" cy="14175"/>
            </a:xfrm>
            <a:custGeom>
              <a:avLst/>
              <a:gdLst/>
              <a:ahLst/>
              <a:cxnLst/>
              <a:rect l="l" t="t" r="r" b="b"/>
              <a:pathLst>
                <a:path w="775" h="567" extrusionOk="0">
                  <a:moveTo>
                    <a:pt x="715" y="462"/>
                  </a:moveTo>
                  <a:cubicBezTo>
                    <a:pt x="670" y="566"/>
                    <a:pt x="477" y="566"/>
                    <a:pt x="298" y="462"/>
                  </a:cubicBezTo>
                  <a:cubicBezTo>
                    <a:pt x="119" y="358"/>
                    <a:pt x="0" y="194"/>
                    <a:pt x="60" y="105"/>
                  </a:cubicBezTo>
                  <a:cubicBezTo>
                    <a:pt x="119" y="1"/>
                    <a:pt x="298" y="16"/>
                    <a:pt x="491" y="105"/>
                  </a:cubicBezTo>
                  <a:cubicBezTo>
                    <a:pt x="670" y="209"/>
                    <a:pt x="774" y="373"/>
                    <a:pt x="715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28"/>
            <p:cNvSpPr/>
            <p:nvPr/>
          </p:nvSpPr>
          <p:spPr>
            <a:xfrm>
              <a:off x="3499275" y="2810600"/>
              <a:ext cx="17125" cy="17525"/>
            </a:xfrm>
            <a:custGeom>
              <a:avLst/>
              <a:gdLst/>
              <a:ahLst/>
              <a:cxnLst/>
              <a:rect l="l" t="t" r="r" b="b"/>
              <a:pathLst>
                <a:path w="685" h="701" extrusionOk="0">
                  <a:moveTo>
                    <a:pt x="596" y="611"/>
                  </a:moveTo>
                  <a:cubicBezTo>
                    <a:pt x="685" y="536"/>
                    <a:pt x="625" y="358"/>
                    <a:pt x="476" y="209"/>
                  </a:cubicBezTo>
                  <a:cubicBezTo>
                    <a:pt x="343" y="60"/>
                    <a:pt x="164" y="1"/>
                    <a:pt x="75" y="75"/>
                  </a:cubicBezTo>
                  <a:cubicBezTo>
                    <a:pt x="0" y="149"/>
                    <a:pt x="60" y="328"/>
                    <a:pt x="194" y="492"/>
                  </a:cubicBezTo>
                  <a:cubicBezTo>
                    <a:pt x="343" y="641"/>
                    <a:pt x="521" y="700"/>
                    <a:pt x="596" y="61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28"/>
            <p:cNvSpPr/>
            <p:nvPr/>
          </p:nvSpPr>
          <p:spPr>
            <a:xfrm>
              <a:off x="3471350" y="2780075"/>
              <a:ext cx="15650" cy="18650"/>
            </a:xfrm>
            <a:custGeom>
              <a:avLst/>
              <a:gdLst/>
              <a:ahLst/>
              <a:cxnLst/>
              <a:rect l="l" t="t" r="r" b="b"/>
              <a:pathLst>
                <a:path w="626" h="746" extrusionOk="0">
                  <a:moveTo>
                    <a:pt x="90" y="671"/>
                  </a:moveTo>
                  <a:cubicBezTo>
                    <a:pt x="179" y="745"/>
                    <a:pt x="358" y="656"/>
                    <a:pt x="477" y="492"/>
                  </a:cubicBezTo>
                  <a:cubicBezTo>
                    <a:pt x="596" y="328"/>
                    <a:pt x="626" y="135"/>
                    <a:pt x="537" y="75"/>
                  </a:cubicBezTo>
                  <a:cubicBezTo>
                    <a:pt x="447" y="1"/>
                    <a:pt x="284" y="90"/>
                    <a:pt x="165" y="254"/>
                  </a:cubicBezTo>
                  <a:cubicBezTo>
                    <a:pt x="31" y="418"/>
                    <a:pt x="1" y="611"/>
                    <a:pt x="90" y="67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28"/>
            <p:cNvSpPr/>
            <p:nvPr/>
          </p:nvSpPr>
          <p:spPr>
            <a:xfrm>
              <a:off x="3452000" y="2753675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313" y="759"/>
                  </a:moveTo>
                  <a:cubicBezTo>
                    <a:pt x="418" y="744"/>
                    <a:pt x="477" y="551"/>
                    <a:pt x="432" y="357"/>
                  </a:cubicBezTo>
                  <a:cubicBezTo>
                    <a:pt x="388" y="149"/>
                    <a:pt x="269" y="0"/>
                    <a:pt x="165" y="30"/>
                  </a:cubicBezTo>
                  <a:cubicBezTo>
                    <a:pt x="60" y="45"/>
                    <a:pt x="1" y="223"/>
                    <a:pt x="31" y="432"/>
                  </a:cubicBezTo>
                  <a:cubicBezTo>
                    <a:pt x="75" y="640"/>
                    <a:pt x="194" y="774"/>
                    <a:pt x="313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28"/>
            <p:cNvSpPr/>
            <p:nvPr/>
          </p:nvSpPr>
          <p:spPr>
            <a:xfrm>
              <a:off x="3426325" y="2733950"/>
              <a:ext cx="15650" cy="18250"/>
            </a:xfrm>
            <a:custGeom>
              <a:avLst/>
              <a:gdLst/>
              <a:ahLst/>
              <a:cxnLst/>
              <a:rect l="l" t="t" r="r" b="b"/>
              <a:pathLst>
                <a:path w="626" h="730" extrusionOk="0">
                  <a:moveTo>
                    <a:pt x="537" y="60"/>
                  </a:moveTo>
                  <a:cubicBezTo>
                    <a:pt x="447" y="0"/>
                    <a:pt x="284" y="75"/>
                    <a:pt x="150" y="238"/>
                  </a:cubicBezTo>
                  <a:cubicBezTo>
                    <a:pt x="31" y="402"/>
                    <a:pt x="1" y="596"/>
                    <a:pt x="90" y="655"/>
                  </a:cubicBezTo>
                  <a:cubicBezTo>
                    <a:pt x="179" y="730"/>
                    <a:pt x="343" y="655"/>
                    <a:pt x="477" y="477"/>
                  </a:cubicBezTo>
                  <a:cubicBezTo>
                    <a:pt x="596" y="313"/>
                    <a:pt x="626" y="134"/>
                    <a:pt x="537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28"/>
            <p:cNvSpPr/>
            <p:nvPr/>
          </p:nvSpPr>
          <p:spPr>
            <a:xfrm>
              <a:off x="3400650" y="27131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135"/>
                  </a:moveTo>
                  <a:cubicBezTo>
                    <a:pt x="1" y="239"/>
                    <a:pt x="120" y="388"/>
                    <a:pt x="313" y="447"/>
                  </a:cubicBezTo>
                  <a:cubicBezTo>
                    <a:pt x="507" y="522"/>
                    <a:pt x="700" y="492"/>
                    <a:pt x="745" y="388"/>
                  </a:cubicBezTo>
                  <a:cubicBezTo>
                    <a:pt x="775" y="298"/>
                    <a:pt x="656" y="150"/>
                    <a:pt x="447" y="75"/>
                  </a:cubicBezTo>
                  <a:cubicBezTo>
                    <a:pt x="269" y="1"/>
                    <a:pt x="75" y="30"/>
                    <a:pt x="30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28"/>
            <p:cNvSpPr/>
            <p:nvPr/>
          </p:nvSpPr>
          <p:spPr>
            <a:xfrm>
              <a:off x="3361950" y="2682225"/>
              <a:ext cx="16775" cy="17500"/>
            </a:xfrm>
            <a:custGeom>
              <a:avLst/>
              <a:gdLst/>
              <a:ahLst/>
              <a:cxnLst/>
              <a:rect l="l" t="t" r="r" b="b"/>
              <a:pathLst>
                <a:path w="671" h="700" extrusionOk="0">
                  <a:moveTo>
                    <a:pt x="75" y="75"/>
                  </a:moveTo>
                  <a:cubicBezTo>
                    <a:pt x="1" y="149"/>
                    <a:pt x="45" y="328"/>
                    <a:pt x="194" y="477"/>
                  </a:cubicBezTo>
                  <a:cubicBezTo>
                    <a:pt x="343" y="640"/>
                    <a:pt x="522" y="700"/>
                    <a:pt x="596" y="625"/>
                  </a:cubicBezTo>
                  <a:cubicBezTo>
                    <a:pt x="670" y="536"/>
                    <a:pt x="626" y="357"/>
                    <a:pt x="477" y="209"/>
                  </a:cubicBezTo>
                  <a:cubicBezTo>
                    <a:pt x="343" y="60"/>
                    <a:pt x="164" y="0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28"/>
            <p:cNvSpPr/>
            <p:nvPr/>
          </p:nvSpPr>
          <p:spPr>
            <a:xfrm>
              <a:off x="3303525" y="2661375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75" y="90"/>
                  </a:moveTo>
                  <a:cubicBezTo>
                    <a:pt x="1" y="164"/>
                    <a:pt x="45" y="343"/>
                    <a:pt x="194" y="492"/>
                  </a:cubicBezTo>
                  <a:cubicBezTo>
                    <a:pt x="343" y="641"/>
                    <a:pt x="522" y="700"/>
                    <a:pt x="596" y="626"/>
                  </a:cubicBezTo>
                  <a:cubicBezTo>
                    <a:pt x="671" y="551"/>
                    <a:pt x="626" y="373"/>
                    <a:pt x="477" y="224"/>
                  </a:cubicBezTo>
                  <a:cubicBezTo>
                    <a:pt x="343" y="60"/>
                    <a:pt x="150" y="1"/>
                    <a:pt x="7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28"/>
            <p:cNvSpPr/>
            <p:nvPr/>
          </p:nvSpPr>
          <p:spPr>
            <a:xfrm>
              <a:off x="3526800" y="2917775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49" y="745"/>
                  </a:moveTo>
                  <a:cubicBezTo>
                    <a:pt x="45" y="730"/>
                    <a:pt x="1" y="536"/>
                    <a:pt x="45" y="343"/>
                  </a:cubicBezTo>
                  <a:cubicBezTo>
                    <a:pt x="90" y="134"/>
                    <a:pt x="209" y="0"/>
                    <a:pt x="313" y="15"/>
                  </a:cubicBezTo>
                  <a:cubicBezTo>
                    <a:pt x="432" y="45"/>
                    <a:pt x="477" y="224"/>
                    <a:pt x="432" y="432"/>
                  </a:cubicBezTo>
                  <a:cubicBezTo>
                    <a:pt x="388" y="626"/>
                    <a:pt x="254" y="774"/>
                    <a:pt x="14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28"/>
            <p:cNvSpPr/>
            <p:nvPr/>
          </p:nvSpPr>
          <p:spPr>
            <a:xfrm>
              <a:off x="3512300" y="29572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45" y="462"/>
                  </a:moveTo>
                  <a:cubicBezTo>
                    <a:pt x="0" y="372"/>
                    <a:pt x="104" y="209"/>
                    <a:pt x="283" y="104"/>
                  </a:cubicBezTo>
                  <a:cubicBezTo>
                    <a:pt x="462" y="0"/>
                    <a:pt x="655" y="0"/>
                    <a:pt x="700" y="104"/>
                  </a:cubicBezTo>
                  <a:cubicBezTo>
                    <a:pt x="759" y="194"/>
                    <a:pt x="655" y="357"/>
                    <a:pt x="476" y="462"/>
                  </a:cubicBezTo>
                  <a:cubicBezTo>
                    <a:pt x="298" y="566"/>
                    <a:pt x="104" y="566"/>
                    <a:pt x="45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28"/>
            <p:cNvSpPr/>
            <p:nvPr/>
          </p:nvSpPr>
          <p:spPr>
            <a:xfrm>
              <a:off x="3420000" y="30666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477"/>
                  </a:moveTo>
                  <a:cubicBezTo>
                    <a:pt x="1" y="372"/>
                    <a:pt x="105" y="209"/>
                    <a:pt x="284" y="119"/>
                  </a:cubicBezTo>
                  <a:cubicBezTo>
                    <a:pt x="462" y="15"/>
                    <a:pt x="656" y="0"/>
                    <a:pt x="715" y="105"/>
                  </a:cubicBezTo>
                  <a:cubicBezTo>
                    <a:pt x="760" y="194"/>
                    <a:pt x="656" y="358"/>
                    <a:pt x="477" y="462"/>
                  </a:cubicBezTo>
                  <a:cubicBezTo>
                    <a:pt x="298" y="566"/>
                    <a:pt x="105" y="566"/>
                    <a:pt x="6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28"/>
            <p:cNvSpPr/>
            <p:nvPr/>
          </p:nvSpPr>
          <p:spPr>
            <a:xfrm>
              <a:off x="3443450" y="302495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45" y="104"/>
                  </a:moveTo>
                  <a:cubicBezTo>
                    <a:pt x="105" y="0"/>
                    <a:pt x="298" y="15"/>
                    <a:pt x="477" y="119"/>
                  </a:cubicBezTo>
                  <a:cubicBezTo>
                    <a:pt x="655" y="209"/>
                    <a:pt x="760" y="372"/>
                    <a:pt x="700" y="477"/>
                  </a:cubicBezTo>
                  <a:cubicBezTo>
                    <a:pt x="655" y="566"/>
                    <a:pt x="462" y="566"/>
                    <a:pt x="283" y="462"/>
                  </a:cubicBezTo>
                  <a:cubicBezTo>
                    <a:pt x="90" y="357"/>
                    <a:pt x="0" y="194"/>
                    <a:pt x="45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28"/>
            <p:cNvSpPr/>
            <p:nvPr/>
          </p:nvSpPr>
          <p:spPr>
            <a:xfrm>
              <a:off x="3454250" y="3055450"/>
              <a:ext cx="17125" cy="16775"/>
            </a:xfrm>
            <a:custGeom>
              <a:avLst/>
              <a:gdLst/>
              <a:ahLst/>
              <a:cxnLst/>
              <a:rect l="l" t="t" r="r" b="b"/>
              <a:pathLst>
                <a:path w="685" h="671" extrusionOk="0">
                  <a:moveTo>
                    <a:pt x="75" y="75"/>
                  </a:moveTo>
                  <a:cubicBezTo>
                    <a:pt x="149" y="1"/>
                    <a:pt x="328" y="45"/>
                    <a:pt x="476" y="194"/>
                  </a:cubicBezTo>
                  <a:cubicBezTo>
                    <a:pt x="625" y="328"/>
                    <a:pt x="685" y="507"/>
                    <a:pt x="610" y="596"/>
                  </a:cubicBezTo>
                  <a:cubicBezTo>
                    <a:pt x="536" y="671"/>
                    <a:pt x="357" y="626"/>
                    <a:pt x="208" y="477"/>
                  </a:cubicBezTo>
                  <a:cubicBezTo>
                    <a:pt x="60" y="328"/>
                    <a:pt x="0" y="150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28"/>
            <p:cNvSpPr/>
            <p:nvPr/>
          </p:nvSpPr>
          <p:spPr>
            <a:xfrm>
              <a:off x="3392475" y="309900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45" y="462"/>
                  </a:moveTo>
                  <a:cubicBezTo>
                    <a:pt x="0" y="372"/>
                    <a:pt x="90" y="209"/>
                    <a:pt x="283" y="105"/>
                  </a:cubicBezTo>
                  <a:cubicBezTo>
                    <a:pt x="462" y="0"/>
                    <a:pt x="640" y="0"/>
                    <a:pt x="700" y="90"/>
                  </a:cubicBezTo>
                  <a:cubicBezTo>
                    <a:pt x="759" y="194"/>
                    <a:pt x="655" y="343"/>
                    <a:pt x="477" y="447"/>
                  </a:cubicBezTo>
                  <a:cubicBezTo>
                    <a:pt x="298" y="551"/>
                    <a:pt x="104" y="566"/>
                    <a:pt x="45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28"/>
            <p:cNvSpPr/>
            <p:nvPr/>
          </p:nvSpPr>
          <p:spPr>
            <a:xfrm>
              <a:off x="3197850" y="30134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135"/>
                  </a:moveTo>
                  <a:cubicBezTo>
                    <a:pt x="60" y="45"/>
                    <a:pt x="253" y="1"/>
                    <a:pt x="447" y="75"/>
                  </a:cubicBezTo>
                  <a:cubicBezTo>
                    <a:pt x="641" y="135"/>
                    <a:pt x="774" y="269"/>
                    <a:pt x="745" y="373"/>
                  </a:cubicBezTo>
                  <a:cubicBezTo>
                    <a:pt x="715" y="477"/>
                    <a:pt x="521" y="522"/>
                    <a:pt x="328" y="447"/>
                  </a:cubicBezTo>
                  <a:cubicBezTo>
                    <a:pt x="134" y="388"/>
                    <a:pt x="0" y="254"/>
                    <a:pt x="30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28"/>
            <p:cNvSpPr/>
            <p:nvPr/>
          </p:nvSpPr>
          <p:spPr>
            <a:xfrm>
              <a:off x="3356000" y="3071825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45" y="135"/>
                  </a:moveTo>
                  <a:cubicBezTo>
                    <a:pt x="75" y="30"/>
                    <a:pt x="268" y="1"/>
                    <a:pt x="462" y="60"/>
                  </a:cubicBezTo>
                  <a:cubicBezTo>
                    <a:pt x="655" y="120"/>
                    <a:pt x="789" y="254"/>
                    <a:pt x="760" y="358"/>
                  </a:cubicBezTo>
                  <a:cubicBezTo>
                    <a:pt x="715" y="477"/>
                    <a:pt x="536" y="507"/>
                    <a:pt x="343" y="432"/>
                  </a:cubicBezTo>
                  <a:cubicBezTo>
                    <a:pt x="134" y="373"/>
                    <a:pt x="1" y="239"/>
                    <a:pt x="45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28"/>
            <p:cNvSpPr/>
            <p:nvPr/>
          </p:nvSpPr>
          <p:spPr>
            <a:xfrm>
              <a:off x="3406600" y="3057700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150" y="15"/>
                  </a:moveTo>
                  <a:cubicBezTo>
                    <a:pt x="254" y="0"/>
                    <a:pt x="388" y="134"/>
                    <a:pt x="433" y="342"/>
                  </a:cubicBezTo>
                  <a:cubicBezTo>
                    <a:pt x="477" y="536"/>
                    <a:pt x="433" y="729"/>
                    <a:pt x="313" y="744"/>
                  </a:cubicBezTo>
                  <a:cubicBezTo>
                    <a:pt x="209" y="774"/>
                    <a:pt x="90" y="625"/>
                    <a:pt x="46" y="432"/>
                  </a:cubicBezTo>
                  <a:cubicBezTo>
                    <a:pt x="1" y="223"/>
                    <a:pt x="46" y="45"/>
                    <a:pt x="150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28"/>
            <p:cNvSpPr/>
            <p:nvPr/>
          </p:nvSpPr>
          <p:spPr>
            <a:xfrm>
              <a:off x="3391725" y="3074425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209" y="1"/>
                  </a:moveTo>
                  <a:cubicBezTo>
                    <a:pt x="328" y="1"/>
                    <a:pt x="402" y="165"/>
                    <a:pt x="402" y="373"/>
                  </a:cubicBezTo>
                  <a:cubicBezTo>
                    <a:pt x="402" y="581"/>
                    <a:pt x="313" y="745"/>
                    <a:pt x="194" y="745"/>
                  </a:cubicBezTo>
                  <a:cubicBezTo>
                    <a:pt x="90" y="745"/>
                    <a:pt x="0" y="581"/>
                    <a:pt x="0" y="373"/>
                  </a:cubicBezTo>
                  <a:cubicBezTo>
                    <a:pt x="15" y="165"/>
                    <a:pt x="105" y="1"/>
                    <a:pt x="209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28"/>
            <p:cNvSpPr/>
            <p:nvPr/>
          </p:nvSpPr>
          <p:spPr>
            <a:xfrm>
              <a:off x="3363450" y="3015650"/>
              <a:ext cx="17125" cy="17125"/>
            </a:xfrm>
            <a:custGeom>
              <a:avLst/>
              <a:gdLst/>
              <a:ahLst/>
              <a:cxnLst/>
              <a:rect l="l" t="t" r="r" b="b"/>
              <a:pathLst>
                <a:path w="685" h="685" extrusionOk="0">
                  <a:moveTo>
                    <a:pt x="75" y="89"/>
                  </a:moveTo>
                  <a:cubicBezTo>
                    <a:pt x="149" y="0"/>
                    <a:pt x="328" y="60"/>
                    <a:pt x="477" y="208"/>
                  </a:cubicBezTo>
                  <a:cubicBezTo>
                    <a:pt x="625" y="342"/>
                    <a:pt x="685" y="521"/>
                    <a:pt x="610" y="610"/>
                  </a:cubicBezTo>
                  <a:cubicBezTo>
                    <a:pt x="536" y="685"/>
                    <a:pt x="357" y="625"/>
                    <a:pt x="209" y="491"/>
                  </a:cubicBezTo>
                  <a:cubicBezTo>
                    <a:pt x="60" y="342"/>
                    <a:pt x="0" y="164"/>
                    <a:pt x="75" y="8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28"/>
            <p:cNvSpPr/>
            <p:nvPr/>
          </p:nvSpPr>
          <p:spPr>
            <a:xfrm>
              <a:off x="3381675" y="305285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224" y="1"/>
                  </a:moveTo>
                  <a:cubicBezTo>
                    <a:pt x="328" y="1"/>
                    <a:pt x="417" y="179"/>
                    <a:pt x="417" y="388"/>
                  </a:cubicBezTo>
                  <a:cubicBezTo>
                    <a:pt x="402" y="596"/>
                    <a:pt x="313" y="760"/>
                    <a:pt x="209" y="760"/>
                  </a:cubicBezTo>
                  <a:cubicBezTo>
                    <a:pt x="90" y="745"/>
                    <a:pt x="1" y="581"/>
                    <a:pt x="15" y="373"/>
                  </a:cubicBezTo>
                  <a:cubicBezTo>
                    <a:pt x="15" y="164"/>
                    <a:pt x="120" y="1"/>
                    <a:pt x="22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28"/>
            <p:cNvSpPr/>
            <p:nvPr/>
          </p:nvSpPr>
          <p:spPr>
            <a:xfrm>
              <a:off x="3383175" y="2972475"/>
              <a:ext cx="10425" cy="18625"/>
            </a:xfrm>
            <a:custGeom>
              <a:avLst/>
              <a:gdLst/>
              <a:ahLst/>
              <a:cxnLst/>
              <a:rect l="l" t="t" r="r" b="b"/>
              <a:pathLst>
                <a:path w="417" h="745" extrusionOk="0">
                  <a:moveTo>
                    <a:pt x="223" y="0"/>
                  </a:moveTo>
                  <a:cubicBezTo>
                    <a:pt x="328" y="0"/>
                    <a:pt x="417" y="164"/>
                    <a:pt x="402" y="373"/>
                  </a:cubicBezTo>
                  <a:cubicBezTo>
                    <a:pt x="402" y="581"/>
                    <a:pt x="313" y="745"/>
                    <a:pt x="208" y="745"/>
                  </a:cubicBezTo>
                  <a:cubicBezTo>
                    <a:pt x="89" y="745"/>
                    <a:pt x="0" y="581"/>
                    <a:pt x="15" y="373"/>
                  </a:cubicBezTo>
                  <a:cubicBezTo>
                    <a:pt x="15" y="164"/>
                    <a:pt x="104" y="0"/>
                    <a:pt x="223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28"/>
            <p:cNvSpPr/>
            <p:nvPr/>
          </p:nvSpPr>
          <p:spPr>
            <a:xfrm>
              <a:off x="3402525" y="301600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15" y="105"/>
                  </a:moveTo>
                  <a:cubicBezTo>
                    <a:pt x="759" y="194"/>
                    <a:pt x="655" y="358"/>
                    <a:pt x="491" y="462"/>
                  </a:cubicBezTo>
                  <a:cubicBezTo>
                    <a:pt x="298" y="567"/>
                    <a:pt x="119" y="567"/>
                    <a:pt x="60" y="477"/>
                  </a:cubicBezTo>
                  <a:cubicBezTo>
                    <a:pt x="0" y="373"/>
                    <a:pt x="104" y="224"/>
                    <a:pt x="283" y="120"/>
                  </a:cubicBezTo>
                  <a:cubicBezTo>
                    <a:pt x="462" y="16"/>
                    <a:pt x="655" y="1"/>
                    <a:pt x="71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28"/>
            <p:cNvSpPr/>
            <p:nvPr/>
          </p:nvSpPr>
          <p:spPr>
            <a:xfrm>
              <a:off x="3382050" y="3006700"/>
              <a:ext cx="19750" cy="12325"/>
            </a:xfrm>
            <a:custGeom>
              <a:avLst/>
              <a:gdLst/>
              <a:ahLst/>
              <a:cxnLst/>
              <a:rect l="l" t="t" r="r" b="b"/>
              <a:pathLst>
                <a:path w="790" h="493" extrusionOk="0">
                  <a:moveTo>
                    <a:pt x="760" y="150"/>
                  </a:moveTo>
                  <a:cubicBezTo>
                    <a:pt x="789" y="254"/>
                    <a:pt x="640" y="388"/>
                    <a:pt x="447" y="447"/>
                  </a:cubicBezTo>
                  <a:cubicBezTo>
                    <a:pt x="253" y="492"/>
                    <a:pt x="60" y="462"/>
                    <a:pt x="30" y="358"/>
                  </a:cubicBezTo>
                  <a:cubicBezTo>
                    <a:pt x="0" y="254"/>
                    <a:pt x="134" y="120"/>
                    <a:pt x="343" y="60"/>
                  </a:cubicBezTo>
                  <a:cubicBezTo>
                    <a:pt x="536" y="1"/>
                    <a:pt x="730" y="46"/>
                    <a:pt x="760" y="15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28"/>
            <p:cNvSpPr/>
            <p:nvPr/>
          </p:nvSpPr>
          <p:spPr>
            <a:xfrm>
              <a:off x="3417025" y="3038700"/>
              <a:ext cx="17150" cy="16775"/>
            </a:xfrm>
            <a:custGeom>
              <a:avLst/>
              <a:gdLst/>
              <a:ahLst/>
              <a:cxnLst/>
              <a:rect l="l" t="t" r="r" b="b"/>
              <a:pathLst>
                <a:path w="686" h="671" extrusionOk="0">
                  <a:moveTo>
                    <a:pt x="75" y="75"/>
                  </a:moveTo>
                  <a:cubicBezTo>
                    <a:pt x="149" y="1"/>
                    <a:pt x="328" y="46"/>
                    <a:pt x="477" y="194"/>
                  </a:cubicBezTo>
                  <a:cubicBezTo>
                    <a:pt x="626" y="343"/>
                    <a:pt x="685" y="522"/>
                    <a:pt x="611" y="596"/>
                  </a:cubicBezTo>
                  <a:cubicBezTo>
                    <a:pt x="536" y="671"/>
                    <a:pt x="358" y="626"/>
                    <a:pt x="209" y="492"/>
                  </a:cubicBezTo>
                  <a:cubicBezTo>
                    <a:pt x="60" y="343"/>
                    <a:pt x="1" y="165"/>
                    <a:pt x="75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28"/>
            <p:cNvSpPr/>
            <p:nvPr/>
          </p:nvSpPr>
          <p:spPr>
            <a:xfrm>
              <a:off x="3436750" y="3000750"/>
              <a:ext cx="19375" cy="10450"/>
            </a:xfrm>
            <a:custGeom>
              <a:avLst/>
              <a:gdLst/>
              <a:ahLst/>
              <a:cxnLst/>
              <a:rect l="l" t="t" r="r" b="b"/>
              <a:pathLst>
                <a:path w="775" h="418" extrusionOk="0">
                  <a:moveTo>
                    <a:pt x="15" y="179"/>
                  </a:moveTo>
                  <a:cubicBezTo>
                    <a:pt x="15" y="75"/>
                    <a:pt x="194" y="1"/>
                    <a:pt x="402" y="16"/>
                  </a:cubicBezTo>
                  <a:cubicBezTo>
                    <a:pt x="611" y="16"/>
                    <a:pt x="775" y="120"/>
                    <a:pt x="760" y="224"/>
                  </a:cubicBezTo>
                  <a:cubicBezTo>
                    <a:pt x="760" y="343"/>
                    <a:pt x="581" y="417"/>
                    <a:pt x="373" y="403"/>
                  </a:cubicBezTo>
                  <a:cubicBezTo>
                    <a:pt x="164" y="388"/>
                    <a:pt x="1" y="298"/>
                    <a:pt x="15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28"/>
            <p:cNvSpPr/>
            <p:nvPr/>
          </p:nvSpPr>
          <p:spPr>
            <a:xfrm>
              <a:off x="3479550" y="3026050"/>
              <a:ext cx="16025" cy="17900"/>
            </a:xfrm>
            <a:custGeom>
              <a:avLst/>
              <a:gdLst/>
              <a:ahLst/>
              <a:cxnLst/>
              <a:rect l="l" t="t" r="r" b="b"/>
              <a:pathLst>
                <a:path w="641" h="716" extrusionOk="0">
                  <a:moveTo>
                    <a:pt x="90" y="60"/>
                  </a:moveTo>
                  <a:cubicBezTo>
                    <a:pt x="164" y="1"/>
                    <a:pt x="343" y="75"/>
                    <a:pt x="477" y="239"/>
                  </a:cubicBezTo>
                  <a:cubicBezTo>
                    <a:pt x="596" y="403"/>
                    <a:pt x="640" y="581"/>
                    <a:pt x="551" y="656"/>
                  </a:cubicBezTo>
                  <a:cubicBezTo>
                    <a:pt x="462" y="715"/>
                    <a:pt x="283" y="641"/>
                    <a:pt x="164" y="477"/>
                  </a:cubicBezTo>
                  <a:cubicBezTo>
                    <a:pt x="30" y="328"/>
                    <a:pt x="0" y="135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28"/>
            <p:cNvSpPr/>
            <p:nvPr/>
          </p:nvSpPr>
          <p:spPr>
            <a:xfrm>
              <a:off x="3423725" y="2953875"/>
              <a:ext cx="16025" cy="17875"/>
            </a:xfrm>
            <a:custGeom>
              <a:avLst/>
              <a:gdLst/>
              <a:ahLst/>
              <a:cxnLst/>
              <a:rect l="l" t="t" r="r" b="b"/>
              <a:pathLst>
                <a:path w="641" h="715" extrusionOk="0">
                  <a:moveTo>
                    <a:pt x="90" y="60"/>
                  </a:moveTo>
                  <a:cubicBezTo>
                    <a:pt x="164" y="0"/>
                    <a:pt x="343" y="75"/>
                    <a:pt x="477" y="238"/>
                  </a:cubicBezTo>
                  <a:cubicBezTo>
                    <a:pt x="596" y="402"/>
                    <a:pt x="641" y="581"/>
                    <a:pt x="551" y="655"/>
                  </a:cubicBezTo>
                  <a:cubicBezTo>
                    <a:pt x="462" y="715"/>
                    <a:pt x="283" y="640"/>
                    <a:pt x="164" y="477"/>
                  </a:cubicBezTo>
                  <a:cubicBezTo>
                    <a:pt x="30" y="328"/>
                    <a:pt x="1" y="134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28"/>
            <p:cNvSpPr/>
            <p:nvPr/>
          </p:nvSpPr>
          <p:spPr>
            <a:xfrm>
              <a:off x="3446800" y="29750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06" y="60"/>
                  </a:moveTo>
                  <a:cubicBezTo>
                    <a:pt x="611" y="135"/>
                    <a:pt x="581" y="313"/>
                    <a:pt x="462" y="492"/>
                  </a:cubicBezTo>
                  <a:cubicBezTo>
                    <a:pt x="343" y="656"/>
                    <a:pt x="179" y="745"/>
                    <a:pt x="90" y="685"/>
                  </a:cubicBezTo>
                  <a:cubicBezTo>
                    <a:pt x="0" y="626"/>
                    <a:pt x="15" y="432"/>
                    <a:pt x="134" y="269"/>
                  </a:cubicBezTo>
                  <a:cubicBezTo>
                    <a:pt x="253" y="90"/>
                    <a:pt x="417" y="1"/>
                    <a:pt x="506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28"/>
            <p:cNvSpPr/>
            <p:nvPr/>
          </p:nvSpPr>
          <p:spPr>
            <a:xfrm>
              <a:off x="3399550" y="297062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283" y="15"/>
                  </a:moveTo>
                  <a:cubicBezTo>
                    <a:pt x="387" y="45"/>
                    <a:pt x="461" y="208"/>
                    <a:pt x="417" y="417"/>
                  </a:cubicBezTo>
                  <a:cubicBezTo>
                    <a:pt x="387" y="625"/>
                    <a:pt x="268" y="774"/>
                    <a:pt x="164" y="759"/>
                  </a:cubicBezTo>
                  <a:cubicBezTo>
                    <a:pt x="60" y="744"/>
                    <a:pt x="0" y="566"/>
                    <a:pt x="30" y="357"/>
                  </a:cubicBezTo>
                  <a:cubicBezTo>
                    <a:pt x="60" y="149"/>
                    <a:pt x="179" y="0"/>
                    <a:pt x="283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28"/>
            <p:cNvSpPr/>
            <p:nvPr/>
          </p:nvSpPr>
          <p:spPr>
            <a:xfrm>
              <a:off x="3425575" y="29386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45" y="120"/>
                  </a:moveTo>
                  <a:cubicBezTo>
                    <a:pt x="775" y="224"/>
                    <a:pt x="656" y="358"/>
                    <a:pt x="462" y="433"/>
                  </a:cubicBezTo>
                  <a:cubicBezTo>
                    <a:pt x="269" y="522"/>
                    <a:pt x="90" y="492"/>
                    <a:pt x="46" y="403"/>
                  </a:cubicBezTo>
                  <a:cubicBezTo>
                    <a:pt x="1" y="299"/>
                    <a:pt x="120" y="150"/>
                    <a:pt x="314" y="75"/>
                  </a:cubicBezTo>
                  <a:cubicBezTo>
                    <a:pt x="507" y="1"/>
                    <a:pt x="701" y="16"/>
                    <a:pt x="7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28"/>
            <p:cNvSpPr/>
            <p:nvPr/>
          </p:nvSpPr>
          <p:spPr>
            <a:xfrm>
              <a:off x="3299075" y="296392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59" y="164"/>
                  </a:moveTo>
                  <a:cubicBezTo>
                    <a:pt x="774" y="268"/>
                    <a:pt x="625" y="387"/>
                    <a:pt x="417" y="417"/>
                  </a:cubicBezTo>
                  <a:cubicBezTo>
                    <a:pt x="209" y="447"/>
                    <a:pt x="30" y="372"/>
                    <a:pt x="15" y="268"/>
                  </a:cubicBezTo>
                  <a:cubicBezTo>
                    <a:pt x="0" y="164"/>
                    <a:pt x="149" y="45"/>
                    <a:pt x="357" y="15"/>
                  </a:cubicBezTo>
                  <a:cubicBezTo>
                    <a:pt x="566" y="0"/>
                    <a:pt x="744" y="60"/>
                    <a:pt x="759" y="16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28"/>
            <p:cNvSpPr/>
            <p:nvPr/>
          </p:nvSpPr>
          <p:spPr>
            <a:xfrm>
              <a:off x="3481025" y="3002250"/>
              <a:ext cx="19375" cy="10800"/>
            </a:xfrm>
            <a:custGeom>
              <a:avLst/>
              <a:gdLst/>
              <a:ahLst/>
              <a:cxnLst/>
              <a:rect l="l" t="t" r="r" b="b"/>
              <a:pathLst>
                <a:path w="775" h="432" extrusionOk="0">
                  <a:moveTo>
                    <a:pt x="16" y="238"/>
                  </a:moveTo>
                  <a:cubicBezTo>
                    <a:pt x="1" y="134"/>
                    <a:pt x="165" y="30"/>
                    <a:pt x="373" y="15"/>
                  </a:cubicBezTo>
                  <a:cubicBezTo>
                    <a:pt x="581" y="0"/>
                    <a:pt x="760" y="75"/>
                    <a:pt x="760" y="179"/>
                  </a:cubicBezTo>
                  <a:cubicBezTo>
                    <a:pt x="775" y="298"/>
                    <a:pt x="611" y="402"/>
                    <a:pt x="403" y="417"/>
                  </a:cubicBezTo>
                  <a:cubicBezTo>
                    <a:pt x="194" y="432"/>
                    <a:pt x="31" y="357"/>
                    <a:pt x="16" y="23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28"/>
            <p:cNvSpPr/>
            <p:nvPr/>
          </p:nvSpPr>
          <p:spPr>
            <a:xfrm>
              <a:off x="3500375" y="29888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119"/>
                  </a:moveTo>
                  <a:cubicBezTo>
                    <a:pt x="775" y="224"/>
                    <a:pt x="656" y="373"/>
                    <a:pt x="462" y="447"/>
                  </a:cubicBezTo>
                  <a:cubicBezTo>
                    <a:pt x="269" y="521"/>
                    <a:pt x="75" y="506"/>
                    <a:pt x="45" y="402"/>
                  </a:cubicBezTo>
                  <a:cubicBezTo>
                    <a:pt x="1" y="298"/>
                    <a:pt x="120" y="149"/>
                    <a:pt x="313" y="75"/>
                  </a:cubicBezTo>
                  <a:cubicBezTo>
                    <a:pt x="507" y="0"/>
                    <a:pt x="700" y="15"/>
                    <a:pt x="730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28"/>
            <p:cNvSpPr/>
            <p:nvPr/>
          </p:nvSpPr>
          <p:spPr>
            <a:xfrm>
              <a:off x="3218700" y="3083375"/>
              <a:ext cx="15275" cy="18250"/>
            </a:xfrm>
            <a:custGeom>
              <a:avLst/>
              <a:gdLst/>
              <a:ahLst/>
              <a:cxnLst/>
              <a:rect l="l" t="t" r="r" b="b"/>
              <a:pathLst>
                <a:path w="611" h="730" extrusionOk="0">
                  <a:moveTo>
                    <a:pt x="89" y="60"/>
                  </a:moveTo>
                  <a:cubicBezTo>
                    <a:pt x="179" y="0"/>
                    <a:pt x="342" y="75"/>
                    <a:pt x="461" y="253"/>
                  </a:cubicBezTo>
                  <a:cubicBezTo>
                    <a:pt x="581" y="417"/>
                    <a:pt x="610" y="610"/>
                    <a:pt x="521" y="670"/>
                  </a:cubicBezTo>
                  <a:cubicBezTo>
                    <a:pt x="432" y="730"/>
                    <a:pt x="268" y="655"/>
                    <a:pt x="149" y="476"/>
                  </a:cubicBezTo>
                  <a:cubicBezTo>
                    <a:pt x="30" y="313"/>
                    <a:pt x="0" y="119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28"/>
            <p:cNvSpPr/>
            <p:nvPr/>
          </p:nvSpPr>
          <p:spPr>
            <a:xfrm>
              <a:off x="3227625" y="3122800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328" y="31"/>
                  </a:moveTo>
                  <a:cubicBezTo>
                    <a:pt x="432" y="60"/>
                    <a:pt x="477" y="239"/>
                    <a:pt x="447" y="433"/>
                  </a:cubicBezTo>
                  <a:cubicBezTo>
                    <a:pt x="387" y="641"/>
                    <a:pt x="268" y="790"/>
                    <a:pt x="164" y="760"/>
                  </a:cubicBezTo>
                  <a:cubicBezTo>
                    <a:pt x="60" y="745"/>
                    <a:pt x="0" y="552"/>
                    <a:pt x="45" y="358"/>
                  </a:cubicBezTo>
                  <a:cubicBezTo>
                    <a:pt x="90" y="150"/>
                    <a:pt x="224" y="1"/>
                    <a:pt x="328" y="3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28"/>
            <p:cNvSpPr/>
            <p:nvPr/>
          </p:nvSpPr>
          <p:spPr>
            <a:xfrm>
              <a:off x="3244375" y="3044300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328" y="15"/>
                  </a:moveTo>
                  <a:cubicBezTo>
                    <a:pt x="432" y="45"/>
                    <a:pt x="491" y="224"/>
                    <a:pt x="432" y="432"/>
                  </a:cubicBezTo>
                  <a:cubicBezTo>
                    <a:pt x="387" y="625"/>
                    <a:pt x="268" y="774"/>
                    <a:pt x="164" y="759"/>
                  </a:cubicBezTo>
                  <a:cubicBezTo>
                    <a:pt x="60" y="730"/>
                    <a:pt x="0" y="551"/>
                    <a:pt x="45" y="343"/>
                  </a:cubicBezTo>
                  <a:cubicBezTo>
                    <a:pt x="89" y="134"/>
                    <a:pt x="223" y="0"/>
                    <a:pt x="328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28"/>
            <p:cNvSpPr/>
            <p:nvPr/>
          </p:nvSpPr>
          <p:spPr>
            <a:xfrm>
              <a:off x="3256275" y="30926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34"/>
                  </a:moveTo>
                  <a:cubicBezTo>
                    <a:pt x="774" y="238"/>
                    <a:pt x="640" y="387"/>
                    <a:pt x="447" y="447"/>
                  </a:cubicBezTo>
                  <a:cubicBezTo>
                    <a:pt x="253" y="506"/>
                    <a:pt x="60" y="477"/>
                    <a:pt x="30" y="372"/>
                  </a:cubicBezTo>
                  <a:cubicBezTo>
                    <a:pt x="0" y="268"/>
                    <a:pt x="119" y="134"/>
                    <a:pt x="328" y="75"/>
                  </a:cubicBezTo>
                  <a:cubicBezTo>
                    <a:pt x="521" y="0"/>
                    <a:pt x="700" y="30"/>
                    <a:pt x="745" y="13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28"/>
            <p:cNvSpPr/>
            <p:nvPr/>
          </p:nvSpPr>
          <p:spPr>
            <a:xfrm>
              <a:off x="3238400" y="3080025"/>
              <a:ext cx="19025" cy="10425"/>
            </a:xfrm>
            <a:custGeom>
              <a:avLst/>
              <a:gdLst/>
              <a:ahLst/>
              <a:cxnLst/>
              <a:rect l="l" t="t" r="r" b="b"/>
              <a:pathLst>
                <a:path w="761" h="417" extrusionOk="0">
                  <a:moveTo>
                    <a:pt x="760" y="179"/>
                  </a:moveTo>
                  <a:cubicBezTo>
                    <a:pt x="760" y="283"/>
                    <a:pt x="611" y="387"/>
                    <a:pt x="403" y="402"/>
                  </a:cubicBezTo>
                  <a:cubicBezTo>
                    <a:pt x="194" y="417"/>
                    <a:pt x="16" y="343"/>
                    <a:pt x="16" y="238"/>
                  </a:cubicBezTo>
                  <a:cubicBezTo>
                    <a:pt x="1" y="134"/>
                    <a:pt x="165" y="30"/>
                    <a:pt x="358" y="15"/>
                  </a:cubicBezTo>
                  <a:cubicBezTo>
                    <a:pt x="567" y="0"/>
                    <a:pt x="745" y="60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28"/>
            <p:cNvSpPr/>
            <p:nvPr/>
          </p:nvSpPr>
          <p:spPr>
            <a:xfrm>
              <a:off x="3239150" y="3002250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313" y="15"/>
                  </a:moveTo>
                  <a:cubicBezTo>
                    <a:pt x="417" y="45"/>
                    <a:pt x="477" y="224"/>
                    <a:pt x="432" y="432"/>
                  </a:cubicBezTo>
                  <a:cubicBezTo>
                    <a:pt x="388" y="625"/>
                    <a:pt x="254" y="774"/>
                    <a:pt x="150" y="744"/>
                  </a:cubicBezTo>
                  <a:cubicBezTo>
                    <a:pt x="45" y="730"/>
                    <a:pt x="1" y="551"/>
                    <a:pt x="45" y="343"/>
                  </a:cubicBezTo>
                  <a:cubicBezTo>
                    <a:pt x="90" y="134"/>
                    <a:pt x="209" y="0"/>
                    <a:pt x="313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28"/>
            <p:cNvSpPr/>
            <p:nvPr/>
          </p:nvSpPr>
          <p:spPr>
            <a:xfrm>
              <a:off x="3210875" y="30372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105"/>
                  </a:moveTo>
                  <a:cubicBezTo>
                    <a:pt x="760" y="194"/>
                    <a:pt x="655" y="358"/>
                    <a:pt x="477" y="462"/>
                  </a:cubicBezTo>
                  <a:cubicBezTo>
                    <a:pt x="298" y="566"/>
                    <a:pt x="105" y="566"/>
                    <a:pt x="45" y="477"/>
                  </a:cubicBezTo>
                  <a:cubicBezTo>
                    <a:pt x="0" y="373"/>
                    <a:pt x="90" y="224"/>
                    <a:pt x="268" y="120"/>
                  </a:cubicBezTo>
                  <a:cubicBezTo>
                    <a:pt x="462" y="15"/>
                    <a:pt x="640" y="0"/>
                    <a:pt x="70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28"/>
            <p:cNvSpPr/>
            <p:nvPr/>
          </p:nvSpPr>
          <p:spPr>
            <a:xfrm>
              <a:off x="3280100" y="299665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14" y="105"/>
                  </a:moveTo>
                  <a:cubicBezTo>
                    <a:pt x="759" y="194"/>
                    <a:pt x="670" y="358"/>
                    <a:pt x="491" y="462"/>
                  </a:cubicBezTo>
                  <a:cubicBezTo>
                    <a:pt x="313" y="567"/>
                    <a:pt x="119" y="567"/>
                    <a:pt x="60" y="477"/>
                  </a:cubicBezTo>
                  <a:cubicBezTo>
                    <a:pt x="0" y="373"/>
                    <a:pt x="104" y="224"/>
                    <a:pt x="283" y="120"/>
                  </a:cubicBezTo>
                  <a:cubicBezTo>
                    <a:pt x="461" y="16"/>
                    <a:pt x="655" y="1"/>
                    <a:pt x="714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28"/>
            <p:cNvSpPr/>
            <p:nvPr/>
          </p:nvSpPr>
          <p:spPr>
            <a:xfrm>
              <a:off x="3257025" y="3038700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15" y="462"/>
                  </a:moveTo>
                  <a:cubicBezTo>
                    <a:pt x="655" y="552"/>
                    <a:pt x="476" y="552"/>
                    <a:pt x="298" y="448"/>
                  </a:cubicBezTo>
                  <a:cubicBezTo>
                    <a:pt x="104" y="343"/>
                    <a:pt x="0" y="194"/>
                    <a:pt x="60" y="90"/>
                  </a:cubicBezTo>
                  <a:cubicBezTo>
                    <a:pt x="104" y="1"/>
                    <a:pt x="298" y="1"/>
                    <a:pt x="476" y="105"/>
                  </a:cubicBezTo>
                  <a:cubicBezTo>
                    <a:pt x="670" y="209"/>
                    <a:pt x="774" y="358"/>
                    <a:pt x="715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28"/>
            <p:cNvSpPr/>
            <p:nvPr/>
          </p:nvSpPr>
          <p:spPr>
            <a:xfrm>
              <a:off x="3256275" y="3014525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626" y="596"/>
                  </a:moveTo>
                  <a:cubicBezTo>
                    <a:pt x="551" y="670"/>
                    <a:pt x="358" y="626"/>
                    <a:pt x="209" y="477"/>
                  </a:cubicBezTo>
                  <a:cubicBezTo>
                    <a:pt x="60" y="343"/>
                    <a:pt x="0" y="164"/>
                    <a:pt x="75" y="90"/>
                  </a:cubicBezTo>
                  <a:cubicBezTo>
                    <a:pt x="149" y="0"/>
                    <a:pt x="328" y="45"/>
                    <a:pt x="477" y="194"/>
                  </a:cubicBezTo>
                  <a:cubicBezTo>
                    <a:pt x="640" y="328"/>
                    <a:pt x="700" y="521"/>
                    <a:pt x="626" y="59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28"/>
            <p:cNvSpPr/>
            <p:nvPr/>
          </p:nvSpPr>
          <p:spPr>
            <a:xfrm>
              <a:off x="3316175" y="3039075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760" y="179"/>
                  </a:moveTo>
                  <a:cubicBezTo>
                    <a:pt x="760" y="284"/>
                    <a:pt x="611" y="388"/>
                    <a:pt x="403" y="403"/>
                  </a:cubicBezTo>
                  <a:cubicBezTo>
                    <a:pt x="194" y="418"/>
                    <a:pt x="16" y="343"/>
                    <a:pt x="1" y="239"/>
                  </a:cubicBezTo>
                  <a:cubicBezTo>
                    <a:pt x="1" y="135"/>
                    <a:pt x="165" y="31"/>
                    <a:pt x="358" y="16"/>
                  </a:cubicBezTo>
                  <a:cubicBezTo>
                    <a:pt x="566" y="1"/>
                    <a:pt x="745" y="75"/>
                    <a:pt x="760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28"/>
            <p:cNvSpPr/>
            <p:nvPr/>
          </p:nvSpPr>
          <p:spPr>
            <a:xfrm>
              <a:off x="3278600" y="3021600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26" y="596"/>
                  </a:moveTo>
                  <a:cubicBezTo>
                    <a:pt x="551" y="670"/>
                    <a:pt x="373" y="625"/>
                    <a:pt x="224" y="477"/>
                  </a:cubicBezTo>
                  <a:cubicBezTo>
                    <a:pt x="60" y="343"/>
                    <a:pt x="0" y="164"/>
                    <a:pt x="75" y="75"/>
                  </a:cubicBezTo>
                  <a:cubicBezTo>
                    <a:pt x="149" y="0"/>
                    <a:pt x="343" y="45"/>
                    <a:pt x="492" y="194"/>
                  </a:cubicBezTo>
                  <a:cubicBezTo>
                    <a:pt x="641" y="328"/>
                    <a:pt x="700" y="521"/>
                    <a:pt x="626" y="59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28"/>
            <p:cNvSpPr/>
            <p:nvPr/>
          </p:nvSpPr>
          <p:spPr>
            <a:xfrm>
              <a:off x="3337775" y="3076300"/>
              <a:ext cx="17125" cy="17150"/>
            </a:xfrm>
            <a:custGeom>
              <a:avLst/>
              <a:gdLst/>
              <a:ahLst/>
              <a:cxnLst/>
              <a:rect l="l" t="t" r="r" b="b"/>
              <a:pathLst>
                <a:path w="685" h="686" extrusionOk="0">
                  <a:moveTo>
                    <a:pt x="610" y="596"/>
                  </a:moveTo>
                  <a:cubicBezTo>
                    <a:pt x="536" y="685"/>
                    <a:pt x="357" y="626"/>
                    <a:pt x="209" y="492"/>
                  </a:cubicBezTo>
                  <a:cubicBezTo>
                    <a:pt x="60" y="343"/>
                    <a:pt x="0" y="164"/>
                    <a:pt x="75" y="90"/>
                  </a:cubicBezTo>
                  <a:cubicBezTo>
                    <a:pt x="149" y="0"/>
                    <a:pt x="328" y="60"/>
                    <a:pt x="476" y="194"/>
                  </a:cubicBezTo>
                  <a:cubicBezTo>
                    <a:pt x="625" y="343"/>
                    <a:pt x="685" y="521"/>
                    <a:pt x="610" y="59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28"/>
            <p:cNvSpPr/>
            <p:nvPr/>
          </p:nvSpPr>
          <p:spPr>
            <a:xfrm>
              <a:off x="3293850" y="3065125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150" y="760"/>
                  </a:moveTo>
                  <a:cubicBezTo>
                    <a:pt x="45" y="730"/>
                    <a:pt x="1" y="552"/>
                    <a:pt x="45" y="343"/>
                  </a:cubicBezTo>
                  <a:cubicBezTo>
                    <a:pt x="75" y="150"/>
                    <a:pt x="209" y="1"/>
                    <a:pt x="313" y="16"/>
                  </a:cubicBezTo>
                  <a:cubicBezTo>
                    <a:pt x="418" y="45"/>
                    <a:pt x="477" y="224"/>
                    <a:pt x="432" y="432"/>
                  </a:cubicBezTo>
                  <a:cubicBezTo>
                    <a:pt x="388" y="626"/>
                    <a:pt x="269" y="775"/>
                    <a:pt x="150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28"/>
            <p:cNvSpPr/>
            <p:nvPr/>
          </p:nvSpPr>
          <p:spPr>
            <a:xfrm>
              <a:off x="3313950" y="3056950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105" y="715"/>
                  </a:moveTo>
                  <a:cubicBezTo>
                    <a:pt x="15" y="670"/>
                    <a:pt x="1" y="492"/>
                    <a:pt x="105" y="298"/>
                  </a:cubicBezTo>
                  <a:cubicBezTo>
                    <a:pt x="194" y="105"/>
                    <a:pt x="343" y="0"/>
                    <a:pt x="447" y="45"/>
                  </a:cubicBezTo>
                  <a:cubicBezTo>
                    <a:pt x="536" y="90"/>
                    <a:pt x="551" y="283"/>
                    <a:pt x="447" y="477"/>
                  </a:cubicBezTo>
                  <a:cubicBezTo>
                    <a:pt x="358" y="655"/>
                    <a:pt x="209" y="774"/>
                    <a:pt x="105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28"/>
            <p:cNvSpPr/>
            <p:nvPr/>
          </p:nvSpPr>
          <p:spPr>
            <a:xfrm>
              <a:off x="3263350" y="306365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759" y="179"/>
                  </a:moveTo>
                  <a:cubicBezTo>
                    <a:pt x="759" y="283"/>
                    <a:pt x="596" y="387"/>
                    <a:pt x="387" y="402"/>
                  </a:cubicBezTo>
                  <a:cubicBezTo>
                    <a:pt x="194" y="417"/>
                    <a:pt x="15" y="343"/>
                    <a:pt x="0" y="238"/>
                  </a:cubicBezTo>
                  <a:cubicBezTo>
                    <a:pt x="0" y="119"/>
                    <a:pt x="164" y="30"/>
                    <a:pt x="372" y="15"/>
                  </a:cubicBezTo>
                  <a:cubicBezTo>
                    <a:pt x="566" y="0"/>
                    <a:pt x="744" y="75"/>
                    <a:pt x="759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28"/>
            <p:cNvSpPr/>
            <p:nvPr/>
          </p:nvSpPr>
          <p:spPr>
            <a:xfrm>
              <a:off x="3281200" y="3103450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611" y="75"/>
                  </a:moveTo>
                  <a:cubicBezTo>
                    <a:pt x="685" y="150"/>
                    <a:pt x="626" y="328"/>
                    <a:pt x="477" y="477"/>
                  </a:cubicBezTo>
                  <a:cubicBezTo>
                    <a:pt x="328" y="626"/>
                    <a:pt x="150" y="686"/>
                    <a:pt x="75" y="596"/>
                  </a:cubicBezTo>
                  <a:cubicBezTo>
                    <a:pt x="1" y="522"/>
                    <a:pt x="60" y="343"/>
                    <a:pt x="194" y="194"/>
                  </a:cubicBezTo>
                  <a:cubicBezTo>
                    <a:pt x="343" y="46"/>
                    <a:pt x="537" y="1"/>
                    <a:pt x="611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28"/>
            <p:cNvSpPr/>
            <p:nvPr/>
          </p:nvSpPr>
          <p:spPr>
            <a:xfrm>
              <a:off x="3241750" y="312020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745" y="239"/>
                  </a:moveTo>
                  <a:cubicBezTo>
                    <a:pt x="745" y="343"/>
                    <a:pt x="566" y="418"/>
                    <a:pt x="358" y="418"/>
                  </a:cubicBezTo>
                  <a:cubicBezTo>
                    <a:pt x="165" y="403"/>
                    <a:pt x="1" y="298"/>
                    <a:pt x="1" y="194"/>
                  </a:cubicBezTo>
                  <a:cubicBezTo>
                    <a:pt x="16" y="75"/>
                    <a:pt x="179" y="1"/>
                    <a:pt x="388" y="16"/>
                  </a:cubicBezTo>
                  <a:cubicBezTo>
                    <a:pt x="596" y="31"/>
                    <a:pt x="760" y="120"/>
                    <a:pt x="745" y="23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28"/>
            <p:cNvSpPr/>
            <p:nvPr/>
          </p:nvSpPr>
          <p:spPr>
            <a:xfrm>
              <a:off x="3322125" y="3124300"/>
              <a:ext cx="19025" cy="10825"/>
            </a:xfrm>
            <a:custGeom>
              <a:avLst/>
              <a:gdLst/>
              <a:ahLst/>
              <a:cxnLst/>
              <a:rect l="l" t="t" r="r" b="b"/>
              <a:pathLst>
                <a:path w="761" h="433" extrusionOk="0">
                  <a:moveTo>
                    <a:pt x="745" y="239"/>
                  </a:moveTo>
                  <a:cubicBezTo>
                    <a:pt x="745" y="343"/>
                    <a:pt x="567" y="432"/>
                    <a:pt x="358" y="417"/>
                  </a:cubicBezTo>
                  <a:cubicBezTo>
                    <a:pt x="165" y="402"/>
                    <a:pt x="1" y="298"/>
                    <a:pt x="1" y="194"/>
                  </a:cubicBezTo>
                  <a:cubicBezTo>
                    <a:pt x="1" y="75"/>
                    <a:pt x="180" y="0"/>
                    <a:pt x="388" y="15"/>
                  </a:cubicBezTo>
                  <a:cubicBezTo>
                    <a:pt x="596" y="30"/>
                    <a:pt x="760" y="134"/>
                    <a:pt x="745" y="23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28"/>
            <p:cNvSpPr/>
            <p:nvPr/>
          </p:nvSpPr>
          <p:spPr>
            <a:xfrm>
              <a:off x="3282700" y="3142525"/>
              <a:ext cx="13425" cy="19000"/>
            </a:xfrm>
            <a:custGeom>
              <a:avLst/>
              <a:gdLst/>
              <a:ahLst/>
              <a:cxnLst/>
              <a:rect l="l" t="t" r="r" b="b"/>
              <a:pathLst>
                <a:path w="537" h="760" extrusionOk="0">
                  <a:moveTo>
                    <a:pt x="447" y="715"/>
                  </a:moveTo>
                  <a:cubicBezTo>
                    <a:pt x="343" y="760"/>
                    <a:pt x="194" y="656"/>
                    <a:pt x="90" y="477"/>
                  </a:cubicBezTo>
                  <a:cubicBezTo>
                    <a:pt x="0" y="284"/>
                    <a:pt x="0" y="90"/>
                    <a:pt x="90" y="46"/>
                  </a:cubicBezTo>
                  <a:cubicBezTo>
                    <a:pt x="194" y="1"/>
                    <a:pt x="343" y="105"/>
                    <a:pt x="447" y="284"/>
                  </a:cubicBezTo>
                  <a:cubicBezTo>
                    <a:pt x="536" y="462"/>
                    <a:pt x="536" y="656"/>
                    <a:pt x="447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28"/>
            <p:cNvSpPr/>
            <p:nvPr/>
          </p:nvSpPr>
          <p:spPr>
            <a:xfrm>
              <a:off x="3294225" y="3122450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328" y="744"/>
                  </a:moveTo>
                  <a:cubicBezTo>
                    <a:pt x="224" y="774"/>
                    <a:pt x="105" y="640"/>
                    <a:pt x="45" y="432"/>
                  </a:cubicBezTo>
                  <a:cubicBezTo>
                    <a:pt x="1" y="238"/>
                    <a:pt x="45" y="45"/>
                    <a:pt x="149" y="15"/>
                  </a:cubicBezTo>
                  <a:cubicBezTo>
                    <a:pt x="254" y="0"/>
                    <a:pt x="388" y="134"/>
                    <a:pt x="432" y="342"/>
                  </a:cubicBezTo>
                  <a:cubicBezTo>
                    <a:pt x="492" y="536"/>
                    <a:pt x="432" y="729"/>
                    <a:pt x="328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28"/>
            <p:cNvSpPr/>
            <p:nvPr/>
          </p:nvSpPr>
          <p:spPr>
            <a:xfrm>
              <a:off x="3362700" y="3112400"/>
              <a:ext cx="19000" cy="10425"/>
            </a:xfrm>
            <a:custGeom>
              <a:avLst/>
              <a:gdLst/>
              <a:ahLst/>
              <a:cxnLst/>
              <a:rect l="l" t="t" r="r" b="b"/>
              <a:pathLst>
                <a:path w="760" h="417" extrusionOk="0">
                  <a:moveTo>
                    <a:pt x="760" y="238"/>
                  </a:moveTo>
                  <a:cubicBezTo>
                    <a:pt x="745" y="343"/>
                    <a:pt x="581" y="417"/>
                    <a:pt x="373" y="402"/>
                  </a:cubicBezTo>
                  <a:cubicBezTo>
                    <a:pt x="164" y="387"/>
                    <a:pt x="0" y="298"/>
                    <a:pt x="0" y="194"/>
                  </a:cubicBezTo>
                  <a:cubicBezTo>
                    <a:pt x="15" y="75"/>
                    <a:pt x="194" y="0"/>
                    <a:pt x="387" y="15"/>
                  </a:cubicBezTo>
                  <a:cubicBezTo>
                    <a:pt x="596" y="15"/>
                    <a:pt x="760" y="119"/>
                    <a:pt x="760" y="238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28"/>
            <p:cNvSpPr/>
            <p:nvPr/>
          </p:nvSpPr>
          <p:spPr>
            <a:xfrm>
              <a:off x="3328100" y="3089325"/>
              <a:ext cx="16025" cy="17875"/>
            </a:xfrm>
            <a:custGeom>
              <a:avLst/>
              <a:gdLst/>
              <a:ahLst/>
              <a:cxnLst/>
              <a:rect l="l" t="t" r="r" b="b"/>
              <a:pathLst>
                <a:path w="641" h="715" extrusionOk="0">
                  <a:moveTo>
                    <a:pt x="566" y="655"/>
                  </a:moveTo>
                  <a:cubicBezTo>
                    <a:pt x="476" y="715"/>
                    <a:pt x="298" y="640"/>
                    <a:pt x="179" y="477"/>
                  </a:cubicBezTo>
                  <a:cubicBezTo>
                    <a:pt x="45" y="328"/>
                    <a:pt x="0" y="134"/>
                    <a:pt x="89" y="60"/>
                  </a:cubicBezTo>
                  <a:cubicBezTo>
                    <a:pt x="179" y="0"/>
                    <a:pt x="343" y="75"/>
                    <a:pt x="476" y="238"/>
                  </a:cubicBezTo>
                  <a:cubicBezTo>
                    <a:pt x="610" y="402"/>
                    <a:pt x="640" y="581"/>
                    <a:pt x="566" y="65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28"/>
            <p:cNvSpPr/>
            <p:nvPr/>
          </p:nvSpPr>
          <p:spPr>
            <a:xfrm>
              <a:off x="3335900" y="31347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35" y="730"/>
                  </a:moveTo>
                  <a:cubicBezTo>
                    <a:pt x="31" y="700"/>
                    <a:pt x="1" y="506"/>
                    <a:pt x="75" y="313"/>
                  </a:cubicBezTo>
                  <a:cubicBezTo>
                    <a:pt x="150" y="119"/>
                    <a:pt x="284" y="0"/>
                    <a:pt x="388" y="30"/>
                  </a:cubicBezTo>
                  <a:cubicBezTo>
                    <a:pt x="492" y="75"/>
                    <a:pt x="522" y="253"/>
                    <a:pt x="447" y="447"/>
                  </a:cubicBezTo>
                  <a:cubicBezTo>
                    <a:pt x="373" y="655"/>
                    <a:pt x="239" y="774"/>
                    <a:pt x="135" y="7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28"/>
            <p:cNvSpPr/>
            <p:nvPr/>
          </p:nvSpPr>
          <p:spPr>
            <a:xfrm>
              <a:off x="3356750" y="3129500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90" y="686"/>
                  </a:moveTo>
                  <a:cubicBezTo>
                    <a:pt x="0" y="626"/>
                    <a:pt x="30" y="447"/>
                    <a:pt x="149" y="269"/>
                  </a:cubicBezTo>
                  <a:cubicBezTo>
                    <a:pt x="253" y="105"/>
                    <a:pt x="432" y="1"/>
                    <a:pt x="521" y="75"/>
                  </a:cubicBezTo>
                  <a:cubicBezTo>
                    <a:pt x="611" y="135"/>
                    <a:pt x="581" y="313"/>
                    <a:pt x="477" y="492"/>
                  </a:cubicBezTo>
                  <a:cubicBezTo>
                    <a:pt x="358" y="671"/>
                    <a:pt x="194" y="745"/>
                    <a:pt x="90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28"/>
            <p:cNvSpPr/>
            <p:nvPr/>
          </p:nvSpPr>
          <p:spPr>
            <a:xfrm>
              <a:off x="3473975" y="297470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89" y="685"/>
                  </a:moveTo>
                  <a:cubicBezTo>
                    <a:pt x="0" y="626"/>
                    <a:pt x="30" y="432"/>
                    <a:pt x="149" y="254"/>
                  </a:cubicBezTo>
                  <a:cubicBezTo>
                    <a:pt x="268" y="90"/>
                    <a:pt x="432" y="1"/>
                    <a:pt x="521" y="60"/>
                  </a:cubicBezTo>
                  <a:cubicBezTo>
                    <a:pt x="610" y="120"/>
                    <a:pt x="595" y="313"/>
                    <a:pt x="476" y="477"/>
                  </a:cubicBezTo>
                  <a:cubicBezTo>
                    <a:pt x="357" y="656"/>
                    <a:pt x="194" y="745"/>
                    <a:pt x="89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28"/>
            <p:cNvSpPr/>
            <p:nvPr/>
          </p:nvSpPr>
          <p:spPr>
            <a:xfrm>
              <a:off x="3164350" y="304615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1" y="179"/>
                  </a:moveTo>
                  <a:cubicBezTo>
                    <a:pt x="1" y="75"/>
                    <a:pt x="179" y="1"/>
                    <a:pt x="388" y="1"/>
                  </a:cubicBezTo>
                  <a:cubicBezTo>
                    <a:pt x="596" y="16"/>
                    <a:pt x="760" y="120"/>
                    <a:pt x="745" y="224"/>
                  </a:cubicBezTo>
                  <a:cubicBezTo>
                    <a:pt x="745" y="328"/>
                    <a:pt x="566" y="417"/>
                    <a:pt x="358" y="403"/>
                  </a:cubicBezTo>
                  <a:cubicBezTo>
                    <a:pt x="150" y="388"/>
                    <a:pt x="1" y="298"/>
                    <a:pt x="1" y="17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28"/>
            <p:cNvSpPr/>
            <p:nvPr/>
          </p:nvSpPr>
          <p:spPr>
            <a:xfrm>
              <a:off x="3308000" y="3155175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328" y="760"/>
                  </a:moveTo>
                  <a:cubicBezTo>
                    <a:pt x="224" y="790"/>
                    <a:pt x="90" y="641"/>
                    <a:pt x="45" y="447"/>
                  </a:cubicBezTo>
                  <a:cubicBezTo>
                    <a:pt x="0" y="239"/>
                    <a:pt x="45" y="60"/>
                    <a:pt x="149" y="31"/>
                  </a:cubicBezTo>
                  <a:cubicBezTo>
                    <a:pt x="253" y="1"/>
                    <a:pt x="387" y="150"/>
                    <a:pt x="432" y="343"/>
                  </a:cubicBezTo>
                  <a:cubicBezTo>
                    <a:pt x="477" y="552"/>
                    <a:pt x="432" y="730"/>
                    <a:pt x="328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28"/>
            <p:cNvSpPr/>
            <p:nvPr/>
          </p:nvSpPr>
          <p:spPr>
            <a:xfrm>
              <a:off x="3250700" y="31347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60"/>
                  </a:moveTo>
                  <a:cubicBezTo>
                    <a:pt x="640" y="134"/>
                    <a:pt x="610" y="313"/>
                    <a:pt x="476" y="477"/>
                  </a:cubicBezTo>
                  <a:cubicBezTo>
                    <a:pt x="357" y="640"/>
                    <a:pt x="179" y="730"/>
                    <a:pt x="89" y="655"/>
                  </a:cubicBezTo>
                  <a:cubicBezTo>
                    <a:pt x="0" y="596"/>
                    <a:pt x="45" y="402"/>
                    <a:pt x="164" y="238"/>
                  </a:cubicBezTo>
                  <a:cubicBezTo>
                    <a:pt x="298" y="75"/>
                    <a:pt x="462" y="0"/>
                    <a:pt x="551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28"/>
            <p:cNvSpPr/>
            <p:nvPr/>
          </p:nvSpPr>
          <p:spPr>
            <a:xfrm>
              <a:off x="3239525" y="315965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35" y="745"/>
                  </a:moveTo>
                  <a:cubicBezTo>
                    <a:pt x="30" y="715"/>
                    <a:pt x="1" y="522"/>
                    <a:pt x="75" y="328"/>
                  </a:cubicBezTo>
                  <a:cubicBezTo>
                    <a:pt x="149" y="135"/>
                    <a:pt x="283" y="1"/>
                    <a:pt x="388" y="45"/>
                  </a:cubicBezTo>
                  <a:cubicBezTo>
                    <a:pt x="492" y="75"/>
                    <a:pt x="522" y="268"/>
                    <a:pt x="447" y="462"/>
                  </a:cubicBezTo>
                  <a:cubicBezTo>
                    <a:pt x="388" y="656"/>
                    <a:pt x="239" y="789"/>
                    <a:pt x="135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28"/>
            <p:cNvSpPr/>
            <p:nvPr/>
          </p:nvSpPr>
          <p:spPr>
            <a:xfrm>
              <a:off x="3264825" y="31618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0" y="135"/>
                  </a:moveTo>
                  <a:cubicBezTo>
                    <a:pt x="60" y="31"/>
                    <a:pt x="239" y="1"/>
                    <a:pt x="447" y="60"/>
                  </a:cubicBezTo>
                  <a:cubicBezTo>
                    <a:pt x="641" y="120"/>
                    <a:pt x="775" y="254"/>
                    <a:pt x="745" y="358"/>
                  </a:cubicBezTo>
                  <a:cubicBezTo>
                    <a:pt x="715" y="462"/>
                    <a:pt x="522" y="507"/>
                    <a:pt x="328" y="447"/>
                  </a:cubicBezTo>
                  <a:cubicBezTo>
                    <a:pt x="135" y="373"/>
                    <a:pt x="1" y="239"/>
                    <a:pt x="30" y="13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28"/>
            <p:cNvSpPr/>
            <p:nvPr/>
          </p:nvSpPr>
          <p:spPr>
            <a:xfrm>
              <a:off x="3255900" y="3177150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655"/>
                  </a:moveTo>
                  <a:cubicBezTo>
                    <a:pt x="477" y="730"/>
                    <a:pt x="298" y="640"/>
                    <a:pt x="164" y="491"/>
                  </a:cubicBezTo>
                  <a:cubicBezTo>
                    <a:pt x="45" y="328"/>
                    <a:pt x="0" y="134"/>
                    <a:pt x="90" y="75"/>
                  </a:cubicBezTo>
                  <a:cubicBezTo>
                    <a:pt x="179" y="0"/>
                    <a:pt x="343" y="75"/>
                    <a:pt x="477" y="238"/>
                  </a:cubicBezTo>
                  <a:cubicBezTo>
                    <a:pt x="611" y="402"/>
                    <a:pt x="641" y="581"/>
                    <a:pt x="551" y="65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28"/>
            <p:cNvSpPr/>
            <p:nvPr/>
          </p:nvSpPr>
          <p:spPr>
            <a:xfrm>
              <a:off x="3183325" y="3067000"/>
              <a:ext cx="19025" cy="14150"/>
            </a:xfrm>
            <a:custGeom>
              <a:avLst/>
              <a:gdLst/>
              <a:ahLst/>
              <a:cxnLst/>
              <a:rect l="l" t="t" r="r" b="b"/>
              <a:pathLst>
                <a:path w="761" h="566" extrusionOk="0">
                  <a:moveTo>
                    <a:pt x="60" y="477"/>
                  </a:moveTo>
                  <a:cubicBezTo>
                    <a:pt x="1" y="372"/>
                    <a:pt x="105" y="209"/>
                    <a:pt x="284" y="104"/>
                  </a:cubicBezTo>
                  <a:cubicBezTo>
                    <a:pt x="462" y="0"/>
                    <a:pt x="656" y="0"/>
                    <a:pt x="701" y="90"/>
                  </a:cubicBezTo>
                  <a:cubicBezTo>
                    <a:pt x="760" y="194"/>
                    <a:pt x="656" y="357"/>
                    <a:pt x="477" y="462"/>
                  </a:cubicBezTo>
                  <a:cubicBezTo>
                    <a:pt x="299" y="551"/>
                    <a:pt x="105" y="566"/>
                    <a:pt x="6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28"/>
            <p:cNvSpPr/>
            <p:nvPr/>
          </p:nvSpPr>
          <p:spPr>
            <a:xfrm>
              <a:off x="3366050" y="3087825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90" y="685"/>
                  </a:moveTo>
                  <a:cubicBezTo>
                    <a:pt x="0" y="626"/>
                    <a:pt x="30" y="432"/>
                    <a:pt x="134" y="269"/>
                  </a:cubicBezTo>
                  <a:cubicBezTo>
                    <a:pt x="253" y="90"/>
                    <a:pt x="417" y="1"/>
                    <a:pt x="521" y="60"/>
                  </a:cubicBezTo>
                  <a:cubicBezTo>
                    <a:pt x="611" y="120"/>
                    <a:pt x="581" y="313"/>
                    <a:pt x="462" y="477"/>
                  </a:cubicBezTo>
                  <a:cubicBezTo>
                    <a:pt x="358" y="656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28"/>
            <p:cNvSpPr/>
            <p:nvPr/>
          </p:nvSpPr>
          <p:spPr>
            <a:xfrm>
              <a:off x="3342975" y="3043175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611" y="90"/>
                  </a:moveTo>
                  <a:cubicBezTo>
                    <a:pt x="685" y="164"/>
                    <a:pt x="641" y="343"/>
                    <a:pt x="492" y="492"/>
                  </a:cubicBezTo>
                  <a:cubicBezTo>
                    <a:pt x="343" y="626"/>
                    <a:pt x="149" y="685"/>
                    <a:pt x="75" y="611"/>
                  </a:cubicBezTo>
                  <a:cubicBezTo>
                    <a:pt x="1" y="536"/>
                    <a:pt x="60" y="343"/>
                    <a:pt x="209" y="209"/>
                  </a:cubicBezTo>
                  <a:cubicBezTo>
                    <a:pt x="358" y="60"/>
                    <a:pt x="536" y="1"/>
                    <a:pt x="611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28"/>
            <p:cNvSpPr/>
            <p:nvPr/>
          </p:nvSpPr>
          <p:spPr>
            <a:xfrm>
              <a:off x="3332175" y="3016750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700" y="447"/>
                  </a:moveTo>
                  <a:cubicBezTo>
                    <a:pt x="656" y="551"/>
                    <a:pt x="462" y="551"/>
                    <a:pt x="284" y="447"/>
                  </a:cubicBezTo>
                  <a:cubicBezTo>
                    <a:pt x="105" y="343"/>
                    <a:pt x="1" y="179"/>
                    <a:pt x="46" y="90"/>
                  </a:cubicBezTo>
                  <a:cubicBezTo>
                    <a:pt x="105" y="1"/>
                    <a:pt x="299" y="1"/>
                    <a:pt x="477" y="90"/>
                  </a:cubicBezTo>
                  <a:cubicBezTo>
                    <a:pt x="656" y="194"/>
                    <a:pt x="760" y="358"/>
                    <a:pt x="700" y="44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28"/>
            <p:cNvSpPr/>
            <p:nvPr/>
          </p:nvSpPr>
          <p:spPr>
            <a:xfrm>
              <a:off x="3354150" y="2989975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328" y="30"/>
                  </a:moveTo>
                  <a:cubicBezTo>
                    <a:pt x="432" y="45"/>
                    <a:pt x="476" y="223"/>
                    <a:pt x="432" y="432"/>
                  </a:cubicBezTo>
                  <a:cubicBezTo>
                    <a:pt x="387" y="640"/>
                    <a:pt x="268" y="774"/>
                    <a:pt x="164" y="759"/>
                  </a:cubicBezTo>
                  <a:cubicBezTo>
                    <a:pt x="60" y="729"/>
                    <a:pt x="0" y="551"/>
                    <a:pt x="45" y="342"/>
                  </a:cubicBezTo>
                  <a:cubicBezTo>
                    <a:pt x="89" y="149"/>
                    <a:pt x="208" y="0"/>
                    <a:pt x="328" y="3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28"/>
            <p:cNvSpPr/>
            <p:nvPr/>
          </p:nvSpPr>
          <p:spPr>
            <a:xfrm>
              <a:off x="3313575" y="299665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90"/>
                  </a:moveTo>
                  <a:cubicBezTo>
                    <a:pt x="760" y="194"/>
                    <a:pt x="656" y="358"/>
                    <a:pt x="477" y="462"/>
                  </a:cubicBezTo>
                  <a:cubicBezTo>
                    <a:pt x="298" y="552"/>
                    <a:pt x="105" y="567"/>
                    <a:pt x="45" y="477"/>
                  </a:cubicBezTo>
                  <a:cubicBezTo>
                    <a:pt x="1" y="373"/>
                    <a:pt x="90" y="209"/>
                    <a:pt x="283" y="105"/>
                  </a:cubicBezTo>
                  <a:cubicBezTo>
                    <a:pt x="462" y="16"/>
                    <a:pt x="641" y="1"/>
                    <a:pt x="70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28"/>
            <p:cNvSpPr/>
            <p:nvPr/>
          </p:nvSpPr>
          <p:spPr>
            <a:xfrm>
              <a:off x="3362325" y="29564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90"/>
                  </a:moveTo>
                  <a:cubicBezTo>
                    <a:pt x="760" y="194"/>
                    <a:pt x="655" y="358"/>
                    <a:pt x="477" y="462"/>
                  </a:cubicBezTo>
                  <a:cubicBezTo>
                    <a:pt x="298" y="551"/>
                    <a:pt x="105" y="566"/>
                    <a:pt x="45" y="462"/>
                  </a:cubicBezTo>
                  <a:cubicBezTo>
                    <a:pt x="1" y="373"/>
                    <a:pt x="105" y="209"/>
                    <a:pt x="283" y="105"/>
                  </a:cubicBezTo>
                  <a:cubicBezTo>
                    <a:pt x="462" y="15"/>
                    <a:pt x="655" y="0"/>
                    <a:pt x="700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28"/>
            <p:cNvSpPr/>
            <p:nvPr/>
          </p:nvSpPr>
          <p:spPr>
            <a:xfrm>
              <a:off x="3329200" y="2974700"/>
              <a:ext cx="19375" cy="14175"/>
            </a:xfrm>
            <a:custGeom>
              <a:avLst/>
              <a:gdLst/>
              <a:ahLst/>
              <a:cxnLst/>
              <a:rect l="l" t="t" r="r" b="b"/>
              <a:pathLst>
                <a:path w="775" h="567" extrusionOk="0">
                  <a:moveTo>
                    <a:pt x="715" y="90"/>
                  </a:moveTo>
                  <a:cubicBezTo>
                    <a:pt x="775" y="179"/>
                    <a:pt x="671" y="343"/>
                    <a:pt x="492" y="447"/>
                  </a:cubicBezTo>
                  <a:cubicBezTo>
                    <a:pt x="313" y="551"/>
                    <a:pt x="120" y="566"/>
                    <a:pt x="60" y="462"/>
                  </a:cubicBezTo>
                  <a:cubicBezTo>
                    <a:pt x="1" y="373"/>
                    <a:pt x="105" y="209"/>
                    <a:pt x="299" y="105"/>
                  </a:cubicBezTo>
                  <a:cubicBezTo>
                    <a:pt x="462" y="1"/>
                    <a:pt x="656" y="1"/>
                    <a:pt x="715" y="9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28"/>
            <p:cNvSpPr/>
            <p:nvPr/>
          </p:nvSpPr>
          <p:spPr>
            <a:xfrm>
              <a:off x="3421500" y="308970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15"/>
                  </a:moveTo>
                  <a:cubicBezTo>
                    <a:pt x="313" y="15"/>
                    <a:pt x="402" y="179"/>
                    <a:pt x="402" y="387"/>
                  </a:cubicBezTo>
                  <a:cubicBezTo>
                    <a:pt x="387" y="596"/>
                    <a:pt x="298" y="759"/>
                    <a:pt x="194" y="759"/>
                  </a:cubicBezTo>
                  <a:cubicBezTo>
                    <a:pt x="75" y="759"/>
                    <a:pt x="0" y="581"/>
                    <a:pt x="0" y="387"/>
                  </a:cubicBezTo>
                  <a:cubicBezTo>
                    <a:pt x="0" y="179"/>
                    <a:pt x="90" y="0"/>
                    <a:pt x="209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28"/>
            <p:cNvSpPr/>
            <p:nvPr/>
          </p:nvSpPr>
          <p:spPr>
            <a:xfrm>
              <a:off x="3259625" y="29724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0"/>
                  </a:moveTo>
                  <a:cubicBezTo>
                    <a:pt x="313" y="0"/>
                    <a:pt x="402" y="164"/>
                    <a:pt x="402" y="373"/>
                  </a:cubicBezTo>
                  <a:cubicBezTo>
                    <a:pt x="387" y="581"/>
                    <a:pt x="298" y="745"/>
                    <a:pt x="194" y="745"/>
                  </a:cubicBezTo>
                  <a:cubicBezTo>
                    <a:pt x="75" y="745"/>
                    <a:pt x="0" y="581"/>
                    <a:pt x="0" y="373"/>
                  </a:cubicBezTo>
                  <a:cubicBezTo>
                    <a:pt x="0" y="164"/>
                    <a:pt x="90" y="0"/>
                    <a:pt x="209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28"/>
            <p:cNvSpPr/>
            <p:nvPr/>
          </p:nvSpPr>
          <p:spPr>
            <a:xfrm>
              <a:off x="3142025" y="3013400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30" y="120"/>
                  </a:moveTo>
                  <a:cubicBezTo>
                    <a:pt x="671" y="16"/>
                    <a:pt x="492" y="1"/>
                    <a:pt x="298" y="90"/>
                  </a:cubicBezTo>
                  <a:cubicBezTo>
                    <a:pt x="120" y="179"/>
                    <a:pt x="1" y="343"/>
                    <a:pt x="45" y="432"/>
                  </a:cubicBezTo>
                  <a:cubicBezTo>
                    <a:pt x="90" y="537"/>
                    <a:pt x="284" y="552"/>
                    <a:pt x="462" y="447"/>
                  </a:cubicBezTo>
                  <a:cubicBezTo>
                    <a:pt x="656" y="373"/>
                    <a:pt x="775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28"/>
            <p:cNvSpPr/>
            <p:nvPr/>
          </p:nvSpPr>
          <p:spPr>
            <a:xfrm>
              <a:off x="3018475" y="3031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4"/>
                  </a:moveTo>
                  <a:cubicBezTo>
                    <a:pt x="686" y="0"/>
                    <a:pt x="492" y="0"/>
                    <a:pt x="314" y="90"/>
                  </a:cubicBezTo>
                  <a:cubicBezTo>
                    <a:pt x="120" y="179"/>
                    <a:pt x="1" y="328"/>
                    <a:pt x="61" y="432"/>
                  </a:cubicBezTo>
                  <a:cubicBezTo>
                    <a:pt x="105" y="521"/>
                    <a:pt x="284" y="536"/>
                    <a:pt x="477" y="447"/>
                  </a:cubicBezTo>
                  <a:cubicBezTo>
                    <a:pt x="671" y="358"/>
                    <a:pt x="775" y="209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28"/>
            <p:cNvSpPr/>
            <p:nvPr/>
          </p:nvSpPr>
          <p:spPr>
            <a:xfrm>
              <a:off x="3006575" y="27767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670" y="16"/>
                    <a:pt x="492" y="1"/>
                    <a:pt x="298" y="90"/>
                  </a:cubicBezTo>
                  <a:cubicBezTo>
                    <a:pt x="120" y="180"/>
                    <a:pt x="1" y="328"/>
                    <a:pt x="45" y="433"/>
                  </a:cubicBezTo>
                  <a:cubicBezTo>
                    <a:pt x="90" y="537"/>
                    <a:pt x="283" y="537"/>
                    <a:pt x="462" y="448"/>
                  </a:cubicBezTo>
                  <a:cubicBezTo>
                    <a:pt x="656" y="358"/>
                    <a:pt x="775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28"/>
            <p:cNvSpPr/>
            <p:nvPr/>
          </p:nvSpPr>
          <p:spPr>
            <a:xfrm>
              <a:off x="3104450" y="27934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85" y="1"/>
                    <a:pt x="492" y="1"/>
                    <a:pt x="298" y="90"/>
                  </a:cubicBezTo>
                  <a:cubicBezTo>
                    <a:pt x="119" y="179"/>
                    <a:pt x="0" y="328"/>
                    <a:pt x="45" y="418"/>
                  </a:cubicBezTo>
                  <a:cubicBezTo>
                    <a:pt x="105" y="522"/>
                    <a:pt x="283" y="537"/>
                    <a:pt x="477" y="447"/>
                  </a:cubicBezTo>
                  <a:cubicBezTo>
                    <a:pt x="670" y="358"/>
                    <a:pt x="774" y="209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28"/>
            <p:cNvSpPr/>
            <p:nvPr/>
          </p:nvSpPr>
          <p:spPr>
            <a:xfrm>
              <a:off x="2995425" y="28165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29" y="105"/>
                  </a:moveTo>
                  <a:cubicBezTo>
                    <a:pt x="685" y="1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ubicBezTo>
                    <a:pt x="104" y="522"/>
                    <a:pt x="283" y="537"/>
                    <a:pt x="476" y="447"/>
                  </a:cubicBezTo>
                  <a:cubicBezTo>
                    <a:pt x="670" y="358"/>
                    <a:pt x="774" y="209"/>
                    <a:pt x="729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28"/>
            <p:cNvSpPr/>
            <p:nvPr/>
          </p:nvSpPr>
          <p:spPr>
            <a:xfrm>
              <a:off x="2596875" y="29609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104"/>
                  </a:moveTo>
                  <a:cubicBezTo>
                    <a:pt x="685" y="0"/>
                    <a:pt x="492" y="0"/>
                    <a:pt x="298" y="74"/>
                  </a:cubicBezTo>
                  <a:cubicBezTo>
                    <a:pt x="120" y="164"/>
                    <a:pt x="0" y="327"/>
                    <a:pt x="45" y="417"/>
                  </a:cubicBezTo>
                  <a:cubicBezTo>
                    <a:pt x="90" y="521"/>
                    <a:pt x="283" y="536"/>
                    <a:pt x="477" y="447"/>
                  </a:cubicBezTo>
                  <a:cubicBezTo>
                    <a:pt x="655" y="357"/>
                    <a:pt x="774" y="194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28"/>
            <p:cNvSpPr/>
            <p:nvPr/>
          </p:nvSpPr>
          <p:spPr>
            <a:xfrm>
              <a:off x="2356850" y="29255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85" y="1"/>
                    <a:pt x="492" y="1"/>
                    <a:pt x="298" y="90"/>
                  </a:cubicBezTo>
                  <a:cubicBezTo>
                    <a:pt x="120" y="180"/>
                    <a:pt x="1" y="328"/>
                    <a:pt x="45" y="433"/>
                  </a:cubicBezTo>
                  <a:cubicBezTo>
                    <a:pt x="90" y="522"/>
                    <a:pt x="284" y="537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28"/>
            <p:cNvSpPr/>
            <p:nvPr/>
          </p:nvSpPr>
          <p:spPr>
            <a:xfrm>
              <a:off x="2359100" y="28924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29" y="104"/>
                  </a:moveTo>
                  <a:cubicBezTo>
                    <a:pt x="685" y="15"/>
                    <a:pt x="491" y="0"/>
                    <a:pt x="298" y="89"/>
                  </a:cubicBezTo>
                  <a:cubicBezTo>
                    <a:pt x="119" y="179"/>
                    <a:pt x="0" y="328"/>
                    <a:pt x="45" y="432"/>
                  </a:cubicBezTo>
                  <a:cubicBezTo>
                    <a:pt x="89" y="521"/>
                    <a:pt x="283" y="536"/>
                    <a:pt x="476" y="447"/>
                  </a:cubicBezTo>
                  <a:cubicBezTo>
                    <a:pt x="655" y="357"/>
                    <a:pt x="774" y="209"/>
                    <a:pt x="729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28"/>
            <p:cNvSpPr/>
            <p:nvPr/>
          </p:nvSpPr>
          <p:spPr>
            <a:xfrm>
              <a:off x="2426075" y="29155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104"/>
                  </a:moveTo>
                  <a:cubicBezTo>
                    <a:pt x="685" y="15"/>
                    <a:pt x="492" y="0"/>
                    <a:pt x="313" y="89"/>
                  </a:cubicBezTo>
                  <a:cubicBezTo>
                    <a:pt x="119" y="179"/>
                    <a:pt x="0" y="328"/>
                    <a:pt x="60" y="432"/>
                  </a:cubicBezTo>
                  <a:cubicBezTo>
                    <a:pt x="105" y="536"/>
                    <a:pt x="283" y="536"/>
                    <a:pt x="477" y="447"/>
                  </a:cubicBezTo>
                  <a:cubicBezTo>
                    <a:pt x="670" y="357"/>
                    <a:pt x="774" y="208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28"/>
            <p:cNvSpPr/>
            <p:nvPr/>
          </p:nvSpPr>
          <p:spPr>
            <a:xfrm>
              <a:off x="2569325" y="29066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686" y="16"/>
                    <a:pt x="492" y="1"/>
                    <a:pt x="299" y="90"/>
                  </a:cubicBezTo>
                  <a:cubicBezTo>
                    <a:pt x="120" y="179"/>
                    <a:pt x="1" y="343"/>
                    <a:pt x="46" y="432"/>
                  </a:cubicBezTo>
                  <a:cubicBezTo>
                    <a:pt x="90" y="537"/>
                    <a:pt x="284" y="537"/>
                    <a:pt x="477" y="462"/>
                  </a:cubicBezTo>
                  <a:cubicBezTo>
                    <a:pt x="656" y="358"/>
                    <a:pt x="775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28"/>
            <p:cNvSpPr/>
            <p:nvPr/>
          </p:nvSpPr>
          <p:spPr>
            <a:xfrm>
              <a:off x="2593525" y="2941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85" y="16"/>
                    <a:pt x="492" y="1"/>
                    <a:pt x="313" y="90"/>
                  </a:cubicBezTo>
                  <a:cubicBezTo>
                    <a:pt x="120" y="180"/>
                    <a:pt x="0" y="328"/>
                    <a:pt x="45" y="433"/>
                  </a:cubicBezTo>
                  <a:cubicBezTo>
                    <a:pt x="105" y="537"/>
                    <a:pt x="283" y="537"/>
                    <a:pt x="477" y="447"/>
                  </a:cubicBezTo>
                  <a:cubicBezTo>
                    <a:pt x="655" y="358"/>
                    <a:pt x="775" y="209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28"/>
            <p:cNvSpPr/>
            <p:nvPr/>
          </p:nvSpPr>
          <p:spPr>
            <a:xfrm>
              <a:off x="2650825" y="29542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104"/>
                  </a:moveTo>
                  <a:cubicBezTo>
                    <a:pt x="685" y="0"/>
                    <a:pt x="492" y="0"/>
                    <a:pt x="298" y="89"/>
                  </a:cubicBezTo>
                  <a:cubicBezTo>
                    <a:pt x="120" y="179"/>
                    <a:pt x="1" y="328"/>
                    <a:pt x="45" y="417"/>
                  </a:cubicBezTo>
                  <a:cubicBezTo>
                    <a:pt x="90" y="521"/>
                    <a:pt x="284" y="536"/>
                    <a:pt x="477" y="447"/>
                  </a:cubicBezTo>
                  <a:cubicBezTo>
                    <a:pt x="656" y="357"/>
                    <a:pt x="775" y="208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28"/>
            <p:cNvSpPr/>
            <p:nvPr/>
          </p:nvSpPr>
          <p:spPr>
            <a:xfrm>
              <a:off x="2623300" y="28694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85" y="0"/>
                    <a:pt x="491" y="0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ubicBezTo>
                    <a:pt x="90" y="521"/>
                    <a:pt x="283" y="536"/>
                    <a:pt x="477" y="447"/>
                  </a:cubicBezTo>
                  <a:cubicBezTo>
                    <a:pt x="655" y="358"/>
                    <a:pt x="774" y="209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28"/>
            <p:cNvSpPr/>
            <p:nvPr/>
          </p:nvSpPr>
          <p:spPr>
            <a:xfrm>
              <a:off x="2696975" y="2911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685" y="15"/>
                    <a:pt x="492" y="0"/>
                    <a:pt x="313" y="90"/>
                  </a:cubicBezTo>
                  <a:cubicBezTo>
                    <a:pt x="120" y="179"/>
                    <a:pt x="0" y="328"/>
                    <a:pt x="60" y="432"/>
                  </a:cubicBezTo>
                  <a:cubicBezTo>
                    <a:pt x="105" y="536"/>
                    <a:pt x="283" y="536"/>
                    <a:pt x="477" y="447"/>
                  </a:cubicBezTo>
                  <a:cubicBezTo>
                    <a:pt x="670" y="358"/>
                    <a:pt x="774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28"/>
            <p:cNvSpPr/>
            <p:nvPr/>
          </p:nvSpPr>
          <p:spPr>
            <a:xfrm>
              <a:off x="2639675" y="2911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685" y="15"/>
                    <a:pt x="491" y="0"/>
                    <a:pt x="313" y="90"/>
                  </a:cubicBezTo>
                  <a:cubicBezTo>
                    <a:pt x="119" y="179"/>
                    <a:pt x="0" y="328"/>
                    <a:pt x="60" y="432"/>
                  </a:cubicBezTo>
                  <a:cubicBezTo>
                    <a:pt x="104" y="536"/>
                    <a:pt x="298" y="536"/>
                    <a:pt x="477" y="447"/>
                  </a:cubicBezTo>
                  <a:cubicBezTo>
                    <a:pt x="670" y="358"/>
                    <a:pt x="774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28"/>
            <p:cNvSpPr/>
            <p:nvPr/>
          </p:nvSpPr>
          <p:spPr>
            <a:xfrm>
              <a:off x="2905350" y="2997025"/>
              <a:ext cx="19025" cy="13425"/>
            </a:xfrm>
            <a:custGeom>
              <a:avLst/>
              <a:gdLst/>
              <a:ahLst/>
              <a:cxnLst/>
              <a:rect l="l" t="t" r="r" b="b"/>
              <a:pathLst>
                <a:path w="761" h="537" extrusionOk="0">
                  <a:moveTo>
                    <a:pt x="715" y="105"/>
                  </a:moveTo>
                  <a:cubicBezTo>
                    <a:pt x="671" y="16"/>
                    <a:pt x="477" y="1"/>
                    <a:pt x="299" y="90"/>
                  </a:cubicBezTo>
                  <a:cubicBezTo>
                    <a:pt x="105" y="179"/>
                    <a:pt x="1" y="328"/>
                    <a:pt x="46" y="433"/>
                  </a:cubicBezTo>
                  <a:cubicBezTo>
                    <a:pt x="90" y="537"/>
                    <a:pt x="284" y="537"/>
                    <a:pt x="462" y="447"/>
                  </a:cubicBezTo>
                  <a:cubicBezTo>
                    <a:pt x="656" y="358"/>
                    <a:pt x="760" y="209"/>
                    <a:pt x="71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28"/>
            <p:cNvSpPr/>
            <p:nvPr/>
          </p:nvSpPr>
          <p:spPr>
            <a:xfrm>
              <a:off x="3249950" y="2934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19"/>
                  </a:moveTo>
                  <a:cubicBezTo>
                    <a:pt x="670" y="15"/>
                    <a:pt x="492" y="0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ubicBezTo>
                    <a:pt x="90" y="536"/>
                    <a:pt x="283" y="536"/>
                    <a:pt x="462" y="462"/>
                  </a:cubicBezTo>
                  <a:cubicBezTo>
                    <a:pt x="655" y="372"/>
                    <a:pt x="774" y="209"/>
                    <a:pt x="730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28"/>
            <p:cNvSpPr/>
            <p:nvPr/>
          </p:nvSpPr>
          <p:spPr>
            <a:xfrm>
              <a:off x="3222400" y="2905500"/>
              <a:ext cx="19375" cy="13775"/>
            </a:xfrm>
            <a:custGeom>
              <a:avLst/>
              <a:gdLst/>
              <a:ahLst/>
              <a:cxnLst/>
              <a:rect l="l" t="t" r="r" b="b"/>
              <a:pathLst>
                <a:path w="775" h="551" extrusionOk="0">
                  <a:moveTo>
                    <a:pt x="730" y="119"/>
                  </a:moveTo>
                  <a:cubicBezTo>
                    <a:pt x="671" y="15"/>
                    <a:pt x="492" y="0"/>
                    <a:pt x="299" y="104"/>
                  </a:cubicBezTo>
                  <a:cubicBezTo>
                    <a:pt x="105" y="179"/>
                    <a:pt x="1" y="343"/>
                    <a:pt x="46" y="432"/>
                  </a:cubicBezTo>
                  <a:cubicBezTo>
                    <a:pt x="90" y="536"/>
                    <a:pt x="284" y="551"/>
                    <a:pt x="477" y="462"/>
                  </a:cubicBezTo>
                  <a:cubicBezTo>
                    <a:pt x="656" y="372"/>
                    <a:pt x="775" y="209"/>
                    <a:pt x="730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28"/>
            <p:cNvSpPr/>
            <p:nvPr/>
          </p:nvSpPr>
          <p:spPr>
            <a:xfrm>
              <a:off x="3229100" y="2879075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15" y="119"/>
                  </a:moveTo>
                  <a:cubicBezTo>
                    <a:pt x="671" y="15"/>
                    <a:pt x="477" y="0"/>
                    <a:pt x="298" y="90"/>
                  </a:cubicBezTo>
                  <a:cubicBezTo>
                    <a:pt x="105" y="179"/>
                    <a:pt x="1" y="343"/>
                    <a:pt x="45" y="432"/>
                  </a:cubicBezTo>
                  <a:cubicBezTo>
                    <a:pt x="90" y="536"/>
                    <a:pt x="284" y="551"/>
                    <a:pt x="462" y="462"/>
                  </a:cubicBezTo>
                  <a:cubicBezTo>
                    <a:pt x="656" y="372"/>
                    <a:pt x="775" y="209"/>
                    <a:pt x="71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28"/>
            <p:cNvSpPr/>
            <p:nvPr/>
          </p:nvSpPr>
          <p:spPr>
            <a:xfrm>
              <a:off x="3283800" y="29289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86" y="1"/>
                    <a:pt x="492" y="1"/>
                    <a:pt x="313" y="75"/>
                  </a:cubicBezTo>
                  <a:cubicBezTo>
                    <a:pt x="120" y="180"/>
                    <a:pt x="1" y="328"/>
                    <a:pt x="60" y="418"/>
                  </a:cubicBezTo>
                  <a:cubicBezTo>
                    <a:pt x="105" y="522"/>
                    <a:pt x="299" y="537"/>
                    <a:pt x="477" y="447"/>
                  </a:cubicBezTo>
                  <a:cubicBezTo>
                    <a:pt x="671" y="358"/>
                    <a:pt x="775" y="209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28"/>
            <p:cNvSpPr/>
            <p:nvPr/>
          </p:nvSpPr>
          <p:spPr>
            <a:xfrm>
              <a:off x="3127525" y="2975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85" y="16"/>
                    <a:pt x="491" y="1"/>
                    <a:pt x="313" y="90"/>
                  </a:cubicBezTo>
                  <a:cubicBezTo>
                    <a:pt x="119" y="179"/>
                    <a:pt x="0" y="328"/>
                    <a:pt x="60" y="432"/>
                  </a:cubicBezTo>
                  <a:cubicBezTo>
                    <a:pt x="104" y="522"/>
                    <a:pt x="283" y="536"/>
                    <a:pt x="477" y="447"/>
                  </a:cubicBezTo>
                  <a:cubicBezTo>
                    <a:pt x="670" y="358"/>
                    <a:pt x="774" y="209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28"/>
            <p:cNvSpPr/>
            <p:nvPr/>
          </p:nvSpPr>
          <p:spPr>
            <a:xfrm>
              <a:off x="3185950" y="29717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29" y="105"/>
                  </a:moveTo>
                  <a:cubicBezTo>
                    <a:pt x="685" y="1"/>
                    <a:pt x="491" y="1"/>
                    <a:pt x="313" y="90"/>
                  </a:cubicBezTo>
                  <a:cubicBezTo>
                    <a:pt x="119" y="179"/>
                    <a:pt x="0" y="328"/>
                    <a:pt x="45" y="432"/>
                  </a:cubicBezTo>
                  <a:cubicBezTo>
                    <a:pt x="104" y="537"/>
                    <a:pt x="283" y="537"/>
                    <a:pt x="476" y="447"/>
                  </a:cubicBezTo>
                  <a:cubicBezTo>
                    <a:pt x="655" y="358"/>
                    <a:pt x="774" y="209"/>
                    <a:pt x="729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28"/>
            <p:cNvSpPr/>
            <p:nvPr/>
          </p:nvSpPr>
          <p:spPr>
            <a:xfrm>
              <a:off x="3148725" y="2895825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715" y="104"/>
                  </a:moveTo>
                  <a:cubicBezTo>
                    <a:pt x="670" y="0"/>
                    <a:pt x="477" y="0"/>
                    <a:pt x="298" y="89"/>
                  </a:cubicBezTo>
                  <a:cubicBezTo>
                    <a:pt x="105" y="179"/>
                    <a:pt x="1" y="328"/>
                    <a:pt x="45" y="432"/>
                  </a:cubicBezTo>
                  <a:cubicBezTo>
                    <a:pt x="90" y="521"/>
                    <a:pt x="283" y="536"/>
                    <a:pt x="462" y="447"/>
                  </a:cubicBezTo>
                  <a:cubicBezTo>
                    <a:pt x="656" y="357"/>
                    <a:pt x="760" y="209"/>
                    <a:pt x="715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28"/>
            <p:cNvSpPr/>
            <p:nvPr/>
          </p:nvSpPr>
          <p:spPr>
            <a:xfrm>
              <a:off x="2951500" y="2904375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30" y="120"/>
                  </a:moveTo>
                  <a:cubicBezTo>
                    <a:pt x="685" y="15"/>
                    <a:pt x="492" y="1"/>
                    <a:pt x="298" y="90"/>
                  </a:cubicBezTo>
                  <a:cubicBezTo>
                    <a:pt x="105" y="179"/>
                    <a:pt x="1" y="343"/>
                    <a:pt x="45" y="432"/>
                  </a:cubicBezTo>
                  <a:cubicBezTo>
                    <a:pt x="90" y="536"/>
                    <a:pt x="284" y="551"/>
                    <a:pt x="477" y="462"/>
                  </a:cubicBezTo>
                  <a:cubicBezTo>
                    <a:pt x="656" y="373"/>
                    <a:pt x="775" y="209"/>
                    <a:pt x="730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28"/>
            <p:cNvSpPr/>
            <p:nvPr/>
          </p:nvSpPr>
          <p:spPr>
            <a:xfrm>
              <a:off x="3046025" y="29542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104"/>
                  </a:moveTo>
                  <a:cubicBezTo>
                    <a:pt x="685" y="0"/>
                    <a:pt x="492" y="0"/>
                    <a:pt x="313" y="89"/>
                  </a:cubicBezTo>
                  <a:cubicBezTo>
                    <a:pt x="120" y="179"/>
                    <a:pt x="0" y="328"/>
                    <a:pt x="60" y="417"/>
                  </a:cubicBezTo>
                  <a:cubicBezTo>
                    <a:pt x="105" y="521"/>
                    <a:pt x="298" y="536"/>
                    <a:pt x="477" y="447"/>
                  </a:cubicBezTo>
                  <a:cubicBezTo>
                    <a:pt x="670" y="357"/>
                    <a:pt x="774" y="208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28"/>
            <p:cNvSpPr/>
            <p:nvPr/>
          </p:nvSpPr>
          <p:spPr>
            <a:xfrm>
              <a:off x="3040825" y="2866050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715" y="105"/>
                  </a:moveTo>
                  <a:cubicBezTo>
                    <a:pt x="670" y="15"/>
                    <a:pt x="476" y="0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ubicBezTo>
                    <a:pt x="89" y="521"/>
                    <a:pt x="283" y="536"/>
                    <a:pt x="461" y="447"/>
                  </a:cubicBezTo>
                  <a:cubicBezTo>
                    <a:pt x="655" y="358"/>
                    <a:pt x="759" y="209"/>
                    <a:pt x="71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28"/>
            <p:cNvSpPr/>
            <p:nvPr/>
          </p:nvSpPr>
          <p:spPr>
            <a:xfrm>
              <a:off x="2870000" y="28783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671" y="1"/>
                    <a:pt x="492" y="1"/>
                    <a:pt x="299" y="75"/>
                  </a:cubicBezTo>
                  <a:cubicBezTo>
                    <a:pt x="120" y="164"/>
                    <a:pt x="1" y="328"/>
                    <a:pt x="46" y="417"/>
                  </a:cubicBezTo>
                  <a:cubicBezTo>
                    <a:pt x="90" y="522"/>
                    <a:pt x="284" y="536"/>
                    <a:pt x="477" y="447"/>
                  </a:cubicBezTo>
                  <a:cubicBezTo>
                    <a:pt x="656" y="358"/>
                    <a:pt x="775" y="194"/>
                    <a:pt x="730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28"/>
            <p:cNvSpPr/>
            <p:nvPr/>
          </p:nvSpPr>
          <p:spPr>
            <a:xfrm>
              <a:off x="2884150" y="29408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4"/>
                  </a:moveTo>
                  <a:cubicBezTo>
                    <a:pt x="685" y="15"/>
                    <a:pt x="492" y="0"/>
                    <a:pt x="313" y="90"/>
                  </a:cubicBezTo>
                  <a:cubicBezTo>
                    <a:pt x="120" y="179"/>
                    <a:pt x="1" y="328"/>
                    <a:pt x="60" y="432"/>
                  </a:cubicBezTo>
                  <a:cubicBezTo>
                    <a:pt x="105" y="536"/>
                    <a:pt x="283" y="536"/>
                    <a:pt x="477" y="447"/>
                  </a:cubicBezTo>
                  <a:cubicBezTo>
                    <a:pt x="670" y="357"/>
                    <a:pt x="775" y="209"/>
                    <a:pt x="730" y="10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28"/>
            <p:cNvSpPr/>
            <p:nvPr/>
          </p:nvSpPr>
          <p:spPr>
            <a:xfrm>
              <a:off x="3078775" y="30123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85"/>
                  </a:moveTo>
                  <a:cubicBezTo>
                    <a:pt x="596" y="625"/>
                    <a:pt x="581" y="432"/>
                    <a:pt x="462" y="268"/>
                  </a:cubicBezTo>
                  <a:cubicBezTo>
                    <a:pt x="343" y="89"/>
                    <a:pt x="179" y="0"/>
                    <a:pt x="90" y="60"/>
                  </a:cubicBezTo>
                  <a:cubicBezTo>
                    <a:pt x="0" y="134"/>
                    <a:pt x="15" y="313"/>
                    <a:pt x="134" y="491"/>
                  </a:cubicBezTo>
                  <a:cubicBezTo>
                    <a:pt x="253" y="655"/>
                    <a:pt x="417" y="744"/>
                    <a:pt x="506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28"/>
            <p:cNvSpPr/>
            <p:nvPr/>
          </p:nvSpPr>
          <p:spPr>
            <a:xfrm>
              <a:off x="3149100" y="29847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2" y="685"/>
                  </a:moveTo>
                  <a:cubicBezTo>
                    <a:pt x="611" y="626"/>
                    <a:pt x="596" y="432"/>
                    <a:pt x="462" y="269"/>
                  </a:cubicBezTo>
                  <a:cubicBezTo>
                    <a:pt x="358" y="90"/>
                    <a:pt x="179" y="1"/>
                    <a:pt x="90" y="75"/>
                  </a:cubicBezTo>
                  <a:cubicBezTo>
                    <a:pt x="1" y="135"/>
                    <a:pt x="30" y="313"/>
                    <a:pt x="149" y="492"/>
                  </a:cubicBezTo>
                  <a:cubicBezTo>
                    <a:pt x="254" y="656"/>
                    <a:pt x="432" y="745"/>
                    <a:pt x="522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28"/>
            <p:cNvSpPr/>
            <p:nvPr/>
          </p:nvSpPr>
          <p:spPr>
            <a:xfrm>
              <a:off x="3220550" y="2950900"/>
              <a:ext cx="15275" cy="18250"/>
            </a:xfrm>
            <a:custGeom>
              <a:avLst/>
              <a:gdLst/>
              <a:ahLst/>
              <a:cxnLst/>
              <a:rect l="l" t="t" r="r" b="b"/>
              <a:pathLst>
                <a:path w="611" h="730" extrusionOk="0">
                  <a:moveTo>
                    <a:pt x="521" y="670"/>
                  </a:moveTo>
                  <a:cubicBezTo>
                    <a:pt x="611" y="610"/>
                    <a:pt x="596" y="417"/>
                    <a:pt x="477" y="253"/>
                  </a:cubicBezTo>
                  <a:cubicBezTo>
                    <a:pt x="358" y="89"/>
                    <a:pt x="194" y="0"/>
                    <a:pt x="105" y="60"/>
                  </a:cubicBezTo>
                  <a:cubicBezTo>
                    <a:pt x="0" y="119"/>
                    <a:pt x="30" y="313"/>
                    <a:pt x="149" y="476"/>
                  </a:cubicBezTo>
                  <a:cubicBezTo>
                    <a:pt x="268" y="655"/>
                    <a:pt x="432" y="729"/>
                    <a:pt x="521" y="67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28"/>
            <p:cNvSpPr/>
            <p:nvPr/>
          </p:nvSpPr>
          <p:spPr>
            <a:xfrm>
              <a:off x="3272650" y="29430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85"/>
                  </a:moveTo>
                  <a:cubicBezTo>
                    <a:pt x="596" y="611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60"/>
                  </a:cubicBezTo>
                  <a:cubicBezTo>
                    <a:pt x="0" y="120"/>
                    <a:pt x="15" y="313"/>
                    <a:pt x="134" y="477"/>
                  </a:cubicBezTo>
                  <a:cubicBezTo>
                    <a:pt x="253" y="655"/>
                    <a:pt x="417" y="745"/>
                    <a:pt x="506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28"/>
            <p:cNvSpPr/>
            <p:nvPr/>
          </p:nvSpPr>
          <p:spPr>
            <a:xfrm>
              <a:off x="3174400" y="2880175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522" y="686"/>
                  </a:moveTo>
                  <a:cubicBezTo>
                    <a:pt x="611" y="626"/>
                    <a:pt x="596" y="433"/>
                    <a:pt x="477" y="269"/>
                  </a:cubicBezTo>
                  <a:cubicBezTo>
                    <a:pt x="358" y="90"/>
                    <a:pt x="194" y="1"/>
                    <a:pt x="90" y="61"/>
                  </a:cubicBezTo>
                  <a:cubicBezTo>
                    <a:pt x="1" y="135"/>
                    <a:pt x="30" y="314"/>
                    <a:pt x="150" y="492"/>
                  </a:cubicBezTo>
                  <a:cubicBezTo>
                    <a:pt x="254" y="656"/>
                    <a:pt x="432" y="745"/>
                    <a:pt x="522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28"/>
            <p:cNvSpPr/>
            <p:nvPr/>
          </p:nvSpPr>
          <p:spPr>
            <a:xfrm>
              <a:off x="2688800" y="2945300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521" y="686"/>
                  </a:moveTo>
                  <a:cubicBezTo>
                    <a:pt x="610" y="611"/>
                    <a:pt x="581" y="433"/>
                    <a:pt x="476" y="254"/>
                  </a:cubicBezTo>
                  <a:cubicBezTo>
                    <a:pt x="357" y="90"/>
                    <a:pt x="179" y="1"/>
                    <a:pt x="89" y="60"/>
                  </a:cubicBezTo>
                  <a:cubicBezTo>
                    <a:pt x="0" y="120"/>
                    <a:pt x="30" y="313"/>
                    <a:pt x="149" y="477"/>
                  </a:cubicBezTo>
                  <a:cubicBezTo>
                    <a:pt x="268" y="656"/>
                    <a:pt x="432" y="745"/>
                    <a:pt x="521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28"/>
            <p:cNvSpPr/>
            <p:nvPr/>
          </p:nvSpPr>
          <p:spPr>
            <a:xfrm>
              <a:off x="2448775" y="29285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1" y="625"/>
                    <a:pt x="581" y="432"/>
                    <a:pt x="477" y="268"/>
                  </a:cubicBezTo>
                  <a:cubicBezTo>
                    <a:pt x="358" y="89"/>
                    <a:pt x="179" y="0"/>
                    <a:pt x="90" y="74"/>
                  </a:cubicBezTo>
                  <a:cubicBezTo>
                    <a:pt x="0" y="134"/>
                    <a:pt x="30" y="313"/>
                    <a:pt x="134" y="491"/>
                  </a:cubicBezTo>
                  <a:cubicBezTo>
                    <a:pt x="253" y="655"/>
                    <a:pt x="432" y="744"/>
                    <a:pt x="521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28"/>
            <p:cNvSpPr/>
            <p:nvPr/>
          </p:nvSpPr>
          <p:spPr>
            <a:xfrm>
              <a:off x="2386250" y="2905500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85"/>
                  </a:moveTo>
                  <a:cubicBezTo>
                    <a:pt x="596" y="625"/>
                    <a:pt x="581" y="432"/>
                    <a:pt x="462" y="268"/>
                  </a:cubicBezTo>
                  <a:cubicBezTo>
                    <a:pt x="343" y="89"/>
                    <a:pt x="179" y="0"/>
                    <a:pt x="90" y="60"/>
                  </a:cubicBezTo>
                  <a:cubicBezTo>
                    <a:pt x="1" y="134"/>
                    <a:pt x="16" y="313"/>
                    <a:pt x="135" y="491"/>
                  </a:cubicBezTo>
                  <a:cubicBezTo>
                    <a:pt x="254" y="655"/>
                    <a:pt x="417" y="744"/>
                    <a:pt x="507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28"/>
            <p:cNvSpPr/>
            <p:nvPr/>
          </p:nvSpPr>
          <p:spPr>
            <a:xfrm>
              <a:off x="2549625" y="292670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89" y="60"/>
                  </a:moveTo>
                  <a:cubicBezTo>
                    <a:pt x="0" y="120"/>
                    <a:pt x="15" y="313"/>
                    <a:pt x="134" y="477"/>
                  </a:cubicBezTo>
                  <a:cubicBezTo>
                    <a:pt x="253" y="656"/>
                    <a:pt x="432" y="745"/>
                    <a:pt x="521" y="670"/>
                  </a:cubicBezTo>
                  <a:cubicBezTo>
                    <a:pt x="610" y="611"/>
                    <a:pt x="581" y="432"/>
                    <a:pt x="462" y="254"/>
                  </a:cubicBezTo>
                  <a:cubicBezTo>
                    <a:pt x="342" y="90"/>
                    <a:pt x="179" y="1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28"/>
            <p:cNvSpPr/>
            <p:nvPr/>
          </p:nvSpPr>
          <p:spPr>
            <a:xfrm>
              <a:off x="2603575" y="2883525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90" y="75"/>
                  </a:moveTo>
                  <a:cubicBezTo>
                    <a:pt x="0" y="135"/>
                    <a:pt x="15" y="314"/>
                    <a:pt x="134" y="492"/>
                  </a:cubicBezTo>
                  <a:cubicBezTo>
                    <a:pt x="253" y="656"/>
                    <a:pt x="432" y="745"/>
                    <a:pt x="521" y="686"/>
                  </a:cubicBezTo>
                  <a:cubicBezTo>
                    <a:pt x="611" y="626"/>
                    <a:pt x="581" y="433"/>
                    <a:pt x="462" y="269"/>
                  </a:cubicBezTo>
                  <a:cubicBezTo>
                    <a:pt x="343" y="90"/>
                    <a:pt x="179" y="1"/>
                    <a:pt x="90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28"/>
            <p:cNvSpPr/>
            <p:nvPr/>
          </p:nvSpPr>
          <p:spPr>
            <a:xfrm>
              <a:off x="2683950" y="2876100"/>
              <a:ext cx="15275" cy="18250"/>
            </a:xfrm>
            <a:custGeom>
              <a:avLst/>
              <a:gdLst/>
              <a:ahLst/>
              <a:cxnLst/>
              <a:rect l="l" t="t" r="r" b="b"/>
              <a:pathLst>
                <a:path w="611" h="730" extrusionOk="0">
                  <a:moveTo>
                    <a:pt x="90" y="60"/>
                  </a:moveTo>
                  <a:cubicBezTo>
                    <a:pt x="1" y="119"/>
                    <a:pt x="15" y="313"/>
                    <a:pt x="134" y="477"/>
                  </a:cubicBezTo>
                  <a:cubicBezTo>
                    <a:pt x="254" y="655"/>
                    <a:pt x="432" y="730"/>
                    <a:pt x="521" y="670"/>
                  </a:cubicBezTo>
                  <a:cubicBezTo>
                    <a:pt x="611" y="611"/>
                    <a:pt x="581" y="417"/>
                    <a:pt x="462" y="253"/>
                  </a:cubicBezTo>
                  <a:cubicBezTo>
                    <a:pt x="343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28"/>
            <p:cNvSpPr/>
            <p:nvPr/>
          </p:nvSpPr>
          <p:spPr>
            <a:xfrm>
              <a:off x="2813825" y="29564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19"/>
                    <a:pt x="30" y="313"/>
                    <a:pt x="134" y="477"/>
                  </a:cubicBezTo>
                  <a:cubicBezTo>
                    <a:pt x="253" y="655"/>
                    <a:pt x="432" y="745"/>
                    <a:pt x="521" y="670"/>
                  </a:cubicBezTo>
                  <a:cubicBezTo>
                    <a:pt x="611" y="611"/>
                    <a:pt x="581" y="417"/>
                    <a:pt x="462" y="253"/>
                  </a:cubicBezTo>
                  <a:cubicBezTo>
                    <a:pt x="358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28"/>
            <p:cNvSpPr/>
            <p:nvPr/>
          </p:nvSpPr>
          <p:spPr>
            <a:xfrm>
              <a:off x="2814925" y="2889125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90" y="60"/>
                  </a:moveTo>
                  <a:cubicBezTo>
                    <a:pt x="1" y="134"/>
                    <a:pt x="16" y="313"/>
                    <a:pt x="135" y="491"/>
                  </a:cubicBezTo>
                  <a:cubicBezTo>
                    <a:pt x="254" y="655"/>
                    <a:pt x="433" y="744"/>
                    <a:pt x="522" y="685"/>
                  </a:cubicBezTo>
                  <a:cubicBezTo>
                    <a:pt x="611" y="625"/>
                    <a:pt x="581" y="432"/>
                    <a:pt x="477" y="253"/>
                  </a:cubicBezTo>
                  <a:cubicBezTo>
                    <a:pt x="343" y="90"/>
                    <a:pt x="180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28"/>
            <p:cNvSpPr/>
            <p:nvPr/>
          </p:nvSpPr>
          <p:spPr>
            <a:xfrm>
              <a:off x="2773250" y="2913300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90" y="75"/>
                  </a:moveTo>
                  <a:cubicBezTo>
                    <a:pt x="1" y="135"/>
                    <a:pt x="16" y="313"/>
                    <a:pt x="135" y="492"/>
                  </a:cubicBezTo>
                  <a:cubicBezTo>
                    <a:pt x="254" y="656"/>
                    <a:pt x="418" y="745"/>
                    <a:pt x="507" y="685"/>
                  </a:cubicBezTo>
                  <a:cubicBezTo>
                    <a:pt x="596" y="626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28"/>
            <p:cNvSpPr/>
            <p:nvPr/>
          </p:nvSpPr>
          <p:spPr>
            <a:xfrm>
              <a:off x="3178500" y="2933400"/>
              <a:ext cx="14900" cy="18250"/>
            </a:xfrm>
            <a:custGeom>
              <a:avLst/>
              <a:gdLst/>
              <a:ahLst/>
              <a:cxnLst/>
              <a:rect l="l" t="t" r="r" b="b"/>
              <a:pathLst>
                <a:path w="596" h="730" extrusionOk="0">
                  <a:moveTo>
                    <a:pt x="90" y="60"/>
                  </a:moveTo>
                  <a:cubicBezTo>
                    <a:pt x="0" y="120"/>
                    <a:pt x="15" y="313"/>
                    <a:pt x="134" y="477"/>
                  </a:cubicBezTo>
                  <a:cubicBezTo>
                    <a:pt x="253" y="641"/>
                    <a:pt x="417" y="730"/>
                    <a:pt x="507" y="670"/>
                  </a:cubicBezTo>
                  <a:cubicBezTo>
                    <a:pt x="596" y="611"/>
                    <a:pt x="581" y="417"/>
                    <a:pt x="462" y="254"/>
                  </a:cubicBezTo>
                  <a:cubicBezTo>
                    <a:pt x="343" y="75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28"/>
            <p:cNvSpPr/>
            <p:nvPr/>
          </p:nvSpPr>
          <p:spPr>
            <a:xfrm>
              <a:off x="3116725" y="2901400"/>
              <a:ext cx="15275" cy="18250"/>
            </a:xfrm>
            <a:custGeom>
              <a:avLst/>
              <a:gdLst/>
              <a:ahLst/>
              <a:cxnLst/>
              <a:rect l="l" t="t" r="r" b="b"/>
              <a:pathLst>
                <a:path w="611" h="730" extrusionOk="0">
                  <a:moveTo>
                    <a:pt x="90" y="60"/>
                  </a:moveTo>
                  <a:cubicBezTo>
                    <a:pt x="1" y="120"/>
                    <a:pt x="15" y="313"/>
                    <a:pt x="135" y="477"/>
                  </a:cubicBezTo>
                  <a:cubicBezTo>
                    <a:pt x="254" y="655"/>
                    <a:pt x="417" y="730"/>
                    <a:pt x="522" y="670"/>
                  </a:cubicBezTo>
                  <a:cubicBezTo>
                    <a:pt x="611" y="611"/>
                    <a:pt x="581" y="432"/>
                    <a:pt x="462" y="253"/>
                  </a:cubicBezTo>
                  <a:cubicBezTo>
                    <a:pt x="343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28"/>
            <p:cNvSpPr/>
            <p:nvPr/>
          </p:nvSpPr>
          <p:spPr>
            <a:xfrm>
              <a:off x="3125650" y="286157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75" y="60"/>
                  </a:moveTo>
                  <a:cubicBezTo>
                    <a:pt x="1" y="135"/>
                    <a:pt x="16" y="313"/>
                    <a:pt x="135" y="492"/>
                  </a:cubicBezTo>
                  <a:cubicBezTo>
                    <a:pt x="254" y="656"/>
                    <a:pt x="418" y="745"/>
                    <a:pt x="507" y="685"/>
                  </a:cubicBezTo>
                  <a:cubicBezTo>
                    <a:pt x="596" y="626"/>
                    <a:pt x="581" y="432"/>
                    <a:pt x="462" y="254"/>
                  </a:cubicBezTo>
                  <a:cubicBezTo>
                    <a:pt x="343" y="90"/>
                    <a:pt x="179" y="1"/>
                    <a:pt x="75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28"/>
            <p:cNvSpPr/>
            <p:nvPr/>
          </p:nvSpPr>
          <p:spPr>
            <a:xfrm>
              <a:off x="3033000" y="28210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19"/>
                    <a:pt x="15" y="313"/>
                    <a:pt x="134" y="477"/>
                  </a:cubicBezTo>
                  <a:cubicBezTo>
                    <a:pt x="254" y="655"/>
                    <a:pt x="432" y="745"/>
                    <a:pt x="521" y="670"/>
                  </a:cubicBezTo>
                  <a:cubicBezTo>
                    <a:pt x="611" y="611"/>
                    <a:pt x="581" y="417"/>
                    <a:pt x="462" y="253"/>
                  </a:cubicBezTo>
                  <a:cubicBezTo>
                    <a:pt x="343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28"/>
            <p:cNvSpPr/>
            <p:nvPr/>
          </p:nvSpPr>
          <p:spPr>
            <a:xfrm>
              <a:off x="3070200" y="2808750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105" y="60"/>
                  </a:moveTo>
                  <a:cubicBezTo>
                    <a:pt x="1" y="119"/>
                    <a:pt x="31" y="313"/>
                    <a:pt x="150" y="491"/>
                  </a:cubicBezTo>
                  <a:cubicBezTo>
                    <a:pt x="269" y="655"/>
                    <a:pt x="433" y="744"/>
                    <a:pt x="522" y="685"/>
                  </a:cubicBezTo>
                  <a:cubicBezTo>
                    <a:pt x="611" y="625"/>
                    <a:pt x="596" y="432"/>
                    <a:pt x="477" y="253"/>
                  </a:cubicBezTo>
                  <a:cubicBezTo>
                    <a:pt x="358" y="89"/>
                    <a:pt x="194" y="0"/>
                    <a:pt x="105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28"/>
            <p:cNvSpPr/>
            <p:nvPr/>
          </p:nvSpPr>
          <p:spPr>
            <a:xfrm>
              <a:off x="2972350" y="2796825"/>
              <a:ext cx="15275" cy="18275"/>
            </a:xfrm>
            <a:custGeom>
              <a:avLst/>
              <a:gdLst/>
              <a:ahLst/>
              <a:cxnLst/>
              <a:rect l="l" t="t" r="r" b="b"/>
              <a:pathLst>
                <a:path w="611" h="731" extrusionOk="0">
                  <a:moveTo>
                    <a:pt x="90" y="60"/>
                  </a:moveTo>
                  <a:cubicBezTo>
                    <a:pt x="0" y="120"/>
                    <a:pt x="30" y="313"/>
                    <a:pt x="149" y="477"/>
                  </a:cubicBezTo>
                  <a:cubicBezTo>
                    <a:pt x="268" y="656"/>
                    <a:pt x="432" y="730"/>
                    <a:pt x="521" y="671"/>
                  </a:cubicBezTo>
                  <a:cubicBezTo>
                    <a:pt x="611" y="611"/>
                    <a:pt x="596" y="418"/>
                    <a:pt x="477" y="254"/>
                  </a:cubicBezTo>
                  <a:cubicBezTo>
                    <a:pt x="357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28"/>
            <p:cNvSpPr/>
            <p:nvPr/>
          </p:nvSpPr>
          <p:spPr>
            <a:xfrm>
              <a:off x="2923975" y="28396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20"/>
                    <a:pt x="15" y="313"/>
                    <a:pt x="134" y="492"/>
                  </a:cubicBezTo>
                  <a:cubicBezTo>
                    <a:pt x="253" y="655"/>
                    <a:pt x="432" y="745"/>
                    <a:pt x="521" y="685"/>
                  </a:cubicBezTo>
                  <a:cubicBezTo>
                    <a:pt x="610" y="626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28"/>
            <p:cNvSpPr/>
            <p:nvPr/>
          </p:nvSpPr>
          <p:spPr>
            <a:xfrm>
              <a:off x="2917275" y="29817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20"/>
                    <a:pt x="30" y="313"/>
                    <a:pt x="149" y="477"/>
                  </a:cubicBezTo>
                  <a:cubicBezTo>
                    <a:pt x="268" y="656"/>
                    <a:pt x="432" y="745"/>
                    <a:pt x="521" y="670"/>
                  </a:cubicBezTo>
                  <a:cubicBezTo>
                    <a:pt x="611" y="611"/>
                    <a:pt x="581" y="417"/>
                    <a:pt x="477" y="254"/>
                  </a:cubicBezTo>
                  <a:cubicBezTo>
                    <a:pt x="358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28"/>
            <p:cNvSpPr/>
            <p:nvPr/>
          </p:nvSpPr>
          <p:spPr>
            <a:xfrm>
              <a:off x="2973450" y="2963925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90" y="75"/>
                  </a:moveTo>
                  <a:cubicBezTo>
                    <a:pt x="1" y="134"/>
                    <a:pt x="31" y="328"/>
                    <a:pt x="135" y="491"/>
                  </a:cubicBezTo>
                  <a:cubicBezTo>
                    <a:pt x="269" y="655"/>
                    <a:pt x="433" y="744"/>
                    <a:pt x="522" y="685"/>
                  </a:cubicBezTo>
                  <a:cubicBezTo>
                    <a:pt x="611" y="625"/>
                    <a:pt x="581" y="432"/>
                    <a:pt x="462" y="268"/>
                  </a:cubicBezTo>
                  <a:cubicBezTo>
                    <a:pt x="358" y="89"/>
                    <a:pt x="180" y="0"/>
                    <a:pt x="90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28"/>
            <p:cNvSpPr/>
            <p:nvPr/>
          </p:nvSpPr>
          <p:spPr>
            <a:xfrm>
              <a:off x="3037475" y="29992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89" y="60"/>
                  </a:moveTo>
                  <a:cubicBezTo>
                    <a:pt x="0" y="119"/>
                    <a:pt x="15" y="313"/>
                    <a:pt x="134" y="491"/>
                  </a:cubicBezTo>
                  <a:cubicBezTo>
                    <a:pt x="253" y="655"/>
                    <a:pt x="417" y="744"/>
                    <a:pt x="521" y="685"/>
                  </a:cubicBezTo>
                  <a:cubicBezTo>
                    <a:pt x="610" y="610"/>
                    <a:pt x="581" y="432"/>
                    <a:pt x="462" y="253"/>
                  </a:cubicBezTo>
                  <a:cubicBezTo>
                    <a:pt x="342" y="89"/>
                    <a:pt x="179" y="0"/>
                    <a:pt x="89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28"/>
            <p:cNvSpPr/>
            <p:nvPr/>
          </p:nvSpPr>
          <p:spPr>
            <a:xfrm>
              <a:off x="3013275" y="2883525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90" y="75"/>
                  </a:moveTo>
                  <a:cubicBezTo>
                    <a:pt x="1" y="135"/>
                    <a:pt x="15" y="314"/>
                    <a:pt x="135" y="492"/>
                  </a:cubicBezTo>
                  <a:cubicBezTo>
                    <a:pt x="254" y="656"/>
                    <a:pt x="417" y="745"/>
                    <a:pt x="507" y="686"/>
                  </a:cubicBezTo>
                  <a:cubicBezTo>
                    <a:pt x="611" y="626"/>
                    <a:pt x="581" y="433"/>
                    <a:pt x="462" y="269"/>
                  </a:cubicBezTo>
                  <a:cubicBezTo>
                    <a:pt x="343" y="90"/>
                    <a:pt x="179" y="1"/>
                    <a:pt x="90" y="7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28"/>
            <p:cNvSpPr/>
            <p:nvPr/>
          </p:nvSpPr>
          <p:spPr>
            <a:xfrm>
              <a:off x="2865550" y="29144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34"/>
                    <a:pt x="30" y="313"/>
                    <a:pt x="149" y="492"/>
                  </a:cubicBezTo>
                  <a:cubicBezTo>
                    <a:pt x="253" y="655"/>
                    <a:pt x="432" y="745"/>
                    <a:pt x="521" y="685"/>
                  </a:cubicBezTo>
                  <a:cubicBezTo>
                    <a:pt x="611" y="626"/>
                    <a:pt x="581" y="432"/>
                    <a:pt x="477" y="268"/>
                  </a:cubicBezTo>
                  <a:cubicBezTo>
                    <a:pt x="358" y="90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28"/>
            <p:cNvSpPr/>
            <p:nvPr/>
          </p:nvSpPr>
          <p:spPr>
            <a:xfrm>
              <a:off x="2923975" y="2950525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700" y="477"/>
                  </a:moveTo>
                  <a:cubicBezTo>
                    <a:pt x="759" y="387"/>
                    <a:pt x="655" y="224"/>
                    <a:pt x="477" y="119"/>
                  </a:cubicBezTo>
                  <a:cubicBezTo>
                    <a:pt x="298" y="15"/>
                    <a:pt x="104" y="0"/>
                    <a:pt x="45" y="104"/>
                  </a:cubicBezTo>
                  <a:cubicBezTo>
                    <a:pt x="0" y="194"/>
                    <a:pt x="90" y="357"/>
                    <a:pt x="268" y="462"/>
                  </a:cubicBezTo>
                  <a:cubicBezTo>
                    <a:pt x="447" y="566"/>
                    <a:pt x="640" y="581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28"/>
            <p:cNvSpPr/>
            <p:nvPr/>
          </p:nvSpPr>
          <p:spPr>
            <a:xfrm>
              <a:off x="3081375" y="29296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77"/>
                  </a:moveTo>
                  <a:cubicBezTo>
                    <a:pt x="760" y="388"/>
                    <a:pt x="655" y="224"/>
                    <a:pt x="477" y="120"/>
                  </a:cubicBezTo>
                  <a:cubicBezTo>
                    <a:pt x="298" y="16"/>
                    <a:pt x="105" y="1"/>
                    <a:pt x="45" y="90"/>
                  </a:cubicBezTo>
                  <a:cubicBezTo>
                    <a:pt x="1" y="194"/>
                    <a:pt x="90" y="358"/>
                    <a:pt x="268" y="462"/>
                  </a:cubicBezTo>
                  <a:cubicBezTo>
                    <a:pt x="447" y="566"/>
                    <a:pt x="641" y="566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28"/>
            <p:cNvSpPr/>
            <p:nvPr/>
          </p:nvSpPr>
          <p:spPr>
            <a:xfrm>
              <a:off x="3136450" y="294827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700" y="477"/>
                  </a:moveTo>
                  <a:cubicBezTo>
                    <a:pt x="760" y="388"/>
                    <a:pt x="655" y="224"/>
                    <a:pt x="477" y="120"/>
                  </a:cubicBezTo>
                  <a:cubicBezTo>
                    <a:pt x="298" y="16"/>
                    <a:pt x="105" y="1"/>
                    <a:pt x="45" y="105"/>
                  </a:cubicBezTo>
                  <a:cubicBezTo>
                    <a:pt x="0" y="194"/>
                    <a:pt x="90" y="358"/>
                    <a:pt x="268" y="462"/>
                  </a:cubicBezTo>
                  <a:cubicBezTo>
                    <a:pt x="447" y="567"/>
                    <a:pt x="641" y="581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28"/>
            <p:cNvSpPr/>
            <p:nvPr/>
          </p:nvSpPr>
          <p:spPr>
            <a:xfrm>
              <a:off x="3084725" y="29717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62"/>
                  </a:moveTo>
                  <a:cubicBezTo>
                    <a:pt x="760" y="373"/>
                    <a:pt x="655" y="209"/>
                    <a:pt x="477" y="105"/>
                  </a:cubicBezTo>
                  <a:cubicBezTo>
                    <a:pt x="298" y="1"/>
                    <a:pt x="105" y="1"/>
                    <a:pt x="45" y="90"/>
                  </a:cubicBezTo>
                  <a:cubicBezTo>
                    <a:pt x="0" y="179"/>
                    <a:pt x="90" y="343"/>
                    <a:pt x="268" y="447"/>
                  </a:cubicBezTo>
                  <a:cubicBezTo>
                    <a:pt x="447" y="551"/>
                    <a:pt x="641" y="566"/>
                    <a:pt x="700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28"/>
            <p:cNvSpPr/>
            <p:nvPr/>
          </p:nvSpPr>
          <p:spPr>
            <a:xfrm>
              <a:off x="3212350" y="2985875"/>
              <a:ext cx="19025" cy="14150"/>
            </a:xfrm>
            <a:custGeom>
              <a:avLst/>
              <a:gdLst/>
              <a:ahLst/>
              <a:cxnLst/>
              <a:rect l="l" t="t" r="r" b="b"/>
              <a:pathLst>
                <a:path w="761" h="566" extrusionOk="0">
                  <a:moveTo>
                    <a:pt x="701" y="477"/>
                  </a:moveTo>
                  <a:cubicBezTo>
                    <a:pt x="760" y="387"/>
                    <a:pt x="656" y="224"/>
                    <a:pt x="477" y="119"/>
                  </a:cubicBezTo>
                  <a:cubicBezTo>
                    <a:pt x="299" y="15"/>
                    <a:pt x="105" y="0"/>
                    <a:pt x="46" y="90"/>
                  </a:cubicBezTo>
                  <a:cubicBezTo>
                    <a:pt x="1" y="194"/>
                    <a:pt x="90" y="358"/>
                    <a:pt x="284" y="462"/>
                  </a:cubicBezTo>
                  <a:cubicBezTo>
                    <a:pt x="462" y="566"/>
                    <a:pt x="641" y="566"/>
                    <a:pt x="701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28"/>
            <p:cNvSpPr/>
            <p:nvPr/>
          </p:nvSpPr>
          <p:spPr>
            <a:xfrm>
              <a:off x="2974575" y="28396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62"/>
                  </a:moveTo>
                  <a:cubicBezTo>
                    <a:pt x="760" y="373"/>
                    <a:pt x="655" y="209"/>
                    <a:pt x="477" y="105"/>
                  </a:cubicBezTo>
                  <a:cubicBezTo>
                    <a:pt x="298" y="1"/>
                    <a:pt x="105" y="1"/>
                    <a:pt x="45" y="90"/>
                  </a:cubicBezTo>
                  <a:cubicBezTo>
                    <a:pt x="1" y="179"/>
                    <a:pt x="90" y="343"/>
                    <a:pt x="268" y="447"/>
                  </a:cubicBezTo>
                  <a:cubicBezTo>
                    <a:pt x="447" y="551"/>
                    <a:pt x="641" y="566"/>
                    <a:pt x="700" y="462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28"/>
            <p:cNvSpPr/>
            <p:nvPr/>
          </p:nvSpPr>
          <p:spPr>
            <a:xfrm>
              <a:off x="2819025" y="29196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715" y="477"/>
                  </a:moveTo>
                  <a:cubicBezTo>
                    <a:pt x="760" y="388"/>
                    <a:pt x="671" y="224"/>
                    <a:pt x="492" y="120"/>
                  </a:cubicBezTo>
                  <a:cubicBezTo>
                    <a:pt x="313" y="16"/>
                    <a:pt x="120" y="1"/>
                    <a:pt x="60" y="105"/>
                  </a:cubicBezTo>
                  <a:cubicBezTo>
                    <a:pt x="1" y="194"/>
                    <a:pt x="105" y="358"/>
                    <a:pt x="284" y="462"/>
                  </a:cubicBezTo>
                  <a:cubicBezTo>
                    <a:pt x="462" y="566"/>
                    <a:pt x="656" y="581"/>
                    <a:pt x="715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28"/>
            <p:cNvSpPr/>
            <p:nvPr/>
          </p:nvSpPr>
          <p:spPr>
            <a:xfrm>
              <a:off x="2659400" y="292297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700" y="477"/>
                  </a:moveTo>
                  <a:cubicBezTo>
                    <a:pt x="759" y="388"/>
                    <a:pt x="670" y="224"/>
                    <a:pt x="491" y="120"/>
                  </a:cubicBezTo>
                  <a:cubicBezTo>
                    <a:pt x="313" y="16"/>
                    <a:pt x="119" y="1"/>
                    <a:pt x="60" y="105"/>
                  </a:cubicBezTo>
                  <a:cubicBezTo>
                    <a:pt x="0" y="194"/>
                    <a:pt x="104" y="358"/>
                    <a:pt x="283" y="462"/>
                  </a:cubicBezTo>
                  <a:cubicBezTo>
                    <a:pt x="462" y="566"/>
                    <a:pt x="655" y="581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28"/>
            <p:cNvSpPr/>
            <p:nvPr/>
          </p:nvSpPr>
          <p:spPr>
            <a:xfrm>
              <a:off x="2649725" y="286605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00" y="477"/>
                  </a:moveTo>
                  <a:cubicBezTo>
                    <a:pt x="759" y="372"/>
                    <a:pt x="655" y="209"/>
                    <a:pt x="476" y="105"/>
                  </a:cubicBezTo>
                  <a:cubicBezTo>
                    <a:pt x="298" y="0"/>
                    <a:pt x="104" y="0"/>
                    <a:pt x="45" y="90"/>
                  </a:cubicBezTo>
                  <a:cubicBezTo>
                    <a:pt x="0" y="179"/>
                    <a:pt x="89" y="343"/>
                    <a:pt x="268" y="447"/>
                  </a:cubicBezTo>
                  <a:cubicBezTo>
                    <a:pt x="447" y="551"/>
                    <a:pt x="640" y="566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28"/>
            <p:cNvSpPr/>
            <p:nvPr/>
          </p:nvSpPr>
          <p:spPr>
            <a:xfrm>
              <a:off x="2605425" y="291555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15" y="476"/>
                  </a:moveTo>
                  <a:cubicBezTo>
                    <a:pt x="760" y="372"/>
                    <a:pt x="671" y="208"/>
                    <a:pt x="492" y="104"/>
                  </a:cubicBezTo>
                  <a:cubicBezTo>
                    <a:pt x="299" y="0"/>
                    <a:pt x="120" y="0"/>
                    <a:pt x="60" y="89"/>
                  </a:cubicBezTo>
                  <a:cubicBezTo>
                    <a:pt x="1" y="179"/>
                    <a:pt x="105" y="342"/>
                    <a:pt x="284" y="447"/>
                  </a:cubicBezTo>
                  <a:cubicBezTo>
                    <a:pt x="462" y="551"/>
                    <a:pt x="656" y="566"/>
                    <a:pt x="715" y="47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28"/>
            <p:cNvSpPr/>
            <p:nvPr/>
          </p:nvSpPr>
          <p:spPr>
            <a:xfrm>
              <a:off x="2491200" y="291220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00" y="476"/>
                  </a:moveTo>
                  <a:cubicBezTo>
                    <a:pt x="759" y="372"/>
                    <a:pt x="655" y="208"/>
                    <a:pt x="476" y="104"/>
                  </a:cubicBezTo>
                  <a:cubicBezTo>
                    <a:pt x="298" y="0"/>
                    <a:pt x="104" y="0"/>
                    <a:pt x="45" y="89"/>
                  </a:cubicBezTo>
                  <a:cubicBezTo>
                    <a:pt x="0" y="179"/>
                    <a:pt x="89" y="342"/>
                    <a:pt x="268" y="447"/>
                  </a:cubicBezTo>
                  <a:cubicBezTo>
                    <a:pt x="447" y="566"/>
                    <a:pt x="640" y="566"/>
                    <a:pt x="700" y="47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28"/>
            <p:cNvSpPr/>
            <p:nvPr/>
          </p:nvSpPr>
          <p:spPr>
            <a:xfrm>
              <a:off x="2840250" y="286047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00" y="476"/>
                  </a:moveTo>
                  <a:cubicBezTo>
                    <a:pt x="759" y="372"/>
                    <a:pt x="655" y="208"/>
                    <a:pt x="476" y="104"/>
                  </a:cubicBezTo>
                  <a:cubicBezTo>
                    <a:pt x="298" y="0"/>
                    <a:pt x="104" y="0"/>
                    <a:pt x="45" y="89"/>
                  </a:cubicBezTo>
                  <a:cubicBezTo>
                    <a:pt x="0" y="179"/>
                    <a:pt x="89" y="342"/>
                    <a:pt x="268" y="447"/>
                  </a:cubicBezTo>
                  <a:cubicBezTo>
                    <a:pt x="447" y="566"/>
                    <a:pt x="640" y="566"/>
                    <a:pt x="700" y="47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28"/>
            <p:cNvSpPr/>
            <p:nvPr/>
          </p:nvSpPr>
          <p:spPr>
            <a:xfrm>
              <a:off x="2884150" y="28195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77"/>
                  </a:moveTo>
                  <a:cubicBezTo>
                    <a:pt x="760" y="388"/>
                    <a:pt x="655" y="224"/>
                    <a:pt x="477" y="120"/>
                  </a:cubicBezTo>
                  <a:cubicBezTo>
                    <a:pt x="298" y="16"/>
                    <a:pt x="105" y="1"/>
                    <a:pt x="60" y="105"/>
                  </a:cubicBezTo>
                  <a:cubicBezTo>
                    <a:pt x="1" y="194"/>
                    <a:pt x="105" y="358"/>
                    <a:pt x="283" y="462"/>
                  </a:cubicBezTo>
                  <a:cubicBezTo>
                    <a:pt x="462" y="566"/>
                    <a:pt x="641" y="566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28"/>
            <p:cNvSpPr/>
            <p:nvPr/>
          </p:nvSpPr>
          <p:spPr>
            <a:xfrm>
              <a:off x="2969000" y="28649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77"/>
                  </a:moveTo>
                  <a:cubicBezTo>
                    <a:pt x="759" y="373"/>
                    <a:pt x="655" y="209"/>
                    <a:pt x="477" y="105"/>
                  </a:cubicBezTo>
                  <a:cubicBezTo>
                    <a:pt x="298" y="1"/>
                    <a:pt x="104" y="1"/>
                    <a:pt x="60" y="90"/>
                  </a:cubicBezTo>
                  <a:cubicBezTo>
                    <a:pt x="0" y="179"/>
                    <a:pt x="104" y="343"/>
                    <a:pt x="283" y="447"/>
                  </a:cubicBezTo>
                  <a:cubicBezTo>
                    <a:pt x="462" y="551"/>
                    <a:pt x="640" y="566"/>
                    <a:pt x="700" y="47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28"/>
            <p:cNvSpPr/>
            <p:nvPr/>
          </p:nvSpPr>
          <p:spPr>
            <a:xfrm>
              <a:off x="3094400" y="28682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1"/>
                  </a:moveTo>
                  <a:cubicBezTo>
                    <a:pt x="90" y="1"/>
                    <a:pt x="0" y="179"/>
                    <a:pt x="0" y="388"/>
                  </a:cubicBezTo>
                  <a:cubicBezTo>
                    <a:pt x="0" y="581"/>
                    <a:pt x="90" y="760"/>
                    <a:pt x="194" y="760"/>
                  </a:cubicBezTo>
                  <a:cubicBezTo>
                    <a:pt x="313" y="745"/>
                    <a:pt x="402" y="581"/>
                    <a:pt x="387" y="373"/>
                  </a:cubicBezTo>
                  <a:cubicBezTo>
                    <a:pt x="387" y="164"/>
                    <a:pt x="298" y="1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28"/>
            <p:cNvSpPr/>
            <p:nvPr/>
          </p:nvSpPr>
          <p:spPr>
            <a:xfrm>
              <a:off x="3055700" y="290362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1"/>
                  </a:moveTo>
                  <a:cubicBezTo>
                    <a:pt x="90" y="1"/>
                    <a:pt x="0" y="164"/>
                    <a:pt x="0" y="373"/>
                  </a:cubicBezTo>
                  <a:cubicBezTo>
                    <a:pt x="0" y="581"/>
                    <a:pt x="90" y="745"/>
                    <a:pt x="209" y="745"/>
                  </a:cubicBezTo>
                  <a:cubicBezTo>
                    <a:pt x="313" y="745"/>
                    <a:pt x="402" y="581"/>
                    <a:pt x="402" y="373"/>
                  </a:cubicBezTo>
                  <a:cubicBezTo>
                    <a:pt x="402" y="164"/>
                    <a:pt x="313" y="1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28"/>
            <p:cNvSpPr/>
            <p:nvPr/>
          </p:nvSpPr>
          <p:spPr>
            <a:xfrm>
              <a:off x="3116350" y="299702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1"/>
                  </a:moveTo>
                  <a:cubicBezTo>
                    <a:pt x="90" y="1"/>
                    <a:pt x="1" y="179"/>
                    <a:pt x="1" y="388"/>
                  </a:cubicBezTo>
                  <a:cubicBezTo>
                    <a:pt x="1" y="596"/>
                    <a:pt x="90" y="760"/>
                    <a:pt x="209" y="760"/>
                  </a:cubicBezTo>
                  <a:cubicBezTo>
                    <a:pt x="313" y="760"/>
                    <a:pt x="403" y="581"/>
                    <a:pt x="403" y="373"/>
                  </a:cubicBezTo>
                  <a:cubicBezTo>
                    <a:pt x="403" y="179"/>
                    <a:pt x="298" y="1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28"/>
            <p:cNvSpPr/>
            <p:nvPr/>
          </p:nvSpPr>
          <p:spPr>
            <a:xfrm>
              <a:off x="3204550" y="292112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0"/>
                  </a:moveTo>
                  <a:cubicBezTo>
                    <a:pt x="75" y="0"/>
                    <a:pt x="0" y="179"/>
                    <a:pt x="0" y="387"/>
                  </a:cubicBezTo>
                  <a:cubicBezTo>
                    <a:pt x="0" y="581"/>
                    <a:pt x="90" y="759"/>
                    <a:pt x="194" y="759"/>
                  </a:cubicBezTo>
                  <a:cubicBezTo>
                    <a:pt x="313" y="759"/>
                    <a:pt x="402" y="581"/>
                    <a:pt x="387" y="372"/>
                  </a:cubicBezTo>
                  <a:cubicBezTo>
                    <a:pt x="387" y="164"/>
                    <a:pt x="298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28"/>
            <p:cNvSpPr/>
            <p:nvPr/>
          </p:nvSpPr>
          <p:spPr>
            <a:xfrm>
              <a:off x="2989825" y="3003725"/>
              <a:ext cx="9700" cy="19000"/>
            </a:xfrm>
            <a:custGeom>
              <a:avLst/>
              <a:gdLst/>
              <a:ahLst/>
              <a:cxnLst/>
              <a:rect l="l" t="t" r="r" b="b"/>
              <a:pathLst>
                <a:path w="388" h="760" extrusionOk="0">
                  <a:moveTo>
                    <a:pt x="194" y="1"/>
                  </a:moveTo>
                  <a:cubicBezTo>
                    <a:pt x="75" y="1"/>
                    <a:pt x="1" y="179"/>
                    <a:pt x="1" y="373"/>
                  </a:cubicBezTo>
                  <a:cubicBezTo>
                    <a:pt x="1" y="581"/>
                    <a:pt x="90" y="760"/>
                    <a:pt x="194" y="760"/>
                  </a:cubicBezTo>
                  <a:cubicBezTo>
                    <a:pt x="313" y="745"/>
                    <a:pt x="388" y="581"/>
                    <a:pt x="388" y="373"/>
                  </a:cubicBezTo>
                  <a:cubicBezTo>
                    <a:pt x="388" y="165"/>
                    <a:pt x="299" y="1"/>
                    <a:pt x="194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28"/>
            <p:cNvSpPr/>
            <p:nvPr/>
          </p:nvSpPr>
          <p:spPr>
            <a:xfrm>
              <a:off x="3002850" y="293452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0"/>
                  </a:moveTo>
                  <a:cubicBezTo>
                    <a:pt x="90" y="0"/>
                    <a:pt x="1" y="164"/>
                    <a:pt x="1" y="372"/>
                  </a:cubicBezTo>
                  <a:cubicBezTo>
                    <a:pt x="1" y="581"/>
                    <a:pt x="90" y="744"/>
                    <a:pt x="209" y="744"/>
                  </a:cubicBezTo>
                  <a:cubicBezTo>
                    <a:pt x="313" y="744"/>
                    <a:pt x="403" y="581"/>
                    <a:pt x="403" y="372"/>
                  </a:cubicBezTo>
                  <a:cubicBezTo>
                    <a:pt x="403" y="164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28"/>
            <p:cNvSpPr/>
            <p:nvPr/>
          </p:nvSpPr>
          <p:spPr>
            <a:xfrm>
              <a:off x="3024825" y="2966150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194" y="15"/>
                  </a:moveTo>
                  <a:cubicBezTo>
                    <a:pt x="89" y="15"/>
                    <a:pt x="0" y="179"/>
                    <a:pt x="0" y="387"/>
                  </a:cubicBezTo>
                  <a:cubicBezTo>
                    <a:pt x="15" y="596"/>
                    <a:pt x="104" y="760"/>
                    <a:pt x="208" y="760"/>
                  </a:cubicBezTo>
                  <a:cubicBezTo>
                    <a:pt x="313" y="760"/>
                    <a:pt x="402" y="596"/>
                    <a:pt x="402" y="387"/>
                  </a:cubicBezTo>
                  <a:cubicBezTo>
                    <a:pt x="402" y="179"/>
                    <a:pt x="313" y="0"/>
                    <a:pt x="194" y="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28"/>
            <p:cNvSpPr/>
            <p:nvPr/>
          </p:nvSpPr>
          <p:spPr>
            <a:xfrm>
              <a:off x="3025925" y="29311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0"/>
                  </a:moveTo>
                  <a:cubicBezTo>
                    <a:pt x="90" y="0"/>
                    <a:pt x="1" y="164"/>
                    <a:pt x="1" y="372"/>
                  </a:cubicBezTo>
                  <a:cubicBezTo>
                    <a:pt x="1" y="581"/>
                    <a:pt x="105" y="744"/>
                    <a:pt x="209" y="744"/>
                  </a:cubicBezTo>
                  <a:cubicBezTo>
                    <a:pt x="313" y="744"/>
                    <a:pt x="403" y="581"/>
                    <a:pt x="403" y="372"/>
                  </a:cubicBezTo>
                  <a:cubicBezTo>
                    <a:pt x="403" y="164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28"/>
            <p:cNvSpPr/>
            <p:nvPr/>
          </p:nvSpPr>
          <p:spPr>
            <a:xfrm>
              <a:off x="2968625" y="291555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0"/>
                  </a:moveTo>
                  <a:cubicBezTo>
                    <a:pt x="90" y="15"/>
                    <a:pt x="0" y="179"/>
                    <a:pt x="15" y="387"/>
                  </a:cubicBezTo>
                  <a:cubicBezTo>
                    <a:pt x="15" y="595"/>
                    <a:pt x="105" y="759"/>
                    <a:pt x="209" y="759"/>
                  </a:cubicBezTo>
                  <a:cubicBezTo>
                    <a:pt x="313" y="759"/>
                    <a:pt x="402" y="581"/>
                    <a:pt x="402" y="372"/>
                  </a:cubicBezTo>
                  <a:cubicBezTo>
                    <a:pt x="402" y="164"/>
                    <a:pt x="313" y="0"/>
                    <a:pt x="209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28"/>
            <p:cNvSpPr/>
            <p:nvPr/>
          </p:nvSpPr>
          <p:spPr>
            <a:xfrm>
              <a:off x="3008450" y="2854150"/>
              <a:ext cx="10050" cy="18625"/>
            </a:xfrm>
            <a:custGeom>
              <a:avLst/>
              <a:gdLst/>
              <a:ahLst/>
              <a:cxnLst/>
              <a:rect l="l" t="t" r="r" b="b"/>
              <a:pathLst>
                <a:path w="402" h="745" extrusionOk="0">
                  <a:moveTo>
                    <a:pt x="194" y="0"/>
                  </a:moveTo>
                  <a:cubicBezTo>
                    <a:pt x="89" y="0"/>
                    <a:pt x="0" y="164"/>
                    <a:pt x="0" y="372"/>
                  </a:cubicBezTo>
                  <a:cubicBezTo>
                    <a:pt x="0" y="581"/>
                    <a:pt x="89" y="744"/>
                    <a:pt x="208" y="744"/>
                  </a:cubicBezTo>
                  <a:cubicBezTo>
                    <a:pt x="313" y="744"/>
                    <a:pt x="402" y="581"/>
                    <a:pt x="402" y="372"/>
                  </a:cubicBezTo>
                  <a:cubicBezTo>
                    <a:pt x="402" y="164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28"/>
            <p:cNvSpPr/>
            <p:nvPr/>
          </p:nvSpPr>
          <p:spPr>
            <a:xfrm>
              <a:off x="2730825" y="294530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1"/>
                  </a:moveTo>
                  <a:cubicBezTo>
                    <a:pt x="90" y="1"/>
                    <a:pt x="1" y="179"/>
                    <a:pt x="1" y="388"/>
                  </a:cubicBezTo>
                  <a:cubicBezTo>
                    <a:pt x="1" y="596"/>
                    <a:pt x="90" y="760"/>
                    <a:pt x="209" y="760"/>
                  </a:cubicBezTo>
                  <a:cubicBezTo>
                    <a:pt x="314" y="760"/>
                    <a:pt x="403" y="581"/>
                    <a:pt x="403" y="373"/>
                  </a:cubicBezTo>
                  <a:cubicBezTo>
                    <a:pt x="403" y="165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28"/>
            <p:cNvSpPr/>
            <p:nvPr/>
          </p:nvSpPr>
          <p:spPr>
            <a:xfrm>
              <a:off x="2622925" y="29631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0"/>
                  </a:moveTo>
                  <a:cubicBezTo>
                    <a:pt x="90" y="0"/>
                    <a:pt x="0" y="164"/>
                    <a:pt x="0" y="372"/>
                  </a:cubicBezTo>
                  <a:cubicBezTo>
                    <a:pt x="0" y="581"/>
                    <a:pt x="90" y="745"/>
                    <a:pt x="209" y="745"/>
                  </a:cubicBezTo>
                  <a:cubicBezTo>
                    <a:pt x="313" y="745"/>
                    <a:pt x="402" y="581"/>
                    <a:pt x="402" y="372"/>
                  </a:cubicBezTo>
                  <a:cubicBezTo>
                    <a:pt x="402" y="164"/>
                    <a:pt x="313" y="0"/>
                    <a:pt x="209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28"/>
            <p:cNvSpPr/>
            <p:nvPr/>
          </p:nvSpPr>
          <p:spPr>
            <a:xfrm>
              <a:off x="2644875" y="28816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1"/>
                  </a:moveTo>
                  <a:cubicBezTo>
                    <a:pt x="90" y="1"/>
                    <a:pt x="1" y="164"/>
                    <a:pt x="1" y="373"/>
                  </a:cubicBezTo>
                  <a:cubicBezTo>
                    <a:pt x="15" y="581"/>
                    <a:pt x="105" y="745"/>
                    <a:pt x="209" y="745"/>
                  </a:cubicBezTo>
                  <a:cubicBezTo>
                    <a:pt x="313" y="745"/>
                    <a:pt x="402" y="581"/>
                    <a:pt x="402" y="373"/>
                  </a:cubicBezTo>
                  <a:cubicBezTo>
                    <a:pt x="402" y="164"/>
                    <a:pt x="313" y="1"/>
                    <a:pt x="209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28"/>
            <p:cNvSpPr/>
            <p:nvPr/>
          </p:nvSpPr>
          <p:spPr>
            <a:xfrm>
              <a:off x="2602075" y="285302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0"/>
                  </a:moveTo>
                  <a:cubicBezTo>
                    <a:pt x="90" y="0"/>
                    <a:pt x="1" y="164"/>
                    <a:pt x="1" y="373"/>
                  </a:cubicBezTo>
                  <a:cubicBezTo>
                    <a:pt x="1" y="581"/>
                    <a:pt x="90" y="745"/>
                    <a:pt x="209" y="745"/>
                  </a:cubicBezTo>
                  <a:cubicBezTo>
                    <a:pt x="313" y="745"/>
                    <a:pt x="403" y="581"/>
                    <a:pt x="403" y="373"/>
                  </a:cubicBezTo>
                  <a:cubicBezTo>
                    <a:pt x="403" y="164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28"/>
            <p:cNvSpPr/>
            <p:nvPr/>
          </p:nvSpPr>
          <p:spPr>
            <a:xfrm>
              <a:off x="2804525" y="2848550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209" y="1"/>
                  </a:moveTo>
                  <a:cubicBezTo>
                    <a:pt x="89" y="1"/>
                    <a:pt x="0" y="164"/>
                    <a:pt x="0" y="373"/>
                  </a:cubicBezTo>
                  <a:cubicBezTo>
                    <a:pt x="15" y="581"/>
                    <a:pt x="104" y="745"/>
                    <a:pt x="209" y="745"/>
                  </a:cubicBezTo>
                  <a:cubicBezTo>
                    <a:pt x="313" y="745"/>
                    <a:pt x="402" y="581"/>
                    <a:pt x="402" y="373"/>
                  </a:cubicBezTo>
                  <a:cubicBezTo>
                    <a:pt x="402" y="164"/>
                    <a:pt x="313" y="1"/>
                    <a:pt x="209" y="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28"/>
            <p:cNvSpPr/>
            <p:nvPr/>
          </p:nvSpPr>
          <p:spPr>
            <a:xfrm>
              <a:off x="2704425" y="28604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0"/>
                  </a:moveTo>
                  <a:cubicBezTo>
                    <a:pt x="89" y="0"/>
                    <a:pt x="0" y="179"/>
                    <a:pt x="0" y="387"/>
                  </a:cubicBezTo>
                  <a:cubicBezTo>
                    <a:pt x="0" y="595"/>
                    <a:pt x="89" y="759"/>
                    <a:pt x="209" y="759"/>
                  </a:cubicBezTo>
                  <a:cubicBezTo>
                    <a:pt x="313" y="759"/>
                    <a:pt x="402" y="581"/>
                    <a:pt x="402" y="387"/>
                  </a:cubicBezTo>
                  <a:cubicBezTo>
                    <a:pt x="402" y="179"/>
                    <a:pt x="313" y="0"/>
                    <a:pt x="194" y="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28"/>
            <p:cNvSpPr/>
            <p:nvPr/>
          </p:nvSpPr>
          <p:spPr>
            <a:xfrm>
              <a:off x="2730100" y="2916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90" y="16"/>
                    <a:pt x="268" y="1"/>
                    <a:pt x="462" y="90"/>
                  </a:cubicBezTo>
                  <a:cubicBezTo>
                    <a:pt x="655" y="179"/>
                    <a:pt x="774" y="328"/>
                    <a:pt x="730" y="432"/>
                  </a:cubicBezTo>
                  <a:cubicBezTo>
                    <a:pt x="685" y="537"/>
                    <a:pt x="491" y="537"/>
                    <a:pt x="298" y="462"/>
                  </a:cubicBezTo>
                  <a:cubicBezTo>
                    <a:pt x="119" y="373"/>
                    <a:pt x="0" y="224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28"/>
            <p:cNvSpPr/>
            <p:nvPr/>
          </p:nvSpPr>
          <p:spPr>
            <a:xfrm>
              <a:off x="2740875" y="29758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119"/>
                  </a:moveTo>
                  <a:cubicBezTo>
                    <a:pt x="90" y="15"/>
                    <a:pt x="284" y="0"/>
                    <a:pt x="477" y="90"/>
                  </a:cubicBezTo>
                  <a:cubicBezTo>
                    <a:pt x="671" y="179"/>
                    <a:pt x="775" y="328"/>
                    <a:pt x="730" y="432"/>
                  </a:cubicBezTo>
                  <a:cubicBezTo>
                    <a:pt x="686" y="521"/>
                    <a:pt x="507" y="536"/>
                    <a:pt x="313" y="447"/>
                  </a:cubicBezTo>
                  <a:cubicBezTo>
                    <a:pt x="120" y="373"/>
                    <a:pt x="1" y="224"/>
                    <a:pt x="46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28"/>
            <p:cNvSpPr/>
            <p:nvPr/>
          </p:nvSpPr>
          <p:spPr>
            <a:xfrm>
              <a:off x="2785175" y="29516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89" y="16"/>
                    <a:pt x="283" y="1"/>
                    <a:pt x="462" y="90"/>
                  </a:cubicBezTo>
                  <a:cubicBezTo>
                    <a:pt x="655" y="180"/>
                    <a:pt x="774" y="328"/>
                    <a:pt x="730" y="418"/>
                  </a:cubicBezTo>
                  <a:cubicBezTo>
                    <a:pt x="685" y="522"/>
                    <a:pt x="491" y="537"/>
                    <a:pt x="298" y="447"/>
                  </a:cubicBezTo>
                  <a:cubicBezTo>
                    <a:pt x="119" y="373"/>
                    <a:pt x="0" y="209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28"/>
            <p:cNvSpPr/>
            <p:nvPr/>
          </p:nvSpPr>
          <p:spPr>
            <a:xfrm>
              <a:off x="2770650" y="28615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5"/>
                  </a:moveTo>
                  <a:cubicBezTo>
                    <a:pt x="90" y="1"/>
                    <a:pt x="283" y="1"/>
                    <a:pt x="477" y="75"/>
                  </a:cubicBezTo>
                  <a:cubicBezTo>
                    <a:pt x="656" y="164"/>
                    <a:pt x="775" y="313"/>
                    <a:pt x="730" y="418"/>
                  </a:cubicBezTo>
                  <a:cubicBezTo>
                    <a:pt x="685" y="507"/>
                    <a:pt x="492" y="522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28"/>
            <p:cNvSpPr/>
            <p:nvPr/>
          </p:nvSpPr>
          <p:spPr>
            <a:xfrm>
              <a:off x="2848800" y="29561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90" y="15"/>
                    <a:pt x="283" y="1"/>
                    <a:pt x="477" y="90"/>
                  </a:cubicBezTo>
                  <a:cubicBezTo>
                    <a:pt x="655" y="179"/>
                    <a:pt x="774" y="328"/>
                    <a:pt x="730" y="417"/>
                  </a:cubicBezTo>
                  <a:cubicBezTo>
                    <a:pt x="685" y="521"/>
                    <a:pt x="507" y="536"/>
                    <a:pt x="313" y="447"/>
                  </a:cubicBezTo>
                  <a:cubicBezTo>
                    <a:pt x="120" y="358"/>
                    <a:pt x="0" y="209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28"/>
            <p:cNvSpPr/>
            <p:nvPr/>
          </p:nvSpPr>
          <p:spPr>
            <a:xfrm>
              <a:off x="2955600" y="29858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90" y="15"/>
                    <a:pt x="283" y="0"/>
                    <a:pt x="477" y="90"/>
                  </a:cubicBezTo>
                  <a:cubicBezTo>
                    <a:pt x="670" y="164"/>
                    <a:pt x="774" y="328"/>
                    <a:pt x="730" y="417"/>
                  </a:cubicBezTo>
                  <a:cubicBezTo>
                    <a:pt x="685" y="521"/>
                    <a:pt x="507" y="536"/>
                    <a:pt x="313" y="447"/>
                  </a:cubicBezTo>
                  <a:cubicBezTo>
                    <a:pt x="120" y="358"/>
                    <a:pt x="0" y="209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28"/>
            <p:cNvSpPr/>
            <p:nvPr/>
          </p:nvSpPr>
          <p:spPr>
            <a:xfrm>
              <a:off x="3053850" y="2986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89" y="16"/>
                    <a:pt x="268" y="1"/>
                    <a:pt x="461" y="90"/>
                  </a:cubicBezTo>
                  <a:cubicBezTo>
                    <a:pt x="655" y="165"/>
                    <a:pt x="774" y="314"/>
                    <a:pt x="729" y="418"/>
                  </a:cubicBezTo>
                  <a:cubicBezTo>
                    <a:pt x="685" y="522"/>
                    <a:pt x="491" y="537"/>
                    <a:pt x="298" y="448"/>
                  </a:cubicBezTo>
                  <a:cubicBezTo>
                    <a:pt x="119" y="358"/>
                    <a:pt x="0" y="209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28"/>
            <p:cNvSpPr/>
            <p:nvPr/>
          </p:nvSpPr>
          <p:spPr>
            <a:xfrm>
              <a:off x="3042675" y="30342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90" y="15"/>
                    <a:pt x="283" y="0"/>
                    <a:pt x="477" y="90"/>
                  </a:cubicBezTo>
                  <a:cubicBezTo>
                    <a:pt x="655" y="179"/>
                    <a:pt x="774" y="328"/>
                    <a:pt x="730" y="417"/>
                  </a:cubicBezTo>
                  <a:cubicBezTo>
                    <a:pt x="685" y="521"/>
                    <a:pt x="492" y="536"/>
                    <a:pt x="313" y="447"/>
                  </a:cubicBezTo>
                  <a:cubicBezTo>
                    <a:pt x="120" y="358"/>
                    <a:pt x="0" y="209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28"/>
            <p:cNvSpPr/>
            <p:nvPr/>
          </p:nvSpPr>
          <p:spPr>
            <a:xfrm>
              <a:off x="3098875" y="29453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5"/>
                  </a:moveTo>
                  <a:cubicBezTo>
                    <a:pt x="89" y="1"/>
                    <a:pt x="283" y="1"/>
                    <a:pt x="476" y="75"/>
                  </a:cubicBezTo>
                  <a:cubicBezTo>
                    <a:pt x="655" y="165"/>
                    <a:pt x="774" y="313"/>
                    <a:pt x="729" y="418"/>
                  </a:cubicBezTo>
                  <a:cubicBezTo>
                    <a:pt x="685" y="507"/>
                    <a:pt x="491" y="522"/>
                    <a:pt x="313" y="447"/>
                  </a:cubicBezTo>
                  <a:cubicBezTo>
                    <a:pt x="119" y="358"/>
                    <a:pt x="0" y="209"/>
                    <a:pt x="45" y="10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28"/>
            <p:cNvSpPr/>
            <p:nvPr/>
          </p:nvSpPr>
          <p:spPr>
            <a:xfrm>
              <a:off x="3146125" y="29241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90" y="15"/>
                    <a:pt x="283" y="0"/>
                    <a:pt x="477" y="90"/>
                  </a:cubicBezTo>
                  <a:cubicBezTo>
                    <a:pt x="655" y="179"/>
                    <a:pt x="774" y="328"/>
                    <a:pt x="730" y="417"/>
                  </a:cubicBezTo>
                  <a:cubicBezTo>
                    <a:pt x="685" y="521"/>
                    <a:pt x="507" y="536"/>
                    <a:pt x="313" y="447"/>
                  </a:cubicBezTo>
                  <a:cubicBezTo>
                    <a:pt x="120" y="373"/>
                    <a:pt x="0" y="224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28"/>
            <p:cNvSpPr/>
            <p:nvPr/>
          </p:nvSpPr>
          <p:spPr>
            <a:xfrm>
              <a:off x="3080250" y="2902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119"/>
                  </a:moveTo>
                  <a:cubicBezTo>
                    <a:pt x="90" y="15"/>
                    <a:pt x="284" y="0"/>
                    <a:pt x="462" y="90"/>
                  </a:cubicBezTo>
                  <a:cubicBezTo>
                    <a:pt x="656" y="164"/>
                    <a:pt x="775" y="328"/>
                    <a:pt x="730" y="417"/>
                  </a:cubicBezTo>
                  <a:cubicBezTo>
                    <a:pt x="686" y="521"/>
                    <a:pt x="492" y="536"/>
                    <a:pt x="299" y="447"/>
                  </a:cubicBezTo>
                  <a:cubicBezTo>
                    <a:pt x="120" y="372"/>
                    <a:pt x="1" y="209"/>
                    <a:pt x="46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28"/>
            <p:cNvSpPr/>
            <p:nvPr/>
          </p:nvSpPr>
          <p:spPr>
            <a:xfrm>
              <a:off x="3019600" y="27964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90" y="16"/>
                    <a:pt x="283" y="1"/>
                    <a:pt x="462" y="90"/>
                  </a:cubicBezTo>
                  <a:cubicBezTo>
                    <a:pt x="656" y="165"/>
                    <a:pt x="775" y="313"/>
                    <a:pt x="730" y="418"/>
                  </a:cubicBezTo>
                  <a:cubicBezTo>
                    <a:pt x="685" y="522"/>
                    <a:pt x="492" y="537"/>
                    <a:pt x="313" y="447"/>
                  </a:cubicBezTo>
                  <a:cubicBezTo>
                    <a:pt x="120" y="358"/>
                    <a:pt x="1" y="209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28"/>
            <p:cNvSpPr/>
            <p:nvPr/>
          </p:nvSpPr>
          <p:spPr>
            <a:xfrm>
              <a:off x="2930300" y="28746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90" y="16"/>
                    <a:pt x="283" y="1"/>
                    <a:pt x="477" y="90"/>
                  </a:cubicBezTo>
                  <a:cubicBezTo>
                    <a:pt x="655" y="164"/>
                    <a:pt x="774" y="328"/>
                    <a:pt x="730" y="417"/>
                  </a:cubicBezTo>
                  <a:cubicBezTo>
                    <a:pt x="685" y="522"/>
                    <a:pt x="506" y="537"/>
                    <a:pt x="313" y="447"/>
                  </a:cubicBezTo>
                  <a:cubicBezTo>
                    <a:pt x="119" y="358"/>
                    <a:pt x="0" y="209"/>
                    <a:pt x="45" y="12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28"/>
            <p:cNvSpPr/>
            <p:nvPr/>
          </p:nvSpPr>
          <p:spPr>
            <a:xfrm>
              <a:off x="2903875" y="2902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90" y="15"/>
                    <a:pt x="283" y="0"/>
                    <a:pt x="477" y="90"/>
                  </a:cubicBezTo>
                  <a:cubicBezTo>
                    <a:pt x="670" y="164"/>
                    <a:pt x="774" y="328"/>
                    <a:pt x="730" y="417"/>
                  </a:cubicBezTo>
                  <a:cubicBezTo>
                    <a:pt x="685" y="521"/>
                    <a:pt x="507" y="536"/>
                    <a:pt x="313" y="447"/>
                  </a:cubicBezTo>
                  <a:cubicBezTo>
                    <a:pt x="120" y="372"/>
                    <a:pt x="0" y="209"/>
                    <a:pt x="45" y="11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28"/>
            <p:cNvSpPr/>
            <p:nvPr/>
          </p:nvSpPr>
          <p:spPr>
            <a:xfrm>
              <a:off x="2948900" y="28206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1" y="626"/>
                    <a:pt x="15" y="432"/>
                    <a:pt x="120" y="268"/>
                  </a:cubicBezTo>
                  <a:cubicBezTo>
                    <a:pt x="239" y="90"/>
                    <a:pt x="402" y="0"/>
                    <a:pt x="507" y="60"/>
                  </a:cubicBezTo>
                  <a:cubicBezTo>
                    <a:pt x="596" y="119"/>
                    <a:pt x="566" y="313"/>
                    <a:pt x="462" y="492"/>
                  </a:cubicBezTo>
                  <a:cubicBezTo>
                    <a:pt x="343" y="655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28"/>
            <p:cNvSpPr/>
            <p:nvPr/>
          </p:nvSpPr>
          <p:spPr>
            <a:xfrm>
              <a:off x="3001750" y="29043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89" y="685"/>
                  </a:moveTo>
                  <a:cubicBezTo>
                    <a:pt x="0" y="626"/>
                    <a:pt x="15" y="432"/>
                    <a:pt x="119" y="268"/>
                  </a:cubicBezTo>
                  <a:cubicBezTo>
                    <a:pt x="238" y="90"/>
                    <a:pt x="402" y="1"/>
                    <a:pt x="491" y="60"/>
                  </a:cubicBezTo>
                  <a:cubicBezTo>
                    <a:pt x="596" y="120"/>
                    <a:pt x="566" y="313"/>
                    <a:pt x="462" y="477"/>
                  </a:cubicBezTo>
                  <a:cubicBezTo>
                    <a:pt x="343" y="655"/>
                    <a:pt x="179" y="745"/>
                    <a:pt x="89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28"/>
            <p:cNvSpPr/>
            <p:nvPr/>
          </p:nvSpPr>
          <p:spPr>
            <a:xfrm>
              <a:off x="3008075" y="29881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104" y="685"/>
                  </a:moveTo>
                  <a:cubicBezTo>
                    <a:pt x="0" y="626"/>
                    <a:pt x="30" y="432"/>
                    <a:pt x="134" y="254"/>
                  </a:cubicBezTo>
                  <a:cubicBezTo>
                    <a:pt x="253" y="90"/>
                    <a:pt x="417" y="1"/>
                    <a:pt x="506" y="60"/>
                  </a:cubicBezTo>
                  <a:cubicBezTo>
                    <a:pt x="596" y="120"/>
                    <a:pt x="581" y="313"/>
                    <a:pt x="477" y="477"/>
                  </a:cubicBezTo>
                  <a:cubicBezTo>
                    <a:pt x="357" y="656"/>
                    <a:pt x="194" y="745"/>
                    <a:pt x="104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28"/>
            <p:cNvSpPr/>
            <p:nvPr/>
          </p:nvSpPr>
          <p:spPr>
            <a:xfrm>
              <a:off x="2942200" y="29263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1" y="626"/>
                    <a:pt x="15" y="447"/>
                    <a:pt x="135" y="269"/>
                  </a:cubicBezTo>
                  <a:cubicBezTo>
                    <a:pt x="239" y="90"/>
                    <a:pt x="417" y="1"/>
                    <a:pt x="507" y="60"/>
                  </a:cubicBezTo>
                  <a:cubicBezTo>
                    <a:pt x="596" y="120"/>
                    <a:pt x="581" y="313"/>
                    <a:pt x="462" y="477"/>
                  </a:cubicBezTo>
                  <a:cubicBezTo>
                    <a:pt x="343" y="656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28"/>
            <p:cNvSpPr/>
            <p:nvPr/>
          </p:nvSpPr>
          <p:spPr>
            <a:xfrm>
              <a:off x="2903500" y="28560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1" y="626"/>
                    <a:pt x="30" y="432"/>
                    <a:pt x="135" y="268"/>
                  </a:cubicBezTo>
                  <a:cubicBezTo>
                    <a:pt x="254" y="90"/>
                    <a:pt x="417" y="0"/>
                    <a:pt x="507" y="60"/>
                  </a:cubicBezTo>
                  <a:cubicBezTo>
                    <a:pt x="596" y="120"/>
                    <a:pt x="581" y="298"/>
                    <a:pt x="462" y="477"/>
                  </a:cubicBezTo>
                  <a:cubicBezTo>
                    <a:pt x="358" y="655"/>
                    <a:pt x="194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28"/>
            <p:cNvSpPr/>
            <p:nvPr/>
          </p:nvSpPr>
          <p:spPr>
            <a:xfrm>
              <a:off x="2890475" y="29628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1" y="626"/>
                    <a:pt x="15" y="432"/>
                    <a:pt x="135" y="253"/>
                  </a:cubicBezTo>
                  <a:cubicBezTo>
                    <a:pt x="239" y="90"/>
                    <a:pt x="402" y="0"/>
                    <a:pt x="507" y="60"/>
                  </a:cubicBezTo>
                  <a:cubicBezTo>
                    <a:pt x="596" y="120"/>
                    <a:pt x="581" y="313"/>
                    <a:pt x="462" y="477"/>
                  </a:cubicBezTo>
                  <a:cubicBezTo>
                    <a:pt x="343" y="655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28"/>
            <p:cNvSpPr/>
            <p:nvPr/>
          </p:nvSpPr>
          <p:spPr>
            <a:xfrm>
              <a:off x="2867400" y="2830700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90" y="685"/>
                  </a:moveTo>
                  <a:cubicBezTo>
                    <a:pt x="1" y="625"/>
                    <a:pt x="16" y="432"/>
                    <a:pt x="135" y="253"/>
                  </a:cubicBezTo>
                  <a:cubicBezTo>
                    <a:pt x="239" y="90"/>
                    <a:pt x="403" y="0"/>
                    <a:pt x="492" y="60"/>
                  </a:cubicBezTo>
                  <a:cubicBezTo>
                    <a:pt x="596" y="119"/>
                    <a:pt x="566" y="298"/>
                    <a:pt x="462" y="477"/>
                  </a:cubicBezTo>
                  <a:cubicBezTo>
                    <a:pt x="343" y="655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28"/>
            <p:cNvSpPr/>
            <p:nvPr/>
          </p:nvSpPr>
          <p:spPr>
            <a:xfrm>
              <a:off x="2855125" y="29274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1" y="626"/>
                    <a:pt x="15" y="432"/>
                    <a:pt x="134" y="268"/>
                  </a:cubicBezTo>
                  <a:cubicBezTo>
                    <a:pt x="254" y="90"/>
                    <a:pt x="417" y="0"/>
                    <a:pt x="507" y="60"/>
                  </a:cubicBezTo>
                  <a:cubicBezTo>
                    <a:pt x="596" y="119"/>
                    <a:pt x="581" y="313"/>
                    <a:pt x="462" y="477"/>
                  </a:cubicBezTo>
                  <a:cubicBezTo>
                    <a:pt x="358" y="655"/>
                    <a:pt x="194" y="745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28"/>
            <p:cNvSpPr/>
            <p:nvPr/>
          </p:nvSpPr>
          <p:spPr>
            <a:xfrm>
              <a:off x="2847300" y="2880175"/>
              <a:ext cx="14925" cy="18650"/>
            </a:xfrm>
            <a:custGeom>
              <a:avLst/>
              <a:gdLst/>
              <a:ahLst/>
              <a:cxnLst/>
              <a:rect l="l" t="t" r="r" b="b"/>
              <a:pathLst>
                <a:path w="597" h="746" extrusionOk="0">
                  <a:moveTo>
                    <a:pt x="90" y="686"/>
                  </a:moveTo>
                  <a:cubicBezTo>
                    <a:pt x="1" y="626"/>
                    <a:pt x="31" y="433"/>
                    <a:pt x="135" y="269"/>
                  </a:cubicBezTo>
                  <a:cubicBezTo>
                    <a:pt x="254" y="90"/>
                    <a:pt x="418" y="1"/>
                    <a:pt x="507" y="61"/>
                  </a:cubicBezTo>
                  <a:cubicBezTo>
                    <a:pt x="596" y="120"/>
                    <a:pt x="581" y="314"/>
                    <a:pt x="477" y="477"/>
                  </a:cubicBezTo>
                  <a:cubicBezTo>
                    <a:pt x="358" y="656"/>
                    <a:pt x="194" y="745"/>
                    <a:pt x="90" y="68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28"/>
            <p:cNvSpPr/>
            <p:nvPr/>
          </p:nvSpPr>
          <p:spPr>
            <a:xfrm>
              <a:off x="2726375" y="2838125"/>
              <a:ext cx="14900" cy="19025"/>
            </a:xfrm>
            <a:custGeom>
              <a:avLst/>
              <a:gdLst/>
              <a:ahLst/>
              <a:cxnLst/>
              <a:rect l="l" t="t" r="r" b="b"/>
              <a:pathLst>
                <a:path w="596" h="761" extrusionOk="0">
                  <a:moveTo>
                    <a:pt x="90" y="701"/>
                  </a:moveTo>
                  <a:cubicBezTo>
                    <a:pt x="0" y="626"/>
                    <a:pt x="15" y="448"/>
                    <a:pt x="134" y="269"/>
                  </a:cubicBezTo>
                  <a:cubicBezTo>
                    <a:pt x="239" y="105"/>
                    <a:pt x="417" y="1"/>
                    <a:pt x="506" y="61"/>
                  </a:cubicBezTo>
                  <a:cubicBezTo>
                    <a:pt x="596" y="120"/>
                    <a:pt x="581" y="314"/>
                    <a:pt x="462" y="492"/>
                  </a:cubicBezTo>
                  <a:cubicBezTo>
                    <a:pt x="343" y="656"/>
                    <a:pt x="179" y="760"/>
                    <a:pt x="90" y="701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28"/>
            <p:cNvSpPr/>
            <p:nvPr/>
          </p:nvSpPr>
          <p:spPr>
            <a:xfrm>
              <a:off x="2788150" y="28891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85"/>
                  </a:moveTo>
                  <a:cubicBezTo>
                    <a:pt x="0" y="625"/>
                    <a:pt x="15" y="432"/>
                    <a:pt x="119" y="253"/>
                  </a:cubicBezTo>
                  <a:cubicBezTo>
                    <a:pt x="238" y="90"/>
                    <a:pt x="402" y="0"/>
                    <a:pt x="491" y="45"/>
                  </a:cubicBezTo>
                  <a:cubicBezTo>
                    <a:pt x="596" y="119"/>
                    <a:pt x="566" y="298"/>
                    <a:pt x="462" y="477"/>
                  </a:cubicBezTo>
                  <a:cubicBezTo>
                    <a:pt x="343" y="640"/>
                    <a:pt x="179" y="744"/>
                    <a:pt x="90" y="68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28"/>
            <p:cNvSpPr/>
            <p:nvPr/>
          </p:nvSpPr>
          <p:spPr>
            <a:xfrm>
              <a:off x="2672425" y="28943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89" y="700"/>
                  </a:moveTo>
                  <a:cubicBezTo>
                    <a:pt x="0" y="626"/>
                    <a:pt x="15" y="447"/>
                    <a:pt x="134" y="269"/>
                  </a:cubicBezTo>
                  <a:cubicBezTo>
                    <a:pt x="238" y="90"/>
                    <a:pt x="417" y="1"/>
                    <a:pt x="506" y="60"/>
                  </a:cubicBezTo>
                  <a:cubicBezTo>
                    <a:pt x="595" y="120"/>
                    <a:pt x="581" y="313"/>
                    <a:pt x="462" y="492"/>
                  </a:cubicBezTo>
                  <a:cubicBezTo>
                    <a:pt x="342" y="656"/>
                    <a:pt x="179" y="745"/>
                    <a:pt x="89" y="70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28"/>
            <p:cNvSpPr/>
            <p:nvPr/>
          </p:nvSpPr>
          <p:spPr>
            <a:xfrm>
              <a:off x="2709250" y="296987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30" y="149"/>
                  </a:moveTo>
                  <a:cubicBezTo>
                    <a:pt x="45" y="45"/>
                    <a:pt x="224" y="0"/>
                    <a:pt x="432" y="45"/>
                  </a:cubicBezTo>
                  <a:cubicBezTo>
                    <a:pt x="641" y="90"/>
                    <a:pt x="775" y="224"/>
                    <a:pt x="760" y="328"/>
                  </a:cubicBezTo>
                  <a:cubicBezTo>
                    <a:pt x="730" y="432"/>
                    <a:pt x="551" y="477"/>
                    <a:pt x="343" y="432"/>
                  </a:cubicBezTo>
                  <a:cubicBezTo>
                    <a:pt x="150" y="387"/>
                    <a:pt x="1" y="268"/>
                    <a:pt x="30" y="14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28"/>
            <p:cNvSpPr/>
            <p:nvPr/>
          </p:nvSpPr>
          <p:spPr>
            <a:xfrm>
              <a:off x="3547650" y="2785925"/>
              <a:ext cx="167475" cy="230400"/>
            </a:xfrm>
            <a:custGeom>
              <a:avLst/>
              <a:gdLst/>
              <a:ahLst/>
              <a:cxnLst/>
              <a:rect l="l" t="t" r="r" b="b"/>
              <a:pathLst>
                <a:path w="6699" h="9216" extrusionOk="0">
                  <a:moveTo>
                    <a:pt x="3974" y="0"/>
                  </a:moveTo>
                  <a:cubicBezTo>
                    <a:pt x="3928" y="0"/>
                    <a:pt x="3884" y="2"/>
                    <a:pt x="3840" y="5"/>
                  </a:cubicBezTo>
                  <a:cubicBezTo>
                    <a:pt x="3721" y="20"/>
                    <a:pt x="3617" y="35"/>
                    <a:pt x="3528" y="80"/>
                  </a:cubicBezTo>
                  <a:cubicBezTo>
                    <a:pt x="3275" y="154"/>
                    <a:pt x="2813" y="303"/>
                    <a:pt x="2292" y="481"/>
                  </a:cubicBezTo>
                  <a:cubicBezTo>
                    <a:pt x="1384" y="764"/>
                    <a:pt x="432" y="1062"/>
                    <a:pt x="0" y="1196"/>
                  </a:cubicBezTo>
                  <a:lnTo>
                    <a:pt x="253" y="2015"/>
                  </a:lnTo>
                  <a:cubicBezTo>
                    <a:pt x="759" y="1866"/>
                    <a:pt x="1771" y="1538"/>
                    <a:pt x="2546" y="1300"/>
                  </a:cubicBezTo>
                  <a:cubicBezTo>
                    <a:pt x="3081" y="1136"/>
                    <a:pt x="3558" y="973"/>
                    <a:pt x="3796" y="898"/>
                  </a:cubicBezTo>
                  <a:cubicBezTo>
                    <a:pt x="3826" y="883"/>
                    <a:pt x="3870" y="868"/>
                    <a:pt x="3915" y="868"/>
                  </a:cubicBezTo>
                  <a:cubicBezTo>
                    <a:pt x="3935" y="867"/>
                    <a:pt x="3956" y="867"/>
                    <a:pt x="3977" y="867"/>
                  </a:cubicBezTo>
                  <a:cubicBezTo>
                    <a:pt x="4206" y="867"/>
                    <a:pt x="4490" y="939"/>
                    <a:pt x="4748" y="1062"/>
                  </a:cubicBezTo>
                  <a:cubicBezTo>
                    <a:pt x="5016" y="1196"/>
                    <a:pt x="5240" y="1389"/>
                    <a:pt x="5314" y="1598"/>
                  </a:cubicBezTo>
                  <a:cubicBezTo>
                    <a:pt x="5314" y="1642"/>
                    <a:pt x="5329" y="1672"/>
                    <a:pt x="5329" y="1717"/>
                  </a:cubicBezTo>
                  <a:lnTo>
                    <a:pt x="5820" y="7582"/>
                  </a:lnTo>
                  <a:cubicBezTo>
                    <a:pt x="5820" y="7641"/>
                    <a:pt x="5820" y="7686"/>
                    <a:pt x="5805" y="7730"/>
                  </a:cubicBezTo>
                  <a:cubicBezTo>
                    <a:pt x="5761" y="7879"/>
                    <a:pt x="5612" y="8028"/>
                    <a:pt x="5433" y="8132"/>
                  </a:cubicBezTo>
                  <a:cubicBezTo>
                    <a:pt x="5240" y="8251"/>
                    <a:pt x="5002" y="8326"/>
                    <a:pt x="4778" y="8341"/>
                  </a:cubicBezTo>
                  <a:cubicBezTo>
                    <a:pt x="4743" y="8345"/>
                    <a:pt x="4710" y="8347"/>
                    <a:pt x="4678" y="8347"/>
                  </a:cubicBezTo>
                  <a:cubicBezTo>
                    <a:pt x="4601" y="8347"/>
                    <a:pt x="4533" y="8336"/>
                    <a:pt x="4481" y="8326"/>
                  </a:cubicBezTo>
                  <a:cubicBezTo>
                    <a:pt x="4198" y="8236"/>
                    <a:pt x="3707" y="8073"/>
                    <a:pt x="3156" y="7909"/>
                  </a:cubicBezTo>
                  <a:cubicBezTo>
                    <a:pt x="2352" y="7671"/>
                    <a:pt x="1280" y="7358"/>
                    <a:pt x="744" y="7195"/>
                  </a:cubicBezTo>
                  <a:lnTo>
                    <a:pt x="506" y="8028"/>
                  </a:lnTo>
                  <a:cubicBezTo>
                    <a:pt x="968" y="8162"/>
                    <a:pt x="1965" y="8460"/>
                    <a:pt x="2918" y="8743"/>
                  </a:cubicBezTo>
                  <a:cubicBezTo>
                    <a:pt x="3483" y="8921"/>
                    <a:pt x="3989" y="9070"/>
                    <a:pt x="4213" y="9144"/>
                  </a:cubicBezTo>
                  <a:cubicBezTo>
                    <a:pt x="4354" y="9188"/>
                    <a:pt x="4512" y="9216"/>
                    <a:pt x="4674" y="9216"/>
                  </a:cubicBezTo>
                  <a:cubicBezTo>
                    <a:pt x="4733" y="9216"/>
                    <a:pt x="4793" y="9212"/>
                    <a:pt x="4853" y="9204"/>
                  </a:cubicBezTo>
                  <a:cubicBezTo>
                    <a:pt x="5195" y="9174"/>
                    <a:pt x="5567" y="9055"/>
                    <a:pt x="5880" y="8877"/>
                  </a:cubicBezTo>
                  <a:cubicBezTo>
                    <a:pt x="6222" y="8668"/>
                    <a:pt x="6505" y="8370"/>
                    <a:pt x="6624" y="7998"/>
                  </a:cubicBezTo>
                  <a:cubicBezTo>
                    <a:pt x="6669" y="7849"/>
                    <a:pt x="6698" y="7686"/>
                    <a:pt x="6683" y="7507"/>
                  </a:cubicBezTo>
                  <a:lnTo>
                    <a:pt x="6192" y="1642"/>
                  </a:lnTo>
                  <a:cubicBezTo>
                    <a:pt x="6177" y="1538"/>
                    <a:pt x="6163" y="1419"/>
                    <a:pt x="6118" y="1315"/>
                  </a:cubicBezTo>
                  <a:cubicBezTo>
                    <a:pt x="5969" y="868"/>
                    <a:pt x="5582" y="526"/>
                    <a:pt x="5135" y="303"/>
                  </a:cubicBezTo>
                  <a:cubicBezTo>
                    <a:pt x="4765" y="104"/>
                    <a:pt x="4336" y="0"/>
                    <a:pt x="3974" y="0"/>
                  </a:cubicBezTo>
                  <a:close/>
                </a:path>
              </a:pathLst>
            </a:custGeom>
            <a:solidFill>
              <a:srgbClr val="260C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28"/>
            <p:cNvSpPr/>
            <p:nvPr/>
          </p:nvSpPr>
          <p:spPr>
            <a:xfrm>
              <a:off x="2180850" y="2785925"/>
              <a:ext cx="167100" cy="230400"/>
            </a:xfrm>
            <a:custGeom>
              <a:avLst/>
              <a:gdLst/>
              <a:ahLst/>
              <a:cxnLst/>
              <a:rect l="l" t="t" r="r" b="b"/>
              <a:pathLst>
                <a:path w="6684" h="9216" extrusionOk="0">
                  <a:moveTo>
                    <a:pt x="2710" y="0"/>
                  </a:moveTo>
                  <a:cubicBezTo>
                    <a:pt x="2350" y="0"/>
                    <a:pt x="1932" y="104"/>
                    <a:pt x="1548" y="303"/>
                  </a:cubicBezTo>
                  <a:cubicBezTo>
                    <a:pt x="1102" y="526"/>
                    <a:pt x="715" y="868"/>
                    <a:pt x="566" y="1315"/>
                  </a:cubicBezTo>
                  <a:cubicBezTo>
                    <a:pt x="536" y="1419"/>
                    <a:pt x="506" y="1538"/>
                    <a:pt x="491" y="1642"/>
                  </a:cubicBezTo>
                  <a:lnTo>
                    <a:pt x="15" y="7507"/>
                  </a:lnTo>
                  <a:cubicBezTo>
                    <a:pt x="0" y="7686"/>
                    <a:pt x="15" y="7849"/>
                    <a:pt x="60" y="7998"/>
                  </a:cubicBezTo>
                  <a:cubicBezTo>
                    <a:pt x="194" y="8370"/>
                    <a:pt x="462" y="8668"/>
                    <a:pt x="804" y="8877"/>
                  </a:cubicBezTo>
                  <a:cubicBezTo>
                    <a:pt x="1117" y="9055"/>
                    <a:pt x="1504" y="9174"/>
                    <a:pt x="1846" y="9204"/>
                  </a:cubicBezTo>
                  <a:cubicBezTo>
                    <a:pt x="1906" y="9212"/>
                    <a:pt x="1966" y="9216"/>
                    <a:pt x="2025" y="9216"/>
                  </a:cubicBezTo>
                  <a:cubicBezTo>
                    <a:pt x="2186" y="9216"/>
                    <a:pt x="2340" y="9188"/>
                    <a:pt x="2471" y="9144"/>
                  </a:cubicBezTo>
                  <a:cubicBezTo>
                    <a:pt x="2709" y="9070"/>
                    <a:pt x="3200" y="8921"/>
                    <a:pt x="3781" y="8743"/>
                  </a:cubicBezTo>
                  <a:cubicBezTo>
                    <a:pt x="4734" y="8460"/>
                    <a:pt x="5716" y="8162"/>
                    <a:pt x="6177" y="8028"/>
                  </a:cubicBezTo>
                  <a:lnTo>
                    <a:pt x="5939" y="7195"/>
                  </a:lnTo>
                  <a:cubicBezTo>
                    <a:pt x="5418" y="7358"/>
                    <a:pt x="4347" y="7671"/>
                    <a:pt x="3528" y="7909"/>
                  </a:cubicBezTo>
                  <a:cubicBezTo>
                    <a:pt x="2992" y="8073"/>
                    <a:pt x="2501" y="8236"/>
                    <a:pt x="2218" y="8326"/>
                  </a:cubicBezTo>
                  <a:cubicBezTo>
                    <a:pt x="2155" y="8336"/>
                    <a:pt x="2084" y="8347"/>
                    <a:pt x="2006" y="8347"/>
                  </a:cubicBezTo>
                  <a:cubicBezTo>
                    <a:pt x="1974" y="8347"/>
                    <a:pt x="1940" y="8345"/>
                    <a:pt x="1905" y="8341"/>
                  </a:cubicBezTo>
                  <a:cubicBezTo>
                    <a:pt x="1697" y="8326"/>
                    <a:pt x="1459" y="8251"/>
                    <a:pt x="1251" y="8132"/>
                  </a:cubicBezTo>
                  <a:cubicBezTo>
                    <a:pt x="1072" y="8028"/>
                    <a:pt x="938" y="7879"/>
                    <a:pt x="893" y="7730"/>
                  </a:cubicBezTo>
                  <a:cubicBezTo>
                    <a:pt x="878" y="7686"/>
                    <a:pt x="864" y="7641"/>
                    <a:pt x="878" y="7582"/>
                  </a:cubicBezTo>
                  <a:lnTo>
                    <a:pt x="1355" y="1717"/>
                  </a:lnTo>
                  <a:cubicBezTo>
                    <a:pt x="1370" y="1672"/>
                    <a:pt x="1370" y="1642"/>
                    <a:pt x="1385" y="1598"/>
                  </a:cubicBezTo>
                  <a:cubicBezTo>
                    <a:pt x="1459" y="1389"/>
                    <a:pt x="1682" y="1196"/>
                    <a:pt x="1935" y="1062"/>
                  </a:cubicBezTo>
                  <a:cubicBezTo>
                    <a:pt x="2194" y="939"/>
                    <a:pt x="2490" y="867"/>
                    <a:pt x="2710" y="867"/>
                  </a:cubicBezTo>
                  <a:cubicBezTo>
                    <a:pt x="2730" y="867"/>
                    <a:pt x="2750" y="867"/>
                    <a:pt x="2769" y="868"/>
                  </a:cubicBezTo>
                  <a:cubicBezTo>
                    <a:pt x="2813" y="868"/>
                    <a:pt x="2858" y="883"/>
                    <a:pt x="2888" y="898"/>
                  </a:cubicBezTo>
                  <a:cubicBezTo>
                    <a:pt x="3141" y="973"/>
                    <a:pt x="3617" y="1136"/>
                    <a:pt x="4138" y="1300"/>
                  </a:cubicBezTo>
                  <a:cubicBezTo>
                    <a:pt x="4912" y="1538"/>
                    <a:pt x="5939" y="1866"/>
                    <a:pt x="6430" y="2015"/>
                  </a:cubicBezTo>
                  <a:lnTo>
                    <a:pt x="6684" y="1196"/>
                  </a:lnTo>
                  <a:cubicBezTo>
                    <a:pt x="6252" y="1062"/>
                    <a:pt x="5314" y="764"/>
                    <a:pt x="4406" y="481"/>
                  </a:cubicBezTo>
                  <a:cubicBezTo>
                    <a:pt x="3870" y="303"/>
                    <a:pt x="3409" y="154"/>
                    <a:pt x="3171" y="80"/>
                  </a:cubicBezTo>
                  <a:cubicBezTo>
                    <a:pt x="3066" y="35"/>
                    <a:pt x="2962" y="20"/>
                    <a:pt x="2843" y="5"/>
                  </a:cubicBezTo>
                  <a:cubicBezTo>
                    <a:pt x="2800" y="2"/>
                    <a:pt x="2756" y="0"/>
                    <a:pt x="2710" y="0"/>
                  </a:cubicBezTo>
                  <a:close/>
                </a:path>
              </a:pathLst>
            </a:custGeom>
            <a:solidFill>
              <a:srgbClr val="260C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28"/>
            <p:cNvSpPr/>
            <p:nvPr/>
          </p:nvSpPr>
          <p:spPr>
            <a:xfrm>
              <a:off x="2814200" y="2594775"/>
              <a:ext cx="18625" cy="14525"/>
            </a:xfrm>
            <a:custGeom>
              <a:avLst/>
              <a:gdLst/>
              <a:ahLst/>
              <a:cxnLst/>
              <a:rect l="l" t="t" r="r" b="b"/>
              <a:pathLst>
                <a:path w="745" h="581" extrusionOk="0">
                  <a:moveTo>
                    <a:pt x="685" y="90"/>
                  </a:moveTo>
                  <a:cubicBezTo>
                    <a:pt x="744" y="179"/>
                    <a:pt x="655" y="343"/>
                    <a:pt x="477" y="447"/>
                  </a:cubicBezTo>
                  <a:cubicBezTo>
                    <a:pt x="298" y="566"/>
                    <a:pt x="104" y="581"/>
                    <a:pt x="45" y="477"/>
                  </a:cubicBezTo>
                  <a:cubicBezTo>
                    <a:pt x="0" y="387"/>
                    <a:pt x="90" y="224"/>
                    <a:pt x="268" y="119"/>
                  </a:cubicBezTo>
                  <a:cubicBezTo>
                    <a:pt x="447" y="0"/>
                    <a:pt x="625" y="0"/>
                    <a:pt x="68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28"/>
            <p:cNvSpPr/>
            <p:nvPr/>
          </p:nvSpPr>
          <p:spPr>
            <a:xfrm>
              <a:off x="2772875" y="260035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60" y="358"/>
                  </a:moveTo>
                  <a:cubicBezTo>
                    <a:pt x="730" y="462"/>
                    <a:pt x="537" y="507"/>
                    <a:pt x="343" y="447"/>
                  </a:cubicBezTo>
                  <a:cubicBezTo>
                    <a:pt x="150" y="388"/>
                    <a:pt x="1" y="254"/>
                    <a:pt x="46" y="149"/>
                  </a:cubicBezTo>
                  <a:cubicBezTo>
                    <a:pt x="61" y="45"/>
                    <a:pt x="254" y="1"/>
                    <a:pt x="448" y="60"/>
                  </a:cubicBezTo>
                  <a:cubicBezTo>
                    <a:pt x="656" y="120"/>
                    <a:pt x="790" y="254"/>
                    <a:pt x="760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28"/>
            <p:cNvSpPr/>
            <p:nvPr/>
          </p:nvSpPr>
          <p:spPr>
            <a:xfrm>
              <a:off x="2850650" y="2622300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5" y="358"/>
                  </a:moveTo>
                  <a:cubicBezTo>
                    <a:pt x="715" y="462"/>
                    <a:pt x="537" y="492"/>
                    <a:pt x="328" y="432"/>
                  </a:cubicBezTo>
                  <a:cubicBezTo>
                    <a:pt x="135" y="373"/>
                    <a:pt x="1" y="254"/>
                    <a:pt x="31" y="150"/>
                  </a:cubicBezTo>
                  <a:cubicBezTo>
                    <a:pt x="60" y="45"/>
                    <a:pt x="239" y="1"/>
                    <a:pt x="447" y="60"/>
                  </a:cubicBezTo>
                  <a:cubicBezTo>
                    <a:pt x="641" y="120"/>
                    <a:pt x="775" y="239"/>
                    <a:pt x="745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28"/>
            <p:cNvSpPr/>
            <p:nvPr/>
          </p:nvSpPr>
          <p:spPr>
            <a:xfrm>
              <a:off x="2808250" y="26312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342" y="745"/>
                  </a:moveTo>
                  <a:cubicBezTo>
                    <a:pt x="238" y="775"/>
                    <a:pt x="104" y="641"/>
                    <a:pt x="45" y="433"/>
                  </a:cubicBezTo>
                  <a:cubicBezTo>
                    <a:pt x="0" y="239"/>
                    <a:pt x="30" y="61"/>
                    <a:pt x="149" y="31"/>
                  </a:cubicBezTo>
                  <a:cubicBezTo>
                    <a:pt x="253" y="1"/>
                    <a:pt x="372" y="135"/>
                    <a:pt x="432" y="343"/>
                  </a:cubicBezTo>
                  <a:cubicBezTo>
                    <a:pt x="491" y="537"/>
                    <a:pt x="447" y="730"/>
                    <a:pt x="342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28"/>
            <p:cNvSpPr/>
            <p:nvPr/>
          </p:nvSpPr>
          <p:spPr>
            <a:xfrm>
              <a:off x="2824250" y="2614500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208" y="759"/>
                  </a:moveTo>
                  <a:cubicBezTo>
                    <a:pt x="104" y="759"/>
                    <a:pt x="0" y="581"/>
                    <a:pt x="0" y="372"/>
                  </a:cubicBezTo>
                  <a:cubicBezTo>
                    <a:pt x="0" y="179"/>
                    <a:pt x="89" y="0"/>
                    <a:pt x="194" y="0"/>
                  </a:cubicBezTo>
                  <a:cubicBezTo>
                    <a:pt x="298" y="0"/>
                    <a:pt x="402" y="164"/>
                    <a:pt x="402" y="372"/>
                  </a:cubicBezTo>
                  <a:cubicBezTo>
                    <a:pt x="402" y="581"/>
                    <a:pt x="313" y="744"/>
                    <a:pt x="208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28"/>
            <p:cNvSpPr/>
            <p:nvPr/>
          </p:nvSpPr>
          <p:spPr>
            <a:xfrm>
              <a:off x="2893075" y="26193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358"/>
                  </a:moveTo>
                  <a:cubicBezTo>
                    <a:pt x="715" y="462"/>
                    <a:pt x="522" y="507"/>
                    <a:pt x="328" y="447"/>
                  </a:cubicBezTo>
                  <a:cubicBezTo>
                    <a:pt x="135" y="388"/>
                    <a:pt x="1" y="254"/>
                    <a:pt x="31" y="149"/>
                  </a:cubicBezTo>
                  <a:cubicBezTo>
                    <a:pt x="60" y="45"/>
                    <a:pt x="239" y="1"/>
                    <a:pt x="447" y="60"/>
                  </a:cubicBezTo>
                  <a:cubicBezTo>
                    <a:pt x="641" y="120"/>
                    <a:pt x="775" y="254"/>
                    <a:pt x="745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28"/>
            <p:cNvSpPr/>
            <p:nvPr/>
          </p:nvSpPr>
          <p:spPr>
            <a:xfrm>
              <a:off x="2865175" y="25891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730"/>
                  </a:moveTo>
                  <a:cubicBezTo>
                    <a:pt x="328" y="775"/>
                    <a:pt x="179" y="656"/>
                    <a:pt x="90" y="477"/>
                  </a:cubicBezTo>
                  <a:cubicBezTo>
                    <a:pt x="0" y="299"/>
                    <a:pt x="0" y="105"/>
                    <a:pt x="105" y="46"/>
                  </a:cubicBezTo>
                  <a:cubicBezTo>
                    <a:pt x="194" y="1"/>
                    <a:pt x="358" y="120"/>
                    <a:pt x="447" y="299"/>
                  </a:cubicBezTo>
                  <a:cubicBezTo>
                    <a:pt x="536" y="492"/>
                    <a:pt x="536" y="671"/>
                    <a:pt x="432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28"/>
            <p:cNvSpPr/>
            <p:nvPr/>
          </p:nvSpPr>
          <p:spPr>
            <a:xfrm>
              <a:off x="2900900" y="2661375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447" y="715"/>
                  </a:moveTo>
                  <a:cubicBezTo>
                    <a:pt x="343" y="760"/>
                    <a:pt x="194" y="656"/>
                    <a:pt x="105" y="462"/>
                  </a:cubicBezTo>
                  <a:cubicBezTo>
                    <a:pt x="0" y="283"/>
                    <a:pt x="15" y="90"/>
                    <a:pt x="105" y="45"/>
                  </a:cubicBezTo>
                  <a:cubicBezTo>
                    <a:pt x="209" y="1"/>
                    <a:pt x="358" y="105"/>
                    <a:pt x="462" y="298"/>
                  </a:cubicBezTo>
                  <a:cubicBezTo>
                    <a:pt x="551" y="477"/>
                    <a:pt x="536" y="670"/>
                    <a:pt x="447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28"/>
            <p:cNvSpPr/>
            <p:nvPr/>
          </p:nvSpPr>
          <p:spPr>
            <a:xfrm>
              <a:off x="2860325" y="2635700"/>
              <a:ext cx="14550" cy="19000"/>
            </a:xfrm>
            <a:custGeom>
              <a:avLst/>
              <a:gdLst/>
              <a:ahLst/>
              <a:cxnLst/>
              <a:rect l="l" t="t" r="r" b="b"/>
              <a:pathLst>
                <a:path w="582" h="760" extrusionOk="0">
                  <a:moveTo>
                    <a:pt x="90" y="700"/>
                  </a:moveTo>
                  <a:cubicBezTo>
                    <a:pt x="1" y="641"/>
                    <a:pt x="16" y="447"/>
                    <a:pt x="120" y="269"/>
                  </a:cubicBezTo>
                  <a:cubicBezTo>
                    <a:pt x="239" y="105"/>
                    <a:pt x="403" y="1"/>
                    <a:pt x="492" y="60"/>
                  </a:cubicBezTo>
                  <a:cubicBezTo>
                    <a:pt x="581" y="120"/>
                    <a:pt x="567" y="313"/>
                    <a:pt x="462" y="492"/>
                  </a:cubicBezTo>
                  <a:cubicBezTo>
                    <a:pt x="343" y="656"/>
                    <a:pt x="180" y="760"/>
                    <a:pt x="90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28"/>
            <p:cNvSpPr/>
            <p:nvPr/>
          </p:nvSpPr>
          <p:spPr>
            <a:xfrm>
              <a:off x="2881550" y="2636450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75" y="596"/>
                  </a:moveTo>
                  <a:cubicBezTo>
                    <a:pt x="0" y="521"/>
                    <a:pt x="60" y="328"/>
                    <a:pt x="209" y="194"/>
                  </a:cubicBezTo>
                  <a:cubicBezTo>
                    <a:pt x="358" y="45"/>
                    <a:pt x="551" y="0"/>
                    <a:pt x="626" y="75"/>
                  </a:cubicBezTo>
                  <a:cubicBezTo>
                    <a:pt x="700" y="164"/>
                    <a:pt x="640" y="343"/>
                    <a:pt x="492" y="477"/>
                  </a:cubicBezTo>
                  <a:cubicBezTo>
                    <a:pt x="343" y="626"/>
                    <a:pt x="149" y="670"/>
                    <a:pt x="75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28"/>
            <p:cNvSpPr/>
            <p:nvPr/>
          </p:nvSpPr>
          <p:spPr>
            <a:xfrm>
              <a:off x="2859975" y="2694875"/>
              <a:ext cx="10050" cy="18625"/>
            </a:xfrm>
            <a:custGeom>
              <a:avLst/>
              <a:gdLst/>
              <a:ahLst/>
              <a:cxnLst/>
              <a:rect l="l" t="t" r="r" b="b"/>
              <a:pathLst>
                <a:path w="402" h="745" extrusionOk="0">
                  <a:moveTo>
                    <a:pt x="208" y="745"/>
                  </a:moveTo>
                  <a:cubicBezTo>
                    <a:pt x="104" y="745"/>
                    <a:pt x="15" y="581"/>
                    <a:pt x="15" y="372"/>
                  </a:cubicBezTo>
                  <a:cubicBezTo>
                    <a:pt x="0" y="164"/>
                    <a:pt x="89" y="0"/>
                    <a:pt x="208" y="0"/>
                  </a:cubicBezTo>
                  <a:cubicBezTo>
                    <a:pt x="313" y="0"/>
                    <a:pt x="402" y="164"/>
                    <a:pt x="402" y="372"/>
                  </a:cubicBezTo>
                  <a:cubicBezTo>
                    <a:pt x="402" y="581"/>
                    <a:pt x="313" y="745"/>
                    <a:pt x="208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28"/>
            <p:cNvSpPr/>
            <p:nvPr/>
          </p:nvSpPr>
          <p:spPr>
            <a:xfrm>
              <a:off x="2872975" y="2658400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75" y="596"/>
                  </a:moveTo>
                  <a:cubicBezTo>
                    <a:pt x="1" y="522"/>
                    <a:pt x="75" y="328"/>
                    <a:pt x="224" y="194"/>
                  </a:cubicBezTo>
                  <a:cubicBezTo>
                    <a:pt x="373" y="60"/>
                    <a:pt x="552" y="1"/>
                    <a:pt x="626" y="90"/>
                  </a:cubicBezTo>
                  <a:cubicBezTo>
                    <a:pt x="701" y="164"/>
                    <a:pt x="641" y="343"/>
                    <a:pt x="492" y="492"/>
                  </a:cubicBezTo>
                  <a:cubicBezTo>
                    <a:pt x="343" y="626"/>
                    <a:pt x="150" y="670"/>
                    <a:pt x="75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28"/>
            <p:cNvSpPr/>
            <p:nvPr/>
          </p:nvSpPr>
          <p:spPr>
            <a:xfrm>
              <a:off x="2814575" y="2713850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75" y="581"/>
                  </a:moveTo>
                  <a:cubicBezTo>
                    <a:pt x="0" y="507"/>
                    <a:pt x="60" y="328"/>
                    <a:pt x="208" y="179"/>
                  </a:cubicBezTo>
                  <a:cubicBezTo>
                    <a:pt x="372" y="45"/>
                    <a:pt x="551" y="0"/>
                    <a:pt x="625" y="75"/>
                  </a:cubicBezTo>
                  <a:cubicBezTo>
                    <a:pt x="700" y="149"/>
                    <a:pt x="640" y="343"/>
                    <a:pt x="491" y="477"/>
                  </a:cubicBezTo>
                  <a:cubicBezTo>
                    <a:pt x="328" y="611"/>
                    <a:pt x="149" y="670"/>
                    <a:pt x="75" y="58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28"/>
            <p:cNvSpPr/>
            <p:nvPr/>
          </p:nvSpPr>
          <p:spPr>
            <a:xfrm>
              <a:off x="2826475" y="266995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30" y="149"/>
                  </a:moveTo>
                  <a:cubicBezTo>
                    <a:pt x="60" y="45"/>
                    <a:pt x="253" y="0"/>
                    <a:pt x="447" y="60"/>
                  </a:cubicBezTo>
                  <a:cubicBezTo>
                    <a:pt x="655" y="119"/>
                    <a:pt x="789" y="253"/>
                    <a:pt x="760" y="357"/>
                  </a:cubicBezTo>
                  <a:cubicBezTo>
                    <a:pt x="730" y="461"/>
                    <a:pt x="536" y="506"/>
                    <a:pt x="343" y="447"/>
                  </a:cubicBezTo>
                  <a:cubicBezTo>
                    <a:pt x="149" y="387"/>
                    <a:pt x="0" y="253"/>
                    <a:pt x="30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28"/>
            <p:cNvSpPr/>
            <p:nvPr/>
          </p:nvSpPr>
          <p:spPr>
            <a:xfrm>
              <a:off x="2833925" y="26907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45" y="105"/>
                  </a:moveTo>
                  <a:cubicBezTo>
                    <a:pt x="104" y="1"/>
                    <a:pt x="298" y="15"/>
                    <a:pt x="476" y="120"/>
                  </a:cubicBezTo>
                  <a:cubicBezTo>
                    <a:pt x="655" y="209"/>
                    <a:pt x="759" y="373"/>
                    <a:pt x="700" y="477"/>
                  </a:cubicBezTo>
                  <a:cubicBezTo>
                    <a:pt x="640" y="566"/>
                    <a:pt x="447" y="566"/>
                    <a:pt x="268" y="462"/>
                  </a:cubicBezTo>
                  <a:cubicBezTo>
                    <a:pt x="89" y="358"/>
                    <a:pt x="0" y="194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28"/>
            <p:cNvSpPr/>
            <p:nvPr/>
          </p:nvSpPr>
          <p:spPr>
            <a:xfrm>
              <a:off x="2839125" y="2640550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744"/>
                  </a:moveTo>
                  <a:cubicBezTo>
                    <a:pt x="90" y="744"/>
                    <a:pt x="0" y="581"/>
                    <a:pt x="0" y="372"/>
                  </a:cubicBezTo>
                  <a:cubicBezTo>
                    <a:pt x="0" y="164"/>
                    <a:pt x="90" y="0"/>
                    <a:pt x="194" y="0"/>
                  </a:cubicBezTo>
                  <a:cubicBezTo>
                    <a:pt x="298" y="0"/>
                    <a:pt x="402" y="164"/>
                    <a:pt x="402" y="372"/>
                  </a:cubicBezTo>
                  <a:cubicBezTo>
                    <a:pt x="402" y="581"/>
                    <a:pt x="313" y="744"/>
                    <a:pt x="209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28"/>
            <p:cNvSpPr/>
            <p:nvPr/>
          </p:nvSpPr>
          <p:spPr>
            <a:xfrm>
              <a:off x="2678000" y="2643525"/>
              <a:ext cx="17500" cy="16750"/>
            </a:xfrm>
            <a:custGeom>
              <a:avLst/>
              <a:gdLst/>
              <a:ahLst/>
              <a:cxnLst/>
              <a:rect l="l" t="t" r="r" b="b"/>
              <a:pathLst>
                <a:path w="700" h="670" extrusionOk="0">
                  <a:moveTo>
                    <a:pt x="75" y="596"/>
                  </a:moveTo>
                  <a:cubicBezTo>
                    <a:pt x="0" y="506"/>
                    <a:pt x="60" y="328"/>
                    <a:pt x="209" y="194"/>
                  </a:cubicBezTo>
                  <a:cubicBezTo>
                    <a:pt x="358" y="45"/>
                    <a:pt x="551" y="0"/>
                    <a:pt x="626" y="75"/>
                  </a:cubicBezTo>
                  <a:cubicBezTo>
                    <a:pt x="700" y="164"/>
                    <a:pt x="640" y="343"/>
                    <a:pt x="477" y="476"/>
                  </a:cubicBezTo>
                  <a:cubicBezTo>
                    <a:pt x="328" y="625"/>
                    <a:pt x="149" y="670"/>
                    <a:pt x="75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28"/>
            <p:cNvSpPr/>
            <p:nvPr/>
          </p:nvSpPr>
          <p:spPr>
            <a:xfrm>
              <a:off x="2662750" y="2626775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208" y="759"/>
                  </a:moveTo>
                  <a:cubicBezTo>
                    <a:pt x="104" y="759"/>
                    <a:pt x="0" y="596"/>
                    <a:pt x="0" y="387"/>
                  </a:cubicBezTo>
                  <a:cubicBezTo>
                    <a:pt x="0" y="179"/>
                    <a:pt x="89" y="0"/>
                    <a:pt x="194" y="0"/>
                  </a:cubicBezTo>
                  <a:cubicBezTo>
                    <a:pt x="313" y="0"/>
                    <a:pt x="402" y="164"/>
                    <a:pt x="402" y="372"/>
                  </a:cubicBezTo>
                  <a:cubicBezTo>
                    <a:pt x="402" y="581"/>
                    <a:pt x="313" y="759"/>
                    <a:pt x="208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28"/>
            <p:cNvSpPr/>
            <p:nvPr/>
          </p:nvSpPr>
          <p:spPr>
            <a:xfrm>
              <a:off x="2791875" y="2655050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566" y="641"/>
                  </a:moveTo>
                  <a:cubicBezTo>
                    <a:pt x="491" y="715"/>
                    <a:pt x="313" y="641"/>
                    <a:pt x="179" y="477"/>
                  </a:cubicBezTo>
                  <a:cubicBezTo>
                    <a:pt x="45" y="328"/>
                    <a:pt x="0" y="135"/>
                    <a:pt x="75" y="75"/>
                  </a:cubicBezTo>
                  <a:cubicBezTo>
                    <a:pt x="164" y="1"/>
                    <a:pt x="342" y="75"/>
                    <a:pt x="476" y="224"/>
                  </a:cubicBezTo>
                  <a:cubicBezTo>
                    <a:pt x="610" y="388"/>
                    <a:pt x="655" y="566"/>
                    <a:pt x="566" y="64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28"/>
            <p:cNvSpPr/>
            <p:nvPr/>
          </p:nvSpPr>
          <p:spPr>
            <a:xfrm>
              <a:off x="2783300" y="261487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179" y="759"/>
                  </a:moveTo>
                  <a:cubicBezTo>
                    <a:pt x="75" y="744"/>
                    <a:pt x="1" y="566"/>
                    <a:pt x="31" y="357"/>
                  </a:cubicBezTo>
                  <a:cubicBezTo>
                    <a:pt x="45" y="164"/>
                    <a:pt x="164" y="0"/>
                    <a:pt x="269" y="15"/>
                  </a:cubicBezTo>
                  <a:cubicBezTo>
                    <a:pt x="373" y="30"/>
                    <a:pt x="447" y="208"/>
                    <a:pt x="418" y="417"/>
                  </a:cubicBezTo>
                  <a:cubicBezTo>
                    <a:pt x="388" y="625"/>
                    <a:pt x="284" y="774"/>
                    <a:pt x="17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28"/>
            <p:cNvSpPr/>
            <p:nvPr/>
          </p:nvSpPr>
          <p:spPr>
            <a:xfrm>
              <a:off x="2774000" y="269487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179" y="759"/>
                  </a:moveTo>
                  <a:cubicBezTo>
                    <a:pt x="60" y="745"/>
                    <a:pt x="1" y="566"/>
                    <a:pt x="30" y="358"/>
                  </a:cubicBezTo>
                  <a:cubicBezTo>
                    <a:pt x="45" y="149"/>
                    <a:pt x="164" y="0"/>
                    <a:pt x="269" y="15"/>
                  </a:cubicBezTo>
                  <a:cubicBezTo>
                    <a:pt x="373" y="30"/>
                    <a:pt x="447" y="209"/>
                    <a:pt x="417" y="417"/>
                  </a:cubicBezTo>
                  <a:cubicBezTo>
                    <a:pt x="388" y="611"/>
                    <a:pt x="283" y="774"/>
                    <a:pt x="17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28"/>
            <p:cNvSpPr/>
            <p:nvPr/>
          </p:nvSpPr>
          <p:spPr>
            <a:xfrm>
              <a:off x="2750200" y="26543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8"/>
                  </a:moveTo>
                  <a:cubicBezTo>
                    <a:pt x="0" y="313"/>
                    <a:pt x="119" y="165"/>
                    <a:pt x="313" y="90"/>
                  </a:cubicBezTo>
                  <a:cubicBezTo>
                    <a:pt x="506" y="1"/>
                    <a:pt x="685" y="16"/>
                    <a:pt x="729" y="120"/>
                  </a:cubicBezTo>
                  <a:cubicBezTo>
                    <a:pt x="774" y="209"/>
                    <a:pt x="670" y="358"/>
                    <a:pt x="476" y="447"/>
                  </a:cubicBezTo>
                  <a:cubicBezTo>
                    <a:pt x="283" y="537"/>
                    <a:pt x="89" y="522"/>
                    <a:pt x="45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28"/>
            <p:cNvSpPr/>
            <p:nvPr/>
          </p:nvSpPr>
          <p:spPr>
            <a:xfrm>
              <a:off x="2769550" y="26673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299"/>
                  </a:moveTo>
                  <a:cubicBezTo>
                    <a:pt x="0" y="194"/>
                    <a:pt x="149" y="75"/>
                    <a:pt x="342" y="45"/>
                  </a:cubicBezTo>
                  <a:cubicBezTo>
                    <a:pt x="551" y="1"/>
                    <a:pt x="729" y="60"/>
                    <a:pt x="759" y="165"/>
                  </a:cubicBezTo>
                  <a:cubicBezTo>
                    <a:pt x="774" y="269"/>
                    <a:pt x="625" y="388"/>
                    <a:pt x="417" y="432"/>
                  </a:cubicBezTo>
                  <a:cubicBezTo>
                    <a:pt x="208" y="462"/>
                    <a:pt x="30" y="403"/>
                    <a:pt x="15" y="29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28"/>
            <p:cNvSpPr/>
            <p:nvPr/>
          </p:nvSpPr>
          <p:spPr>
            <a:xfrm>
              <a:off x="2783300" y="273617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179" y="760"/>
                  </a:moveTo>
                  <a:cubicBezTo>
                    <a:pt x="75" y="745"/>
                    <a:pt x="1" y="566"/>
                    <a:pt x="31" y="373"/>
                  </a:cubicBezTo>
                  <a:cubicBezTo>
                    <a:pt x="60" y="164"/>
                    <a:pt x="164" y="1"/>
                    <a:pt x="269" y="15"/>
                  </a:cubicBezTo>
                  <a:cubicBezTo>
                    <a:pt x="388" y="30"/>
                    <a:pt x="447" y="209"/>
                    <a:pt x="432" y="417"/>
                  </a:cubicBezTo>
                  <a:cubicBezTo>
                    <a:pt x="403" y="626"/>
                    <a:pt x="298" y="775"/>
                    <a:pt x="17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28"/>
            <p:cNvSpPr/>
            <p:nvPr/>
          </p:nvSpPr>
          <p:spPr>
            <a:xfrm>
              <a:off x="2801175" y="270342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75" y="522"/>
                  </a:moveTo>
                  <a:cubicBezTo>
                    <a:pt x="0" y="432"/>
                    <a:pt x="90" y="269"/>
                    <a:pt x="268" y="149"/>
                  </a:cubicBezTo>
                  <a:cubicBezTo>
                    <a:pt x="432" y="30"/>
                    <a:pt x="625" y="1"/>
                    <a:pt x="685" y="90"/>
                  </a:cubicBezTo>
                  <a:cubicBezTo>
                    <a:pt x="744" y="179"/>
                    <a:pt x="655" y="358"/>
                    <a:pt x="491" y="477"/>
                  </a:cubicBezTo>
                  <a:cubicBezTo>
                    <a:pt x="328" y="596"/>
                    <a:pt x="134" y="611"/>
                    <a:pt x="75" y="52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28"/>
            <p:cNvSpPr/>
            <p:nvPr/>
          </p:nvSpPr>
          <p:spPr>
            <a:xfrm>
              <a:off x="2736050" y="2750325"/>
              <a:ext cx="18250" cy="15275"/>
            </a:xfrm>
            <a:custGeom>
              <a:avLst/>
              <a:gdLst/>
              <a:ahLst/>
              <a:cxnLst/>
              <a:rect l="l" t="t" r="r" b="b"/>
              <a:pathLst>
                <a:path w="730" h="611" extrusionOk="0">
                  <a:moveTo>
                    <a:pt x="60" y="521"/>
                  </a:moveTo>
                  <a:cubicBezTo>
                    <a:pt x="0" y="432"/>
                    <a:pt x="75" y="268"/>
                    <a:pt x="253" y="149"/>
                  </a:cubicBezTo>
                  <a:cubicBezTo>
                    <a:pt x="417" y="30"/>
                    <a:pt x="611" y="0"/>
                    <a:pt x="670" y="89"/>
                  </a:cubicBezTo>
                  <a:cubicBezTo>
                    <a:pt x="730" y="179"/>
                    <a:pt x="655" y="357"/>
                    <a:pt x="477" y="476"/>
                  </a:cubicBezTo>
                  <a:cubicBezTo>
                    <a:pt x="313" y="596"/>
                    <a:pt x="119" y="610"/>
                    <a:pt x="60" y="52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28"/>
            <p:cNvSpPr/>
            <p:nvPr/>
          </p:nvSpPr>
          <p:spPr>
            <a:xfrm>
              <a:off x="2754650" y="27079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4"/>
                  </a:moveTo>
                  <a:cubicBezTo>
                    <a:pt x="90" y="0"/>
                    <a:pt x="269" y="0"/>
                    <a:pt x="462" y="75"/>
                  </a:cubicBezTo>
                  <a:cubicBezTo>
                    <a:pt x="656" y="164"/>
                    <a:pt x="775" y="313"/>
                    <a:pt x="730" y="402"/>
                  </a:cubicBezTo>
                  <a:cubicBezTo>
                    <a:pt x="685" y="506"/>
                    <a:pt x="492" y="521"/>
                    <a:pt x="298" y="447"/>
                  </a:cubicBezTo>
                  <a:cubicBezTo>
                    <a:pt x="120" y="358"/>
                    <a:pt x="1" y="209"/>
                    <a:pt x="45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28"/>
            <p:cNvSpPr/>
            <p:nvPr/>
          </p:nvSpPr>
          <p:spPr>
            <a:xfrm>
              <a:off x="2759125" y="2728725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0" y="90"/>
                  </a:moveTo>
                  <a:cubicBezTo>
                    <a:pt x="134" y="1"/>
                    <a:pt x="313" y="31"/>
                    <a:pt x="477" y="165"/>
                  </a:cubicBezTo>
                  <a:cubicBezTo>
                    <a:pt x="640" y="284"/>
                    <a:pt x="730" y="462"/>
                    <a:pt x="655" y="552"/>
                  </a:cubicBezTo>
                  <a:cubicBezTo>
                    <a:pt x="596" y="641"/>
                    <a:pt x="402" y="596"/>
                    <a:pt x="238" y="477"/>
                  </a:cubicBezTo>
                  <a:cubicBezTo>
                    <a:pt x="75" y="358"/>
                    <a:pt x="0" y="179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28"/>
            <p:cNvSpPr/>
            <p:nvPr/>
          </p:nvSpPr>
          <p:spPr>
            <a:xfrm>
              <a:off x="2695850" y="27153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6" y="299"/>
                  </a:moveTo>
                  <a:cubicBezTo>
                    <a:pt x="1" y="194"/>
                    <a:pt x="150" y="75"/>
                    <a:pt x="358" y="46"/>
                  </a:cubicBezTo>
                  <a:cubicBezTo>
                    <a:pt x="566" y="1"/>
                    <a:pt x="745" y="61"/>
                    <a:pt x="760" y="165"/>
                  </a:cubicBezTo>
                  <a:cubicBezTo>
                    <a:pt x="775" y="284"/>
                    <a:pt x="626" y="388"/>
                    <a:pt x="418" y="433"/>
                  </a:cubicBezTo>
                  <a:cubicBezTo>
                    <a:pt x="224" y="462"/>
                    <a:pt x="31" y="403"/>
                    <a:pt x="16" y="29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28"/>
            <p:cNvSpPr/>
            <p:nvPr/>
          </p:nvSpPr>
          <p:spPr>
            <a:xfrm>
              <a:off x="2736050" y="2723900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60" y="90"/>
                  </a:moveTo>
                  <a:cubicBezTo>
                    <a:pt x="134" y="0"/>
                    <a:pt x="328" y="30"/>
                    <a:pt x="477" y="164"/>
                  </a:cubicBezTo>
                  <a:cubicBezTo>
                    <a:pt x="640" y="283"/>
                    <a:pt x="730" y="462"/>
                    <a:pt x="655" y="551"/>
                  </a:cubicBezTo>
                  <a:cubicBezTo>
                    <a:pt x="596" y="640"/>
                    <a:pt x="402" y="596"/>
                    <a:pt x="239" y="477"/>
                  </a:cubicBezTo>
                  <a:cubicBezTo>
                    <a:pt x="75" y="343"/>
                    <a:pt x="0" y="179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28"/>
            <p:cNvSpPr/>
            <p:nvPr/>
          </p:nvSpPr>
          <p:spPr>
            <a:xfrm>
              <a:off x="2672050" y="2674775"/>
              <a:ext cx="18250" cy="16025"/>
            </a:xfrm>
            <a:custGeom>
              <a:avLst/>
              <a:gdLst/>
              <a:ahLst/>
              <a:cxnLst/>
              <a:rect l="l" t="t" r="r" b="b"/>
              <a:pathLst>
                <a:path w="730" h="641" extrusionOk="0">
                  <a:moveTo>
                    <a:pt x="75" y="90"/>
                  </a:moveTo>
                  <a:cubicBezTo>
                    <a:pt x="134" y="1"/>
                    <a:pt x="328" y="30"/>
                    <a:pt x="491" y="164"/>
                  </a:cubicBezTo>
                  <a:cubicBezTo>
                    <a:pt x="655" y="298"/>
                    <a:pt x="730" y="462"/>
                    <a:pt x="670" y="551"/>
                  </a:cubicBezTo>
                  <a:cubicBezTo>
                    <a:pt x="596" y="641"/>
                    <a:pt x="402" y="611"/>
                    <a:pt x="238" y="477"/>
                  </a:cubicBezTo>
                  <a:cubicBezTo>
                    <a:pt x="75" y="343"/>
                    <a:pt x="0" y="179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28"/>
            <p:cNvSpPr/>
            <p:nvPr/>
          </p:nvSpPr>
          <p:spPr>
            <a:xfrm>
              <a:off x="2723025" y="2678875"/>
              <a:ext cx="11175" cy="19000"/>
            </a:xfrm>
            <a:custGeom>
              <a:avLst/>
              <a:gdLst/>
              <a:ahLst/>
              <a:cxnLst/>
              <a:rect l="l" t="t" r="r" b="b"/>
              <a:pathLst>
                <a:path w="447" h="760" extrusionOk="0">
                  <a:moveTo>
                    <a:pt x="268" y="15"/>
                  </a:moveTo>
                  <a:cubicBezTo>
                    <a:pt x="373" y="15"/>
                    <a:pt x="447" y="194"/>
                    <a:pt x="417" y="402"/>
                  </a:cubicBezTo>
                  <a:cubicBezTo>
                    <a:pt x="402" y="611"/>
                    <a:pt x="283" y="759"/>
                    <a:pt x="179" y="759"/>
                  </a:cubicBezTo>
                  <a:cubicBezTo>
                    <a:pt x="75" y="744"/>
                    <a:pt x="0" y="566"/>
                    <a:pt x="30" y="357"/>
                  </a:cubicBezTo>
                  <a:cubicBezTo>
                    <a:pt x="45" y="149"/>
                    <a:pt x="164" y="0"/>
                    <a:pt x="268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28"/>
            <p:cNvSpPr/>
            <p:nvPr/>
          </p:nvSpPr>
          <p:spPr>
            <a:xfrm>
              <a:off x="2701800" y="26889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388" y="30"/>
                  </a:moveTo>
                  <a:cubicBezTo>
                    <a:pt x="492" y="75"/>
                    <a:pt x="522" y="268"/>
                    <a:pt x="448" y="462"/>
                  </a:cubicBezTo>
                  <a:cubicBezTo>
                    <a:pt x="373" y="655"/>
                    <a:pt x="224" y="774"/>
                    <a:pt x="135" y="729"/>
                  </a:cubicBezTo>
                  <a:cubicBezTo>
                    <a:pt x="31" y="700"/>
                    <a:pt x="1" y="506"/>
                    <a:pt x="75" y="313"/>
                  </a:cubicBezTo>
                  <a:cubicBezTo>
                    <a:pt x="150" y="119"/>
                    <a:pt x="299" y="0"/>
                    <a:pt x="388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28"/>
            <p:cNvSpPr/>
            <p:nvPr/>
          </p:nvSpPr>
          <p:spPr>
            <a:xfrm>
              <a:off x="2746100" y="268595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30" y="298"/>
                  </a:moveTo>
                  <a:cubicBezTo>
                    <a:pt x="0" y="194"/>
                    <a:pt x="149" y="74"/>
                    <a:pt x="358" y="45"/>
                  </a:cubicBezTo>
                  <a:cubicBezTo>
                    <a:pt x="566" y="0"/>
                    <a:pt x="745" y="60"/>
                    <a:pt x="759" y="179"/>
                  </a:cubicBezTo>
                  <a:cubicBezTo>
                    <a:pt x="774" y="283"/>
                    <a:pt x="625" y="402"/>
                    <a:pt x="432" y="432"/>
                  </a:cubicBezTo>
                  <a:cubicBezTo>
                    <a:pt x="224" y="461"/>
                    <a:pt x="45" y="402"/>
                    <a:pt x="30" y="29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28"/>
            <p:cNvSpPr/>
            <p:nvPr/>
          </p:nvSpPr>
          <p:spPr>
            <a:xfrm>
              <a:off x="2761350" y="2622675"/>
              <a:ext cx="17900" cy="16400"/>
            </a:xfrm>
            <a:custGeom>
              <a:avLst/>
              <a:gdLst/>
              <a:ahLst/>
              <a:cxnLst/>
              <a:rect l="l" t="t" r="r" b="b"/>
              <a:pathLst>
                <a:path w="716" h="656" extrusionOk="0">
                  <a:moveTo>
                    <a:pt x="641" y="581"/>
                  </a:moveTo>
                  <a:cubicBezTo>
                    <a:pt x="566" y="656"/>
                    <a:pt x="373" y="626"/>
                    <a:pt x="224" y="477"/>
                  </a:cubicBezTo>
                  <a:cubicBezTo>
                    <a:pt x="75" y="343"/>
                    <a:pt x="1" y="164"/>
                    <a:pt x="75" y="90"/>
                  </a:cubicBezTo>
                  <a:cubicBezTo>
                    <a:pt x="149" y="1"/>
                    <a:pt x="328" y="45"/>
                    <a:pt x="492" y="179"/>
                  </a:cubicBezTo>
                  <a:cubicBezTo>
                    <a:pt x="641" y="328"/>
                    <a:pt x="715" y="492"/>
                    <a:pt x="641" y="58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28"/>
            <p:cNvSpPr/>
            <p:nvPr/>
          </p:nvSpPr>
          <p:spPr>
            <a:xfrm>
              <a:off x="2735675" y="26100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90" y="15"/>
                    <a:pt x="268" y="1"/>
                    <a:pt x="462" y="90"/>
                  </a:cubicBezTo>
                  <a:cubicBezTo>
                    <a:pt x="655" y="164"/>
                    <a:pt x="775" y="313"/>
                    <a:pt x="730" y="417"/>
                  </a:cubicBezTo>
                  <a:cubicBezTo>
                    <a:pt x="685" y="521"/>
                    <a:pt x="492" y="536"/>
                    <a:pt x="298" y="447"/>
                  </a:cubicBezTo>
                  <a:cubicBezTo>
                    <a:pt x="120" y="373"/>
                    <a:pt x="0" y="224"/>
                    <a:pt x="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28"/>
            <p:cNvSpPr/>
            <p:nvPr/>
          </p:nvSpPr>
          <p:spPr>
            <a:xfrm>
              <a:off x="2705150" y="261560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6" y="298"/>
                  </a:moveTo>
                  <a:cubicBezTo>
                    <a:pt x="1" y="179"/>
                    <a:pt x="150" y="60"/>
                    <a:pt x="358" y="31"/>
                  </a:cubicBezTo>
                  <a:cubicBezTo>
                    <a:pt x="567" y="1"/>
                    <a:pt x="745" y="60"/>
                    <a:pt x="760" y="165"/>
                  </a:cubicBezTo>
                  <a:cubicBezTo>
                    <a:pt x="775" y="269"/>
                    <a:pt x="626" y="388"/>
                    <a:pt x="418" y="418"/>
                  </a:cubicBezTo>
                  <a:cubicBezTo>
                    <a:pt x="224" y="462"/>
                    <a:pt x="46" y="403"/>
                    <a:pt x="16" y="29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28"/>
            <p:cNvSpPr/>
            <p:nvPr/>
          </p:nvSpPr>
          <p:spPr>
            <a:xfrm>
              <a:off x="2738275" y="26353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3" y="45"/>
                  </a:moveTo>
                  <a:cubicBezTo>
                    <a:pt x="507" y="75"/>
                    <a:pt x="522" y="269"/>
                    <a:pt x="447" y="462"/>
                  </a:cubicBezTo>
                  <a:cubicBezTo>
                    <a:pt x="373" y="656"/>
                    <a:pt x="239" y="775"/>
                    <a:pt x="135" y="745"/>
                  </a:cubicBezTo>
                  <a:cubicBezTo>
                    <a:pt x="30" y="700"/>
                    <a:pt x="1" y="507"/>
                    <a:pt x="75" y="313"/>
                  </a:cubicBezTo>
                  <a:cubicBezTo>
                    <a:pt x="150" y="120"/>
                    <a:pt x="298" y="1"/>
                    <a:pt x="403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28"/>
            <p:cNvSpPr/>
            <p:nvPr/>
          </p:nvSpPr>
          <p:spPr>
            <a:xfrm>
              <a:off x="2698475" y="2666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89" y="16"/>
                    <a:pt x="283" y="1"/>
                    <a:pt x="476" y="90"/>
                  </a:cubicBezTo>
                  <a:cubicBezTo>
                    <a:pt x="655" y="165"/>
                    <a:pt x="774" y="314"/>
                    <a:pt x="729" y="418"/>
                  </a:cubicBezTo>
                  <a:cubicBezTo>
                    <a:pt x="685" y="522"/>
                    <a:pt x="491" y="537"/>
                    <a:pt x="313" y="447"/>
                  </a:cubicBezTo>
                  <a:cubicBezTo>
                    <a:pt x="119" y="373"/>
                    <a:pt x="0" y="224"/>
                    <a:pt x="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28"/>
            <p:cNvSpPr/>
            <p:nvPr/>
          </p:nvSpPr>
          <p:spPr>
            <a:xfrm>
              <a:off x="2712225" y="2639050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75" y="522"/>
                  </a:moveTo>
                  <a:cubicBezTo>
                    <a:pt x="1" y="432"/>
                    <a:pt x="90" y="268"/>
                    <a:pt x="269" y="149"/>
                  </a:cubicBezTo>
                  <a:cubicBezTo>
                    <a:pt x="432" y="30"/>
                    <a:pt x="626" y="1"/>
                    <a:pt x="685" y="90"/>
                  </a:cubicBezTo>
                  <a:cubicBezTo>
                    <a:pt x="745" y="179"/>
                    <a:pt x="656" y="358"/>
                    <a:pt x="492" y="477"/>
                  </a:cubicBezTo>
                  <a:cubicBezTo>
                    <a:pt x="328" y="596"/>
                    <a:pt x="135" y="611"/>
                    <a:pt x="75" y="52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28"/>
            <p:cNvSpPr/>
            <p:nvPr/>
          </p:nvSpPr>
          <p:spPr>
            <a:xfrm>
              <a:off x="3009925" y="2750700"/>
              <a:ext cx="11575" cy="19725"/>
            </a:xfrm>
            <a:custGeom>
              <a:avLst/>
              <a:gdLst/>
              <a:ahLst/>
              <a:cxnLst/>
              <a:rect l="l" t="t" r="r" b="b"/>
              <a:pathLst>
                <a:path w="463" h="789" extrusionOk="0">
                  <a:moveTo>
                    <a:pt x="164" y="759"/>
                  </a:moveTo>
                  <a:cubicBezTo>
                    <a:pt x="60" y="744"/>
                    <a:pt x="1" y="566"/>
                    <a:pt x="45" y="357"/>
                  </a:cubicBezTo>
                  <a:cubicBezTo>
                    <a:pt x="75" y="164"/>
                    <a:pt x="194" y="0"/>
                    <a:pt x="298" y="30"/>
                  </a:cubicBezTo>
                  <a:cubicBezTo>
                    <a:pt x="417" y="45"/>
                    <a:pt x="462" y="223"/>
                    <a:pt x="432" y="432"/>
                  </a:cubicBezTo>
                  <a:cubicBezTo>
                    <a:pt x="403" y="640"/>
                    <a:pt x="283" y="789"/>
                    <a:pt x="164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28"/>
            <p:cNvSpPr/>
            <p:nvPr/>
          </p:nvSpPr>
          <p:spPr>
            <a:xfrm>
              <a:off x="3030025" y="2719800"/>
              <a:ext cx="18625" cy="14550"/>
            </a:xfrm>
            <a:custGeom>
              <a:avLst/>
              <a:gdLst/>
              <a:ahLst/>
              <a:cxnLst/>
              <a:rect l="l" t="t" r="r" b="b"/>
              <a:pathLst>
                <a:path w="745" h="582" extrusionOk="0">
                  <a:moveTo>
                    <a:pt x="60" y="492"/>
                  </a:moveTo>
                  <a:cubicBezTo>
                    <a:pt x="0" y="402"/>
                    <a:pt x="90" y="239"/>
                    <a:pt x="268" y="120"/>
                  </a:cubicBezTo>
                  <a:cubicBezTo>
                    <a:pt x="447" y="15"/>
                    <a:pt x="640" y="1"/>
                    <a:pt x="700" y="90"/>
                  </a:cubicBezTo>
                  <a:cubicBezTo>
                    <a:pt x="745" y="194"/>
                    <a:pt x="655" y="358"/>
                    <a:pt x="477" y="462"/>
                  </a:cubicBezTo>
                  <a:cubicBezTo>
                    <a:pt x="298" y="566"/>
                    <a:pt x="119" y="581"/>
                    <a:pt x="60" y="49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28"/>
            <p:cNvSpPr/>
            <p:nvPr/>
          </p:nvSpPr>
          <p:spPr>
            <a:xfrm>
              <a:off x="2961925" y="2762975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60" y="491"/>
                  </a:moveTo>
                  <a:cubicBezTo>
                    <a:pt x="0" y="402"/>
                    <a:pt x="105" y="238"/>
                    <a:pt x="268" y="119"/>
                  </a:cubicBezTo>
                  <a:cubicBezTo>
                    <a:pt x="447" y="15"/>
                    <a:pt x="641" y="0"/>
                    <a:pt x="700" y="90"/>
                  </a:cubicBezTo>
                  <a:cubicBezTo>
                    <a:pt x="760" y="179"/>
                    <a:pt x="655" y="357"/>
                    <a:pt x="477" y="462"/>
                  </a:cubicBezTo>
                  <a:cubicBezTo>
                    <a:pt x="313" y="566"/>
                    <a:pt x="120" y="581"/>
                    <a:pt x="60" y="49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28"/>
            <p:cNvSpPr/>
            <p:nvPr/>
          </p:nvSpPr>
          <p:spPr>
            <a:xfrm>
              <a:off x="2983125" y="27209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104"/>
                  </a:moveTo>
                  <a:cubicBezTo>
                    <a:pt x="105" y="0"/>
                    <a:pt x="299" y="0"/>
                    <a:pt x="477" y="90"/>
                  </a:cubicBezTo>
                  <a:cubicBezTo>
                    <a:pt x="671" y="179"/>
                    <a:pt x="775" y="343"/>
                    <a:pt x="730" y="447"/>
                  </a:cubicBezTo>
                  <a:cubicBezTo>
                    <a:pt x="671" y="536"/>
                    <a:pt x="492" y="536"/>
                    <a:pt x="299" y="447"/>
                  </a:cubicBezTo>
                  <a:cubicBezTo>
                    <a:pt x="120" y="357"/>
                    <a:pt x="1" y="194"/>
                    <a:pt x="60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28"/>
            <p:cNvSpPr/>
            <p:nvPr/>
          </p:nvSpPr>
          <p:spPr>
            <a:xfrm>
              <a:off x="2986475" y="2742125"/>
              <a:ext cx="17900" cy="16400"/>
            </a:xfrm>
            <a:custGeom>
              <a:avLst/>
              <a:gdLst/>
              <a:ahLst/>
              <a:cxnLst/>
              <a:rect l="l" t="t" r="r" b="b"/>
              <a:pathLst>
                <a:path w="716" h="656" extrusionOk="0">
                  <a:moveTo>
                    <a:pt x="75" y="75"/>
                  </a:moveTo>
                  <a:cubicBezTo>
                    <a:pt x="150" y="1"/>
                    <a:pt x="343" y="45"/>
                    <a:pt x="492" y="179"/>
                  </a:cubicBezTo>
                  <a:cubicBezTo>
                    <a:pt x="656" y="313"/>
                    <a:pt x="715" y="492"/>
                    <a:pt x="641" y="566"/>
                  </a:cubicBezTo>
                  <a:cubicBezTo>
                    <a:pt x="581" y="656"/>
                    <a:pt x="388" y="611"/>
                    <a:pt x="224" y="477"/>
                  </a:cubicBezTo>
                  <a:cubicBezTo>
                    <a:pt x="75" y="343"/>
                    <a:pt x="1" y="164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28"/>
            <p:cNvSpPr/>
            <p:nvPr/>
          </p:nvSpPr>
          <p:spPr>
            <a:xfrm>
              <a:off x="2972725" y="28515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492"/>
                  </a:moveTo>
                  <a:cubicBezTo>
                    <a:pt x="0" y="403"/>
                    <a:pt x="104" y="239"/>
                    <a:pt x="283" y="135"/>
                  </a:cubicBezTo>
                  <a:cubicBezTo>
                    <a:pt x="447" y="16"/>
                    <a:pt x="640" y="1"/>
                    <a:pt x="700" y="90"/>
                  </a:cubicBezTo>
                  <a:cubicBezTo>
                    <a:pt x="759" y="194"/>
                    <a:pt x="655" y="358"/>
                    <a:pt x="491" y="462"/>
                  </a:cubicBezTo>
                  <a:cubicBezTo>
                    <a:pt x="313" y="581"/>
                    <a:pt x="119" y="581"/>
                    <a:pt x="60" y="49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28"/>
            <p:cNvSpPr/>
            <p:nvPr/>
          </p:nvSpPr>
          <p:spPr>
            <a:xfrm>
              <a:off x="2976075" y="279237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30" y="149"/>
                  </a:moveTo>
                  <a:cubicBezTo>
                    <a:pt x="60" y="45"/>
                    <a:pt x="238" y="0"/>
                    <a:pt x="447" y="60"/>
                  </a:cubicBezTo>
                  <a:cubicBezTo>
                    <a:pt x="640" y="119"/>
                    <a:pt x="774" y="238"/>
                    <a:pt x="744" y="357"/>
                  </a:cubicBezTo>
                  <a:cubicBezTo>
                    <a:pt x="715" y="462"/>
                    <a:pt x="536" y="491"/>
                    <a:pt x="328" y="447"/>
                  </a:cubicBezTo>
                  <a:cubicBezTo>
                    <a:pt x="134" y="387"/>
                    <a:pt x="0" y="253"/>
                    <a:pt x="30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28"/>
            <p:cNvSpPr/>
            <p:nvPr/>
          </p:nvSpPr>
          <p:spPr>
            <a:xfrm>
              <a:off x="2898300" y="277115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135"/>
                  </a:moveTo>
                  <a:cubicBezTo>
                    <a:pt x="60" y="30"/>
                    <a:pt x="253" y="1"/>
                    <a:pt x="447" y="60"/>
                  </a:cubicBezTo>
                  <a:cubicBezTo>
                    <a:pt x="640" y="105"/>
                    <a:pt x="789" y="239"/>
                    <a:pt x="759" y="343"/>
                  </a:cubicBezTo>
                  <a:cubicBezTo>
                    <a:pt x="730" y="447"/>
                    <a:pt x="536" y="492"/>
                    <a:pt x="343" y="432"/>
                  </a:cubicBezTo>
                  <a:cubicBezTo>
                    <a:pt x="134" y="373"/>
                    <a:pt x="0" y="239"/>
                    <a:pt x="30" y="13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28"/>
            <p:cNvSpPr/>
            <p:nvPr/>
          </p:nvSpPr>
          <p:spPr>
            <a:xfrm>
              <a:off x="2947775" y="275477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50" y="31"/>
                  </a:moveTo>
                  <a:cubicBezTo>
                    <a:pt x="254" y="1"/>
                    <a:pt x="388" y="135"/>
                    <a:pt x="447" y="343"/>
                  </a:cubicBezTo>
                  <a:cubicBezTo>
                    <a:pt x="507" y="537"/>
                    <a:pt x="462" y="730"/>
                    <a:pt x="358" y="745"/>
                  </a:cubicBezTo>
                  <a:cubicBezTo>
                    <a:pt x="254" y="775"/>
                    <a:pt x="120" y="641"/>
                    <a:pt x="60" y="447"/>
                  </a:cubicBezTo>
                  <a:cubicBezTo>
                    <a:pt x="1" y="239"/>
                    <a:pt x="46" y="60"/>
                    <a:pt x="150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28"/>
            <p:cNvSpPr/>
            <p:nvPr/>
          </p:nvSpPr>
          <p:spPr>
            <a:xfrm>
              <a:off x="2934025" y="2772275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194" y="0"/>
                  </a:moveTo>
                  <a:cubicBezTo>
                    <a:pt x="313" y="0"/>
                    <a:pt x="402" y="164"/>
                    <a:pt x="402" y="372"/>
                  </a:cubicBezTo>
                  <a:cubicBezTo>
                    <a:pt x="402" y="581"/>
                    <a:pt x="328" y="745"/>
                    <a:pt x="208" y="745"/>
                  </a:cubicBezTo>
                  <a:cubicBezTo>
                    <a:pt x="104" y="759"/>
                    <a:pt x="15" y="581"/>
                    <a:pt x="15" y="372"/>
                  </a:cubicBezTo>
                  <a:cubicBezTo>
                    <a:pt x="0" y="179"/>
                    <a:pt x="89" y="0"/>
                    <a:pt x="194" y="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28"/>
            <p:cNvSpPr/>
            <p:nvPr/>
          </p:nvSpPr>
          <p:spPr>
            <a:xfrm>
              <a:off x="2903125" y="2714975"/>
              <a:ext cx="17525" cy="16400"/>
            </a:xfrm>
            <a:custGeom>
              <a:avLst/>
              <a:gdLst/>
              <a:ahLst/>
              <a:cxnLst/>
              <a:rect l="l" t="t" r="r" b="b"/>
              <a:pathLst>
                <a:path w="701" h="656" extrusionOk="0">
                  <a:moveTo>
                    <a:pt x="75" y="89"/>
                  </a:moveTo>
                  <a:cubicBezTo>
                    <a:pt x="135" y="0"/>
                    <a:pt x="328" y="45"/>
                    <a:pt x="477" y="179"/>
                  </a:cubicBezTo>
                  <a:cubicBezTo>
                    <a:pt x="641" y="313"/>
                    <a:pt x="700" y="491"/>
                    <a:pt x="626" y="581"/>
                  </a:cubicBezTo>
                  <a:cubicBezTo>
                    <a:pt x="551" y="655"/>
                    <a:pt x="373" y="610"/>
                    <a:pt x="224" y="476"/>
                  </a:cubicBezTo>
                  <a:cubicBezTo>
                    <a:pt x="60" y="342"/>
                    <a:pt x="1" y="164"/>
                    <a:pt x="75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28"/>
            <p:cNvSpPr/>
            <p:nvPr/>
          </p:nvSpPr>
          <p:spPr>
            <a:xfrm>
              <a:off x="2923225" y="2751050"/>
              <a:ext cx="10450" cy="19025"/>
            </a:xfrm>
            <a:custGeom>
              <a:avLst/>
              <a:gdLst/>
              <a:ahLst/>
              <a:cxnLst/>
              <a:rect l="l" t="t" r="r" b="b"/>
              <a:pathLst>
                <a:path w="418" h="761" extrusionOk="0">
                  <a:moveTo>
                    <a:pt x="209" y="1"/>
                  </a:moveTo>
                  <a:cubicBezTo>
                    <a:pt x="313" y="1"/>
                    <a:pt x="402" y="165"/>
                    <a:pt x="402" y="373"/>
                  </a:cubicBezTo>
                  <a:cubicBezTo>
                    <a:pt x="417" y="581"/>
                    <a:pt x="328" y="760"/>
                    <a:pt x="209" y="760"/>
                  </a:cubicBezTo>
                  <a:cubicBezTo>
                    <a:pt x="105" y="760"/>
                    <a:pt x="15" y="596"/>
                    <a:pt x="15" y="388"/>
                  </a:cubicBezTo>
                  <a:cubicBezTo>
                    <a:pt x="0" y="180"/>
                    <a:pt x="90" y="16"/>
                    <a:pt x="209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28"/>
            <p:cNvSpPr/>
            <p:nvPr/>
          </p:nvSpPr>
          <p:spPr>
            <a:xfrm>
              <a:off x="2921375" y="2670675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194" y="1"/>
                  </a:moveTo>
                  <a:cubicBezTo>
                    <a:pt x="298" y="1"/>
                    <a:pt x="402" y="165"/>
                    <a:pt x="402" y="373"/>
                  </a:cubicBezTo>
                  <a:cubicBezTo>
                    <a:pt x="402" y="581"/>
                    <a:pt x="313" y="760"/>
                    <a:pt x="208" y="760"/>
                  </a:cubicBezTo>
                  <a:cubicBezTo>
                    <a:pt x="104" y="760"/>
                    <a:pt x="0" y="596"/>
                    <a:pt x="0" y="388"/>
                  </a:cubicBezTo>
                  <a:cubicBezTo>
                    <a:pt x="0" y="179"/>
                    <a:pt x="89" y="1"/>
                    <a:pt x="194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28"/>
            <p:cNvSpPr/>
            <p:nvPr/>
          </p:nvSpPr>
          <p:spPr>
            <a:xfrm>
              <a:off x="2942575" y="2713100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685" y="90"/>
                  </a:moveTo>
                  <a:cubicBezTo>
                    <a:pt x="745" y="194"/>
                    <a:pt x="655" y="358"/>
                    <a:pt x="477" y="462"/>
                  </a:cubicBezTo>
                  <a:cubicBezTo>
                    <a:pt x="298" y="581"/>
                    <a:pt x="120" y="596"/>
                    <a:pt x="60" y="492"/>
                  </a:cubicBezTo>
                  <a:cubicBezTo>
                    <a:pt x="0" y="403"/>
                    <a:pt x="90" y="239"/>
                    <a:pt x="268" y="135"/>
                  </a:cubicBezTo>
                  <a:cubicBezTo>
                    <a:pt x="447" y="16"/>
                    <a:pt x="626" y="1"/>
                    <a:pt x="68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28"/>
            <p:cNvSpPr/>
            <p:nvPr/>
          </p:nvSpPr>
          <p:spPr>
            <a:xfrm>
              <a:off x="2921375" y="2704925"/>
              <a:ext cx="19725" cy="12675"/>
            </a:xfrm>
            <a:custGeom>
              <a:avLst/>
              <a:gdLst/>
              <a:ahLst/>
              <a:cxnLst/>
              <a:rect l="l" t="t" r="r" b="b"/>
              <a:pathLst>
                <a:path w="789" h="507" extrusionOk="0">
                  <a:moveTo>
                    <a:pt x="744" y="134"/>
                  </a:moveTo>
                  <a:cubicBezTo>
                    <a:pt x="789" y="238"/>
                    <a:pt x="655" y="372"/>
                    <a:pt x="461" y="432"/>
                  </a:cubicBezTo>
                  <a:cubicBezTo>
                    <a:pt x="253" y="506"/>
                    <a:pt x="74" y="477"/>
                    <a:pt x="30" y="372"/>
                  </a:cubicBezTo>
                  <a:cubicBezTo>
                    <a:pt x="0" y="268"/>
                    <a:pt x="134" y="119"/>
                    <a:pt x="327" y="60"/>
                  </a:cubicBezTo>
                  <a:cubicBezTo>
                    <a:pt x="536" y="0"/>
                    <a:pt x="714" y="30"/>
                    <a:pt x="744" y="13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28"/>
            <p:cNvSpPr/>
            <p:nvPr/>
          </p:nvSpPr>
          <p:spPr>
            <a:xfrm>
              <a:off x="2957450" y="2735800"/>
              <a:ext cx="17900" cy="16400"/>
            </a:xfrm>
            <a:custGeom>
              <a:avLst/>
              <a:gdLst/>
              <a:ahLst/>
              <a:cxnLst/>
              <a:rect l="l" t="t" r="r" b="b"/>
              <a:pathLst>
                <a:path w="716" h="656" extrusionOk="0">
                  <a:moveTo>
                    <a:pt x="75" y="75"/>
                  </a:moveTo>
                  <a:cubicBezTo>
                    <a:pt x="150" y="1"/>
                    <a:pt x="328" y="30"/>
                    <a:pt x="492" y="179"/>
                  </a:cubicBezTo>
                  <a:cubicBezTo>
                    <a:pt x="641" y="313"/>
                    <a:pt x="715" y="492"/>
                    <a:pt x="641" y="566"/>
                  </a:cubicBezTo>
                  <a:cubicBezTo>
                    <a:pt x="566" y="656"/>
                    <a:pt x="388" y="611"/>
                    <a:pt x="224" y="477"/>
                  </a:cubicBezTo>
                  <a:cubicBezTo>
                    <a:pt x="75" y="328"/>
                    <a:pt x="1" y="149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28"/>
            <p:cNvSpPr/>
            <p:nvPr/>
          </p:nvSpPr>
          <p:spPr>
            <a:xfrm>
              <a:off x="3065000" y="26159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1"/>
                  </a:moveTo>
                  <a:cubicBezTo>
                    <a:pt x="298" y="1"/>
                    <a:pt x="388" y="164"/>
                    <a:pt x="402" y="373"/>
                  </a:cubicBezTo>
                  <a:cubicBezTo>
                    <a:pt x="402" y="581"/>
                    <a:pt x="313" y="745"/>
                    <a:pt x="209" y="745"/>
                  </a:cubicBezTo>
                  <a:cubicBezTo>
                    <a:pt x="90" y="760"/>
                    <a:pt x="1" y="596"/>
                    <a:pt x="1" y="388"/>
                  </a:cubicBezTo>
                  <a:cubicBezTo>
                    <a:pt x="1" y="179"/>
                    <a:pt x="75" y="1"/>
                    <a:pt x="194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28"/>
            <p:cNvSpPr/>
            <p:nvPr/>
          </p:nvSpPr>
          <p:spPr>
            <a:xfrm>
              <a:off x="3085475" y="2613750"/>
              <a:ext cx="17500" cy="16400"/>
            </a:xfrm>
            <a:custGeom>
              <a:avLst/>
              <a:gdLst/>
              <a:ahLst/>
              <a:cxnLst/>
              <a:rect l="l" t="t" r="r" b="b"/>
              <a:pathLst>
                <a:path w="700" h="656" extrusionOk="0">
                  <a:moveTo>
                    <a:pt x="75" y="75"/>
                  </a:moveTo>
                  <a:cubicBezTo>
                    <a:pt x="149" y="0"/>
                    <a:pt x="328" y="45"/>
                    <a:pt x="477" y="179"/>
                  </a:cubicBezTo>
                  <a:cubicBezTo>
                    <a:pt x="640" y="313"/>
                    <a:pt x="700" y="492"/>
                    <a:pt x="625" y="566"/>
                  </a:cubicBezTo>
                  <a:cubicBezTo>
                    <a:pt x="566" y="655"/>
                    <a:pt x="372" y="611"/>
                    <a:pt x="224" y="477"/>
                  </a:cubicBezTo>
                  <a:cubicBezTo>
                    <a:pt x="60" y="343"/>
                    <a:pt x="0" y="164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28"/>
            <p:cNvSpPr/>
            <p:nvPr/>
          </p:nvSpPr>
          <p:spPr>
            <a:xfrm>
              <a:off x="2976075" y="2696725"/>
              <a:ext cx="18625" cy="10075"/>
            </a:xfrm>
            <a:custGeom>
              <a:avLst/>
              <a:gdLst/>
              <a:ahLst/>
              <a:cxnLst/>
              <a:rect l="l" t="t" r="r" b="b"/>
              <a:pathLst>
                <a:path w="745" h="403" extrusionOk="0">
                  <a:moveTo>
                    <a:pt x="0" y="194"/>
                  </a:moveTo>
                  <a:cubicBezTo>
                    <a:pt x="0" y="75"/>
                    <a:pt x="164" y="1"/>
                    <a:pt x="372" y="1"/>
                  </a:cubicBezTo>
                  <a:cubicBezTo>
                    <a:pt x="581" y="1"/>
                    <a:pt x="744" y="90"/>
                    <a:pt x="744" y="209"/>
                  </a:cubicBezTo>
                  <a:cubicBezTo>
                    <a:pt x="744" y="313"/>
                    <a:pt x="581" y="403"/>
                    <a:pt x="372" y="403"/>
                  </a:cubicBezTo>
                  <a:cubicBezTo>
                    <a:pt x="164" y="388"/>
                    <a:pt x="0" y="298"/>
                    <a:pt x="0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28"/>
            <p:cNvSpPr/>
            <p:nvPr/>
          </p:nvSpPr>
          <p:spPr>
            <a:xfrm>
              <a:off x="3014025" y="2710875"/>
              <a:ext cx="16400" cy="17500"/>
            </a:xfrm>
            <a:custGeom>
              <a:avLst/>
              <a:gdLst/>
              <a:ahLst/>
              <a:cxnLst/>
              <a:rect l="l" t="t" r="r" b="b"/>
              <a:pathLst>
                <a:path w="656" h="700" extrusionOk="0">
                  <a:moveTo>
                    <a:pt x="75" y="75"/>
                  </a:moveTo>
                  <a:cubicBezTo>
                    <a:pt x="164" y="0"/>
                    <a:pt x="343" y="60"/>
                    <a:pt x="477" y="224"/>
                  </a:cubicBezTo>
                  <a:cubicBezTo>
                    <a:pt x="611" y="372"/>
                    <a:pt x="655" y="566"/>
                    <a:pt x="566" y="640"/>
                  </a:cubicBezTo>
                  <a:cubicBezTo>
                    <a:pt x="492" y="700"/>
                    <a:pt x="313" y="640"/>
                    <a:pt x="164" y="477"/>
                  </a:cubicBezTo>
                  <a:cubicBezTo>
                    <a:pt x="30" y="328"/>
                    <a:pt x="0" y="134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28"/>
            <p:cNvSpPr/>
            <p:nvPr/>
          </p:nvSpPr>
          <p:spPr>
            <a:xfrm>
              <a:off x="2960425" y="2650575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90" y="75"/>
                  </a:moveTo>
                  <a:cubicBezTo>
                    <a:pt x="180" y="1"/>
                    <a:pt x="358" y="61"/>
                    <a:pt x="492" y="224"/>
                  </a:cubicBezTo>
                  <a:cubicBezTo>
                    <a:pt x="626" y="373"/>
                    <a:pt x="656" y="567"/>
                    <a:pt x="581" y="641"/>
                  </a:cubicBezTo>
                  <a:cubicBezTo>
                    <a:pt x="507" y="715"/>
                    <a:pt x="328" y="641"/>
                    <a:pt x="180" y="477"/>
                  </a:cubicBezTo>
                  <a:cubicBezTo>
                    <a:pt x="46" y="328"/>
                    <a:pt x="1" y="135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28"/>
            <p:cNvSpPr/>
            <p:nvPr/>
          </p:nvSpPr>
          <p:spPr>
            <a:xfrm>
              <a:off x="3008075" y="266397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7" y="31"/>
                  </a:moveTo>
                  <a:cubicBezTo>
                    <a:pt x="462" y="75"/>
                    <a:pt x="506" y="254"/>
                    <a:pt x="432" y="462"/>
                  </a:cubicBezTo>
                  <a:cubicBezTo>
                    <a:pt x="372" y="656"/>
                    <a:pt x="238" y="790"/>
                    <a:pt x="134" y="760"/>
                  </a:cubicBezTo>
                  <a:cubicBezTo>
                    <a:pt x="30" y="715"/>
                    <a:pt x="0" y="537"/>
                    <a:pt x="60" y="328"/>
                  </a:cubicBezTo>
                  <a:cubicBezTo>
                    <a:pt x="119" y="135"/>
                    <a:pt x="253" y="1"/>
                    <a:pt x="357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28"/>
            <p:cNvSpPr/>
            <p:nvPr/>
          </p:nvSpPr>
          <p:spPr>
            <a:xfrm>
              <a:off x="2985000" y="2670675"/>
              <a:ext cx="14525" cy="18650"/>
            </a:xfrm>
            <a:custGeom>
              <a:avLst/>
              <a:gdLst/>
              <a:ahLst/>
              <a:cxnLst/>
              <a:rect l="l" t="t" r="r" b="b"/>
              <a:pathLst>
                <a:path w="581" h="746" extrusionOk="0">
                  <a:moveTo>
                    <a:pt x="492" y="60"/>
                  </a:moveTo>
                  <a:cubicBezTo>
                    <a:pt x="581" y="120"/>
                    <a:pt x="566" y="298"/>
                    <a:pt x="462" y="477"/>
                  </a:cubicBezTo>
                  <a:cubicBezTo>
                    <a:pt x="358" y="656"/>
                    <a:pt x="194" y="745"/>
                    <a:pt x="105" y="685"/>
                  </a:cubicBezTo>
                  <a:cubicBezTo>
                    <a:pt x="0" y="641"/>
                    <a:pt x="15" y="447"/>
                    <a:pt x="119" y="269"/>
                  </a:cubicBezTo>
                  <a:cubicBezTo>
                    <a:pt x="238" y="90"/>
                    <a:pt x="402" y="1"/>
                    <a:pt x="492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28"/>
            <p:cNvSpPr/>
            <p:nvPr/>
          </p:nvSpPr>
          <p:spPr>
            <a:xfrm>
              <a:off x="2923600" y="262975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75" y="75"/>
                  </a:moveTo>
                  <a:cubicBezTo>
                    <a:pt x="164" y="0"/>
                    <a:pt x="343" y="75"/>
                    <a:pt x="477" y="224"/>
                  </a:cubicBezTo>
                  <a:cubicBezTo>
                    <a:pt x="611" y="387"/>
                    <a:pt x="655" y="566"/>
                    <a:pt x="566" y="640"/>
                  </a:cubicBezTo>
                  <a:cubicBezTo>
                    <a:pt x="492" y="715"/>
                    <a:pt x="313" y="640"/>
                    <a:pt x="179" y="492"/>
                  </a:cubicBezTo>
                  <a:cubicBezTo>
                    <a:pt x="30" y="328"/>
                    <a:pt x="0" y="149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28"/>
            <p:cNvSpPr/>
            <p:nvPr/>
          </p:nvSpPr>
          <p:spPr>
            <a:xfrm>
              <a:off x="2937375" y="2668450"/>
              <a:ext cx="11175" cy="19000"/>
            </a:xfrm>
            <a:custGeom>
              <a:avLst/>
              <a:gdLst/>
              <a:ahLst/>
              <a:cxnLst/>
              <a:rect l="l" t="t" r="r" b="b"/>
              <a:pathLst>
                <a:path w="447" h="760" extrusionOk="0">
                  <a:moveTo>
                    <a:pt x="268" y="0"/>
                  </a:moveTo>
                  <a:cubicBezTo>
                    <a:pt x="387" y="15"/>
                    <a:pt x="447" y="194"/>
                    <a:pt x="432" y="402"/>
                  </a:cubicBezTo>
                  <a:cubicBezTo>
                    <a:pt x="402" y="611"/>
                    <a:pt x="298" y="760"/>
                    <a:pt x="179" y="760"/>
                  </a:cubicBezTo>
                  <a:cubicBezTo>
                    <a:pt x="74" y="745"/>
                    <a:pt x="0" y="566"/>
                    <a:pt x="30" y="358"/>
                  </a:cubicBezTo>
                  <a:cubicBezTo>
                    <a:pt x="60" y="149"/>
                    <a:pt x="164" y="0"/>
                    <a:pt x="268" y="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28"/>
            <p:cNvSpPr/>
            <p:nvPr/>
          </p:nvSpPr>
          <p:spPr>
            <a:xfrm>
              <a:off x="2946300" y="258845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68" y="15"/>
                  </a:moveTo>
                  <a:cubicBezTo>
                    <a:pt x="372" y="15"/>
                    <a:pt x="447" y="194"/>
                    <a:pt x="417" y="402"/>
                  </a:cubicBezTo>
                  <a:cubicBezTo>
                    <a:pt x="402" y="610"/>
                    <a:pt x="283" y="774"/>
                    <a:pt x="179" y="759"/>
                  </a:cubicBezTo>
                  <a:cubicBezTo>
                    <a:pt x="75" y="744"/>
                    <a:pt x="0" y="566"/>
                    <a:pt x="30" y="357"/>
                  </a:cubicBezTo>
                  <a:cubicBezTo>
                    <a:pt x="45" y="149"/>
                    <a:pt x="164" y="0"/>
                    <a:pt x="268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28"/>
            <p:cNvSpPr/>
            <p:nvPr/>
          </p:nvSpPr>
          <p:spPr>
            <a:xfrm>
              <a:off x="2961925" y="26345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774" y="209"/>
                    <a:pt x="655" y="373"/>
                    <a:pt x="477" y="447"/>
                  </a:cubicBezTo>
                  <a:cubicBezTo>
                    <a:pt x="283" y="537"/>
                    <a:pt x="90" y="522"/>
                    <a:pt x="45" y="433"/>
                  </a:cubicBezTo>
                  <a:cubicBezTo>
                    <a:pt x="0" y="328"/>
                    <a:pt x="120" y="180"/>
                    <a:pt x="313" y="90"/>
                  </a:cubicBezTo>
                  <a:cubicBezTo>
                    <a:pt x="492" y="1"/>
                    <a:pt x="685" y="16"/>
                    <a:pt x="730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28"/>
            <p:cNvSpPr/>
            <p:nvPr/>
          </p:nvSpPr>
          <p:spPr>
            <a:xfrm>
              <a:off x="2942950" y="26234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45" y="164"/>
                  </a:moveTo>
                  <a:cubicBezTo>
                    <a:pt x="774" y="283"/>
                    <a:pt x="626" y="387"/>
                    <a:pt x="417" y="432"/>
                  </a:cubicBezTo>
                  <a:cubicBezTo>
                    <a:pt x="209" y="462"/>
                    <a:pt x="30" y="417"/>
                    <a:pt x="15" y="298"/>
                  </a:cubicBezTo>
                  <a:cubicBezTo>
                    <a:pt x="0" y="194"/>
                    <a:pt x="149" y="75"/>
                    <a:pt x="343" y="45"/>
                  </a:cubicBezTo>
                  <a:cubicBezTo>
                    <a:pt x="551" y="0"/>
                    <a:pt x="730" y="60"/>
                    <a:pt x="745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28"/>
            <p:cNvSpPr/>
            <p:nvPr/>
          </p:nvSpPr>
          <p:spPr>
            <a:xfrm>
              <a:off x="2998400" y="2583600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491" y="60"/>
                  </a:moveTo>
                  <a:cubicBezTo>
                    <a:pt x="596" y="120"/>
                    <a:pt x="581" y="313"/>
                    <a:pt x="462" y="492"/>
                  </a:cubicBezTo>
                  <a:cubicBezTo>
                    <a:pt x="357" y="671"/>
                    <a:pt x="194" y="760"/>
                    <a:pt x="89" y="700"/>
                  </a:cubicBezTo>
                  <a:cubicBezTo>
                    <a:pt x="0" y="641"/>
                    <a:pt x="15" y="447"/>
                    <a:pt x="134" y="269"/>
                  </a:cubicBezTo>
                  <a:cubicBezTo>
                    <a:pt x="238" y="105"/>
                    <a:pt x="402" y="1"/>
                    <a:pt x="491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28"/>
            <p:cNvSpPr/>
            <p:nvPr/>
          </p:nvSpPr>
          <p:spPr>
            <a:xfrm>
              <a:off x="2961925" y="260965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60" y="164"/>
                  </a:moveTo>
                  <a:cubicBezTo>
                    <a:pt x="774" y="269"/>
                    <a:pt x="626" y="388"/>
                    <a:pt x="417" y="432"/>
                  </a:cubicBezTo>
                  <a:cubicBezTo>
                    <a:pt x="209" y="462"/>
                    <a:pt x="30" y="403"/>
                    <a:pt x="15" y="298"/>
                  </a:cubicBezTo>
                  <a:cubicBezTo>
                    <a:pt x="0" y="194"/>
                    <a:pt x="149" y="75"/>
                    <a:pt x="343" y="30"/>
                  </a:cubicBezTo>
                  <a:cubicBezTo>
                    <a:pt x="551" y="1"/>
                    <a:pt x="730" y="60"/>
                    <a:pt x="760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28"/>
            <p:cNvSpPr/>
            <p:nvPr/>
          </p:nvSpPr>
          <p:spPr>
            <a:xfrm>
              <a:off x="3040825" y="259477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759" y="179"/>
                  </a:moveTo>
                  <a:cubicBezTo>
                    <a:pt x="774" y="283"/>
                    <a:pt x="625" y="402"/>
                    <a:pt x="432" y="432"/>
                  </a:cubicBezTo>
                  <a:cubicBezTo>
                    <a:pt x="223" y="477"/>
                    <a:pt x="45" y="417"/>
                    <a:pt x="30" y="298"/>
                  </a:cubicBezTo>
                  <a:cubicBezTo>
                    <a:pt x="0" y="194"/>
                    <a:pt x="149" y="75"/>
                    <a:pt x="357" y="45"/>
                  </a:cubicBezTo>
                  <a:cubicBezTo>
                    <a:pt x="566" y="0"/>
                    <a:pt x="744" y="60"/>
                    <a:pt x="759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28"/>
            <p:cNvSpPr/>
            <p:nvPr/>
          </p:nvSpPr>
          <p:spPr>
            <a:xfrm>
              <a:off x="3006575" y="262342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81" y="640"/>
                  </a:moveTo>
                  <a:cubicBezTo>
                    <a:pt x="492" y="715"/>
                    <a:pt x="313" y="640"/>
                    <a:pt x="179" y="477"/>
                  </a:cubicBezTo>
                  <a:cubicBezTo>
                    <a:pt x="45" y="328"/>
                    <a:pt x="1" y="134"/>
                    <a:pt x="90" y="75"/>
                  </a:cubicBezTo>
                  <a:cubicBezTo>
                    <a:pt x="164" y="0"/>
                    <a:pt x="343" y="60"/>
                    <a:pt x="477" y="224"/>
                  </a:cubicBezTo>
                  <a:cubicBezTo>
                    <a:pt x="611" y="373"/>
                    <a:pt x="656" y="566"/>
                    <a:pt x="581" y="64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28"/>
            <p:cNvSpPr/>
            <p:nvPr/>
          </p:nvSpPr>
          <p:spPr>
            <a:xfrm>
              <a:off x="3014025" y="26007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47" y="715"/>
                  </a:moveTo>
                  <a:cubicBezTo>
                    <a:pt x="343" y="774"/>
                    <a:pt x="194" y="655"/>
                    <a:pt x="90" y="477"/>
                  </a:cubicBezTo>
                  <a:cubicBezTo>
                    <a:pt x="0" y="298"/>
                    <a:pt x="0" y="105"/>
                    <a:pt x="105" y="45"/>
                  </a:cubicBezTo>
                  <a:cubicBezTo>
                    <a:pt x="194" y="0"/>
                    <a:pt x="358" y="105"/>
                    <a:pt x="447" y="298"/>
                  </a:cubicBezTo>
                  <a:cubicBezTo>
                    <a:pt x="536" y="477"/>
                    <a:pt x="536" y="670"/>
                    <a:pt x="447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28"/>
            <p:cNvSpPr/>
            <p:nvPr/>
          </p:nvSpPr>
          <p:spPr>
            <a:xfrm>
              <a:off x="2986850" y="2640900"/>
              <a:ext cx="14550" cy="18650"/>
            </a:xfrm>
            <a:custGeom>
              <a:avLst/>
              <a:gdLst/>
              <a:ahLst/>
              <a:cxnLst/>
              <a:rect l="l" t="t" r="r" b="b"/>
              <a:pathLst>
                <a:path w="582" h="746" extrusionOk="0">
                  <a:moveTo>
                    <a:pt x="492" y="61"/>
                  </a:moveTo>
                  <a:cubicBezTo>
                    <a:pt x="581" y="120"/>
                    <a:pt x="566" y="299"/>
                    <a:pt x="462" y="477"/>
                  </a:cubicBezTo>
                  <a:cubicBezTo>
                    <a:pt x="343" y="656"/>
                    <a:pt x="179" y="745"/>
                    <a:pt x="90" y="686"/>
                  </a:cubicBezTo>
                  <a:cubicBezTo>
                    <a:pt x="1" y="641"/>
                    <a:pt x="16" y="448"/>
                    <a:pt x="120" y="269"/>
                  </a:cubicBezTo>
                  <a:cubicBezTo>
                    <a:pt x="224" y="90"/>
                    <a:pt x="388" y="1"/>
                    <a:pt x="492" y="6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28"/>
            <p:cNvSpPr/>
            <p:nvPr/>
          </p:nvSpPr>
          <p:spPr>
            <a:xfrm>
              <a:off x="3019975" y="26959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5" y="269"/>
                  </a:moveTo>
                  <a:cubicBezTo>
                    <a:pt x="1" y="150"/>
                    <a:pt x="164" y="46"/>
                    <a:pt x="373" y="31"/>
                  </a:cubicBezTo>
                  <a:cubicBezTo>
                    <a:pt x="566" y="1"/>
                    <a:pt x="745" y="75"/>
                    <a:pt x="760" y="180"/>
                  </a:cubicBezTo>
                  <a:cubicBezTo>
                    <a:pt x="775" y="284"/>
                    <a:pt x="626" y="403"/>
                    <a:pt x="417" y="418"/>
                  </a:cubicBezTo>
                  <a:cubicBezTo>
                    <a:pt x="209" y="447"/>
                    <a:pt x="30" y="373"/>
                    <a:pt x="15" y="26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28"/>
            <p:cNvSpPr/>
            <p:nvPr/>
          </p:nvSpPr>
          <p:spPr>
            <a:xfrm>
              <a:off x="3047500" y="26859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104"/>
                  </a:moveTo>
                  <a:cubicBezTo>
                    <a:pt x="775" y="208"/>
                    <a:pt x="656" y="357"/>
                    <a:pt x="462" y="447"/>
                  </a:cubicBezTo>
                  <a:cubicBezTo>
                    <a:pt x="284" y="521"/>
                    <a:pt x="90" y="521"/>
                    <a:pt x="46" y="417"/>
                  </a:cubicBezTo>
                  <a:cubicBezTo>
                    <a:pt x="1" y="313"/>
                    <a:pt x="105" y="164"/>
                    <a:pt x="299" y="74"/>
                  </a:cubicBezTo>
                  <a:cubicBezTo>
                    <a:pt x="492" y="0"/>
                    <a:pt x="686" y="0"/>
                    <a:pt x="730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28"/>
            <p:cNvSpPr/>
            <p:nvPr/>
          </p:nvSpPr>
          <p:spPr>
            <a:xfrm>
              <a:off x="3066500" y="2657275"/>
              <a:ext cx="14900" cy="19025"/>
            </a:xfrm>
            <a:custGeom>
              <a:avLst/>
              <a:gdLst/>
              <a:ahLst/>
              <a:cxnLst/>
              <a:rect l="l" t="t" r="r" b="b"/>
              <a:pathLst>
                <a:path w="596" h="761" extrusionOk="0">
                  <a:moveTo>
                    <a:pt x="491" y="60"/>
                  </a:moveTo>
                  <a:cubicBezTo>
                    <a:pt x="596" y="120"/>
                    <a:pt x="581" y="313"/>
                    <a:pt x="462" y="492"/>
                  </a:cubicBezTo>
                  <a:cubicBezTo>
                    <a:pt x="357" y="671"/>
                    <a:pt x="194" y="760"/>
                    <a:pt x="104" y="701"/>
                  </a:cubicBezTo>
                  <a:cubicBezTo>
                    <a:pt x="0" y="641"/>
                    <a:pt x="15" y="447"/>
                    <a:pt x="134" y="284"/>
                  </a:cubicBezTo>
                  <a:cubicBezTo>
                    <a:pt x="238" y="105"/>
                    <a:pt x="402" y="1"/>
                    <a:pt x="491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28"/>
            <p:cNvSpPr/>
            <p:nvPr/>
          </p:nvSpPr>
          <p:spPr>
            <a:xfrm>
              <a:off x="3029275" y="2663600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447" y="715"/>
                  </a:moveTo>
                  <a:cubicBezTo>
                    <a:pt x="358" y="775"/>
                    <a:pt x="194" y="656"/>
                    <a:pt x="105" y="477"/>
                  </a:cubicBezTo>
                  <a:cubicBezTo>
                    <a:pt x="1" y="299"/>
                    <a:pt x="1" y="105"/>
                    <a:pt x="105" y="46"/>
                  </a:cubicBezTo>
                  <a:cubicBezTo>
                    <a:pt x="209" y="1"/>
                    <a:pt x="358" y="105"/>
                    <a:pt x="447" y="299"/>
                  </a:cubicBezTo>
                  <a:cubicBezTo>
                    <a:pt x="551" y="477"/>
                    <a:pt x="551" y="671"/>
                    <a:pt x="447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28"/>
            <p:cNvSpPr/>
            <p:nvPr/>
          </p:nvSpPr>
          <p:spPr>
            <a:xfrm>
              <a:off x="3029650" y="2620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19"/>
                  </a:moveTo>
                  <a:cubicBezTo>
                    <a:pt x="775" y="224"/>
                    <a:pt x="655" y="373"/>
                    <a:pt x="477" y="447"/>
                  </a:cubicBezTo>
                  <a:cubicBezTo>
                    <a:pt x="283" y="536"/>
                    <a:pt x="90" y="521"/>
                    <a:pt x="45" y="432"/>
                  </a:cubicBezTo>
                  <a:cubicBezTo>
                    <a:pt x="1" y="328"/>
                    <a:pt x="120" y="179"/>
                    <a:pt x="313" y="90"/>
                  </a:cubicBezTo>
                  <a:cubicBezTo>
                    <a:pt x="492" y="0"/>
                    <a:pt x="685" y="15"/>
                    <a:pt x="730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28"/>
            <p:cNvSpPr/>
            <p:nvPr/>
          </p:nvSpPr>
          <p:spPr>
            <a:xfrm>
              <a:off x="3044900" y="2645375"/>
              <a:ext cx="11200" cy="19000"/>
            </a:xfrm>
            <a:custGeom>
              <a:avLst/>
              <a:gdLst/>
              <a:ahLst/>
              <a:cxnLst/>
              <a:rect l="l" t="t" r="r" b="b"/>
              <a:pathLst>
                <a:path w="448" h="760" extrusionOk="0">
                  <a:moveTo>
                    <a:pt x="269" y="1"/>
                  </a:moveTo>
                  <a:cubicBezTo>
                    <a:pt x="373" y="15"/>
                    <a:pt x="447" y="194"/>
                    <a:pt x="418" y="402"/>
                  </a:cubicBezTo>
                  <a:cubicBezTo>
                    <a:pt x="403" y="611"/>
                    <a:pt x="284" y="760"/>
                    <a:pt x="179" y="760"/>
                  </a:cubicBezTo>
                  <a:cubicBezTo>
                    <a:pt x="75" y="745"/>
                    <a:pt x="1" y="566"/>
                    <a:pt x="31" y="358"/>
                  </a:cubicBezTo>
                  <a:cubicBezTo>
                    <a:pt x="45" y="149"/>
                    <a:pt x="150" y="1"/>
                    <a:pt x="269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28"/>
            <p:cNvSpPr/>
            <p:nvPr/>
          </p:nvSpPr>
          <p:spPr>
            <a:xfrm>
              <a:off x="2904250" y="2591050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5" y="343"/>
                  </a:moveTo>
                  <a:cubicBezTo>
                    <a:pt x="715" y="447"/>
                    <a:pt x="536" y="492"/>
                    <a:pt x="328" y="432"/>
                  </a:cubicBezTo>
                  <a:cubicBezTo>
                    <a:pt x="134" y="373"/>
                    <a:pt x="0" y="253"/>
                    <a:pt x="30" y="134"/>
                  </a:cubicBezTo>
                  <a:cubicBezTo>
                    <a:pt x="60" y="30"/>
                    <a:pt x="238" y="0"/>
                    <a:pt x="447" y="45"/>
                  </a:cubicBezTo>
                  <a:cubicBezTo>
                    <a:pt x="640" y="105"/>
                    <a:pt x="774" y="239"/>
                    <a:pt x="745" y="34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28"/>
            <p:cNvSpPr/>
            <p:nvPr/>
          </p:nvSpPr>
          <p:spPr>
            <a:xfrm>
              <a:off x="2906475" y="26461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60" y="164"/>
                  </a:moveTo>
                  <a:cubicBezTo>
                    <a:pt x="775" y="268"/>
                    <a:pt x="626" y="387"/>
                    <a:pt x="417" y="432"/>
                  </a:cubicBezTo>
                  <a:cubicBezTo>
                    <a:pt x="224" y="462"/>
                    <a:pt x="30" y="417"/>
                    <a:pt x="16" y="298"/>
                  </a:cubicBezTo>
                  <a:cubicBezTo>
                    <a:pt x="1" y="194"/>
                    <a:pt x="149" y="75"/>
                    <a:pt x="343" y="45"/>
                  </a:cubicBezTo>
                  <a:cubicBezTo>
                    <a:pt x="551" y="0"/>
                    <a:pt x="730" y="60"/>
                    <a:pt x="760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28"/>
            <p:cNvSpPr/>
            <p:nvPr/>
          </p:nvSpPr>
          <p:spPr>
            <a:xfrm>
              <a:off x="2889725" y="26945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1" y="194"/>
                  </a:moveTo>
                  <a:cubicBezTo>
                    <a:pt x="1" y="75"/>
                    <a:pt x="179" y="0"/>
                    <a:pt x="373" y="0"/>
                  </a:cubicBezTo>
                  <a:cubicBezTo>
                    <a:pt x="581" y="0"/>
                    <a:pt x="760" y="105"/>
                    <a:pt x="745" y="209"/>
                  </a:cubicBezTo>
                  <a:cubicBezTo>
                    <a:pt x="745" y="313"/>
                    <a:pt x="581" y="402"/>
                    <a:pt x="373" y="402"/>
                  </a:cubicBezTo>
                  <a:cubicBezTo>
                    <a:pt x="165" y="387"/>
                    <a:pt x="1" y="298"/>
                    <a:pt x="1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28"/>
            <p:cNvSpPr/>
            <p:nvPr/>
          </p:nvSpPr>
          <p:spPr>
            <a:xfrm>
              <a:off x="2879675" y="2716825"/>
              <a:ext cx="12325" cy="19375"/>
            </a:xfrm>
            <a:custGeom>
              <a:avLst/>
              <a:gdLst/>
              <a:ahLst/>
              <a:cxnLst/>
              <a:rect l="l" t="t" r="r" b="b"/>
              <a:pathLst>
                <a:path w="493" h="775" extrusionOk="0">
                  <a:moveTo>
                    <a:pt x="150" y="15"/>
                  </a:moveTo>
                  <a:cubicBezTo>
                    <a:pt x="254" y="1"/>
                    <a:pt x="388" y="134"/>
                    <a:pt x="447" y="328"/>
                  </a:cubicBezTo>
                  <a:cubicBezTo>
                    <a:pt x="492" y="536"/>
                    <a:pt x="447" y="715"/>
                    <a:pt x="343" y="745"/>
                  </a:cubicBezTo>
                  <a:cubicBezTo>
                    <a:pt x="239" y="775"/>
                    <a:pt x="120" y="641"/>
                    <a:pt x="60" y="432"/>
                  </a:cubicBezTo>
                  <a:cubicBezTo>
                    <a:pt x="1" y="239"/>
                    <a:pt x="46" y="45"/>
                    <a:pt x="150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28"/>
            <p:cNvSpPr/>
            <p:nvPr/>
          </p:nvSpPr>
          <p:spPr>
            <a:xfrm>
              <a:off x="2846575" y="2722400"/>
              <a:ext cx="18625" cy="14550"/>
            </a:xfrm>
            <a:custGeom>
              <a:avLst/>
              <a:gdLst/>
              <a:ahLst/>
              <a:cxnLst/>
              <a:rect l="l" t="t" r="r" b="b"/>
              <a:pathLst>
                <a:path w="745" h="582" extrusionOk="0">
                  <a:moveTo>
                    <a:pt x="60" y="492"/>
                  </a:moveTo>
                  <a:cubicBezTo>
                    <a:pt x="0" y="403"/>
                    <a:pt x="89" y="239"/>
                    <a:pt x="268" y="120"/>
                  </a:cubicBezTo>
                  <a:cubicBezTo>
                    <a:pt x="447" y="16"/>
                    <a:pt x="640" y="1"/>
                    <a:pt x="685" y="90"/>
                  </a:cubicBezTo>
                  <a:cubicBezTo>
                    <a:pt x="744" y="194"/>
                    <a:pt x="655" y="358"/>
                    <a:pt x="476" y="462"/>
                  </a:cubicBezTo>
                  <a:cubicBezTo>
                    <a:pt x="298" y="566"/>
                    <a:pt x="104" y="581"/>
                    <a:pt x="60" y="49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28"/>
            <p:cNvSpPr/>
            <p:nvPr/>
          </p:nvSpPr>
          <p:spPr>
            <a:xfrm>
              <a:off x="2875225" y="2747350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15" y="149"/>
                  </a:moveTo>
                  <a:cubicBezTo>
                    <a:pt x="45" y="45"/>
                    <a:pt x="238" y="0"/>
                    <a:pt x="432" y="60"/>
                  </a:cubicBezTo>
                  <a:cubicBezTo>
                    <a:pt x="640" y="119"/>
                    <a:pt x="774" y="253"/>
                    <a:pt x="745" y="357"/>
                  </a:cubicBezTo>
                  <a:cubicBezTo>
                    <a:pt x="715" y="461"/>
                    <a:pt x="536" y="491"/>
                    <a:pt x="328" y="447"/>
                  </a:cubicBezTo>
                  <a:cubicBezTo>
                    <a:pt x="134" y="387"/>
                    <a:pt x="0" y="253"/>
                    <a:pt x="15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28"/>
            <p:cNvSpPr/>
            <p:nvPr/>
          </p:nvSpPr>
          <p:spPr>
            <a:xfrm>
              <a:off x="2811950" y="274065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1" y="149"/>
                  </a:moveTo>
                  <a:cubicBezTo>
                    <a:pt x="75" y="45"/>
                    <a:pt x="254" y="0"/>
                    <a:pt x="447" y="60"/>
                  </a:cubicBezTo>
                  <a:cubicBezTo>
                    <a:pt x="656" y="104"/>
                    <a:pt x="790" y="238"/>
                    <a:pt x="760" y="342"/>
                  </a:cubicBezTo>
                  <a:cubicBezTo>
                    <a:pt x="730" y="462"/>
                    <a:pt x="552" y="491"/>
                    <a:pt x="343" y="432"/>
                  </a:cubicBezTo>
                  <a:cubicBezTo>
                    <a:pt x="150" y="387"/>
                    <a:pt x="1" y="253"/>
                    <a:pt x="31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28"/>
            <p:cNvSpPr/>
            <p:nvPr/>
          </p:nvSpPr>
          <p:spPr>
            <a:xfrm>
              <a:off x="2848050" y="2751425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30" y="150"/>
                  </a:moveTo>
                  <a:cubicBezTo>
                    <a:pt x="60" y="45"/>
                    <a:pt x="254" y="1"/>
                    <a:pt x="447" y="60"/>
                  </a:cubicBezTo>
                  <a:cubicBezTo>
                    <a:pt x="656" y="120"/>
                    <a:pt x="790" y="239"/>
                    <a:pt x="760" y="358"/>
                  </a:cubicBezTo>
                  <a:cubicBezTo>
                    <a:pt x="730" y="462"/>
                    <a:pt x="537" y="492"/>
                    <a:pt x="343" y="432"/>
                  </a:cubicBezTo>
                  <a:cubicBezTo>
                    <a:pt x="135" y="388"/>
                    <a:pt x="1" y="254"/>
                    <a:pt x="30" y="15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28"/>
            <p:cNvSpPr/>
            <p:nvPr/>
          </p:nvSpPr>
          <p:spPr>
            <a:xfrm>
              <a:off x="2816050" y="2765575"/>
              <a:ext cx="19000" cy="14900"/>
            </a:xfrm>
            <a:custGeom>
              <a:avLst/>
              <a:gdLst/>
              <a:ahLst/>
              <a:cxnLst/>
              <a:rect l="l" t="t" r="r" b="b"/>
              <a:pathLst>
                <a:path w="760" h="596" extrusionOk="0">
                  <a:moveTo>
                    <a:pt x="60" y="492"/>
                  </a:moveTo>
                  <a:cubicBezTo>
                    <a:pt x="1" y="402"/>
                    <a:pt x="105" y="239"/>
                    <a:pt x="269" y="134"/>
                  </a:cubicBezTo>
                  <a:cubicBezTo>
                    <a:pt x="447" y="15"/>
                    <a:pt x="641" y="0"/>
                    <a:pt x="700" y="105"/>
                  </a:cubicBezTo>
                  <a:cubicBezTo>
                    <a:pt x="760" y="194"/>
                    <a:pt x="656" y="358"/>
                    <a:pt x="477" y="462"/>
                  </a:cubicBezTo>
                  <a:cubicBezTo>
                    <a:pt x="313" y="581"/>
                    <a:pt x="120" y="596"/>
                    <a:pt x="60" y="49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28"/>
            <p:cNvSpPr/>
            <p:nvPr/>
          </p:nvSpPr>
          <p:spPr>
            <a:xfrm>
              <a:off x="2777725" y="2777100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492"/>
                  </a:moveTo>
                  <a:cubicBezTo>
                    <a:pt x="0" y="403"/>
                    <a:pt x="90" y="239"/>
                    <a:pt x="268" y="120"/>
                  </a:cubicBezTo>
                  <a:cubicBezTo>
                    <a:pt x="447" y="16"/>
                    <a:pt x="641" y="1"/>
                    <a:pt x="700" y="90"/>
                  </a:cubicBezTo>
                  <a:cubicBezTo>
                    <a:pt x="760" y="194"/>
                    <a:pt x="655" y="358"/>
                    <a:pt x="477" y="462"/>
                  </a:cubicBezTo>
                  <a:cubicBezTo>
                    <a:pt x="298" y="566"/>
                    <a:pt x="120" y="581"/>
                    <a:pt x="60" y="49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28"/>
            <p:cNvSpPr/>
            <p:nvPr/>
          </p:nvSpPr>
          <p:spPr>
            <a:xfrm>
              <a:off x="3389125" y="27030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75"/>
                  </a:moveTo>
                  <a:cubicBezTo>
                    <a:pt x="0" y="135"/>
                    <a:pt x="15" y="313"/>
                    <a:pt x="149" y="492"/>
                  </a:cubicBezTo>
                  <a:cubicBezTo>
                    <a:pt x="268" y="656"/>
                    <a:pt x="432" y="745"/>
                    <a:pt x="521" y="685"/>
                  </a:cubicBezTo>
                  <a:cubicBezTo>
                    <a:pt x="611" y="626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28"/>
            <p:cNvSpPr/>
            <p:nvPr/>
          </p:nvSpPr>
          <p:spPr>
            <a:xfrm>
              <a:off x="3422600" y="2727250"/>
              <a:ext cx="19025" cy="11175"/>
            </a:xfrm>
            <a:custGeom>
              <a:avLst/>
              <a:gdLst/>
              <a:ahLst/>
              <a:cxnLst/>
              <a:rect l="l" t="t" r="r" b="b"/>
              <a:pathLst>
                <a:path w="761" h="447" extrusionOk="0">
                  <a:moveTo>
                    <a:pt x="1" y="179"/>
                  </a:moveTo>
                  <a:cubicBezTo>
                    <a:pt x="1" y="298"/>
                    <a:pt x="150" y="402"/>
                    <a:pt x="358" y="432"/>
                  </a:cubicBezTo>
                  <a:cubicBezTo>
                    <a:pt x="567" y="447"/>
                    <a:pt x="745" y="387"/>
                    <a:pt x="745" y="283"/>
                  </a:cubicBezTo>
                  <a:cubicBezTo>
                    <a:pt x="760" y="164"/>
                    <a:pt x="611" y="60"/>
                    <a:pt x="403" y="30"/>
                  </a:cubicBezTo>
                  <a:cubicBezTo>
                    <a:pt x="194" y="0"/>
                    <a:pt x="16" y="75"/>
                    <a:pt x="1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28"/>
            <p:cNvSpPr/>
            <p:nvPr/>
          </p:nvSpPr>
          <p:spPr>
            <a:xfrm>
              <a:off x="3342600" y="271645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6" y="179"/>
                  </a:moveTo>
                  <a:cubicBezTo>
                    <a:pt x="1" y="298"/>
                    <a:pt x="164" y="403"/>
                    <a:pt x="358" y="432"/>
                  </a:cubicBezTo>
                  <a:cubicBezTo>
                    <a:pt x="566" y="462"/>
                    <a:pt x="745" y="388"/>
                    <a:pt x="760" y="283"/>
                  </a:cubicBezTo>
                  <a:cubicBezTo>
                    <a:pt x="775" y="164"/>
                    <a:pt x="626" y="60"/>
                    <a:pt x="417" y="30"/>
                  </a:cubicBezTo>
                  <a:cubicBezTo>
                    <a:pt x="209" y="1"/>
                    <a:pt x="30" y="75"/>
                    <a:pt x="16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28"/>
            <p:cNvSpPr/>
            <p:nvPr/>
          </p:nvSpPr>
          <p:spPr>
            <a:xfrm>
              <a:off x="3381675" y="274287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90" y="655"/>
                  </a:moveTo>
                  <a:cubicBezTo>
                    <a:pt x="164" y="730"/>
                    <a:pt x="343" y="640"/>
                    <a:pt x="477" y="477"/>
                  </a:cubicBezTo>
                  <a:cubicBezTo>
                    <a:pt x="596" y="328"/>
                    <a:pt x="641" y="134"/>
                    <a:pt x="551" y="60"/>
                  </a:cubicBezTo>
                  <a:cubicBezTo>
                    <a:pt x="462" y="0"/>
                    <a:pt x="283" y="75"/>
                    <a:pt x="164" y="239"/>
                  </a:cubicBezTo>
                  <a:cubicBezTo>
                    <a:pt x="30" y="402"/>
                    <a:pt x="1" y="581"/>
                    <a:pt x="90" y="65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28"/>
            <p:cNvSpPr/>
            <p:nvPr/>
          </p:nvSpPr>
          <p:spPr>
            <a:xfrm>
              <a:off x="3376100" y="27205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04" y="730"/>
                  </a:moveTo>
                  <a:cubicBezTo>
                    <a:pt x="209" y="774"/>
                    <a:pt x="358" y="655"/>
                    <a:pt x="447" y="477"/>
                  </a:cubicBezTo>
                  <a:cubicBezTo>
                    <a:pt x="521" y="283"/>
                    <a:pt x="521" y="90"/>
                    <a:pt x="417" y="45"/>
                  </a:cubicBezTo>
                  <a:cubicBezTo>
                    <a:pt x="313" y="0"/>
                    <a:pt x="164" y="119"/>
                    <a:pt x="75" y="313"/>
                  </a:cubicBezTo>
                  <a:cubicBezTo>
                    <a:pt x="0" y="492"/>
                    <a:pt x="0" y="685"/>
                    <a:pt x="104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28"/>
            <p:cNvSpPr/>
            <p:nvPr/>
          </p:nvSpPr>
          <p:spPr>
            <a:xfrm>
              <a:off x="3305025" y="269710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5" y="179"/>
                  </a:moveTo>
                  <a:cubicBezTo>
                    <a:pt x="0" y="283"/>
                    <a:pt x="149" y="402"/>
                    <a:pt x="358" y="432"/>
                  </a:cubicBezTo>
                  <a:cubicBezTo>
                    <a:pt x="566" y="447"/>
                    <a:pt x="745" y="388"/>
                    <a:pt x="759" y="283"/>
                  </a:cubicBezTo>
                  <a:cubicBezTo>
                    <a:pt x="774" y="164"/>
                    <a:pt x="611" y="60"/>
                    <a:pt x="402" y="30"/>
                  </a:cubicBezTo>
                  <a:cubicBezTo>
                    <a:pt x="194" y="1"/>
                    <a:pt x="30" y="75"/>
                    <a:pt x="15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28"/>
            <p:cNvSpPr/>
            <p:nvPr/>
          </p:nvSpPr>
          <p:spPr>
            <a:xfrm>
              <a:off x="3344475" y="2682225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75" y="581"/>
                  </a:moveTo>
                  <a:cubicBezTo>
                    <a:pt x="149" y="655"/>
                    <a:pt x="328" y="610"/>
                    <a:pt x="491" y="477"/>
                  </a:cubicBezTo>
                  <a:cubicBezTo>
                    <a:pt x="655" y="343"/>
                    <a:pt x="715" y="164"/>
                    <a:pt x="640" y="90"/>
                  </a:cubicBezTo>
                  <a:cubicBezTo>
                    <a:pt x="581" y="0"/>
                    <a:pt x="387" y="45"/>
                    <a:pt x="238" y="179"/>
                  </a:cubicBezTo>
                  <a:cubicBezTo>
                    <a:pt x="75" y="313"/>
                    <a:pt x="0" y="491"/>
                    <a:pt x="75" y="58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28"/>
            <p:cNvSpPr/>
            <p:nvPr/>
          </p:nvSpPr>
          <p:spPr>
            <a:xfrm>
              <a:off x="3283075" y="2733950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60" y="581"/>
                  </a:moveTo>
                  <a:cubicBezTo>
                    <a:pt x="134" y="655"/>
                    <a:pt x="328" y="625"/>
                    <a:pt x="476" y="491"/>
                  </a:cubicBezTo>
                  <a:cubicBezTo>
                    <a:pt x="640" y="357"/>
                    <a:pt x="715" y="179"/>
                    <a:pt x="640" y="90"/>
                  </a:cubicBezTo>
                  <a:cubicBezTo>
                    <a:pt x="566" y="0"/>
                    <a:pt x="387" y="45"/>
                    <a:pt x="223" y="179"/>
                  </a:cubicBezTo>
                  <a:cubicBezTo>
                    <a:pt x="60" y="313"/>
                    <a:pt x="0" y="491"/>
                    <a:pt x="60" y="58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28"/>
            <p:cNvSpPr/>
            <p:nvPr/>
          </p:nvSpPr>
          <p:spPr>
            <a:xfrm>
              <a:off x="3333300" y="2725000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283" y="760"/>
                  </a:moveTo>
                  <a:cubicBezTo>
                    <a:pt x="402" y="730"/>
                    <a:pt x="462" y="552"/>
                    <a:pt x="432" y="358"/>
                  </a:cubicBezTo>
                  <a:cubicBezTo>
                    <a:pt x="388" y="150"/>
                    <a:pt x="283" y="1"/>
                    <a:pt x="164" y="16"/>
                  </a:cubicBezTo>
                  <a:cubicBezTo>
                    <a:pt x="60" y="31"/>
                    <a:pt x="1" y="209"/>
                    <a:pt x="30" y="418"/>
                  </a:cubicBezTo>
                  <a:cubicBezTo>
                    <a:pt x="60" y="626"/>
                    <a:pt x="179" y="775"/>
                    <a:pt x="283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28"/>
            <p:cNvSpPr/>
            <p:nvPr/>
          </p:nvSpPr>
          <p:spPr>
            <a:xfrm>
              <a:off x="3311725" y="27157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2" y="730"/>
                  </a:moveTo>
                  <a:cubicBezTo>
                    <a:pt x="506" y="686"/>
                    <a:pt x="521" y="492"/>
                    <a:pt x="447" y="313"/>
                  </a:cubicBezTo>
                  <a:cubicBezTo>
                    <a:pt x="357" y="120"/>
                    <a:pt x="209" y="1"/>
                    <a:pt x="119" y="46"/>
                  </a:cubicBezTo>
                  <a:cubicBezTo>
                    <a:pt x="15" y="90"/>
                    <a:pt x="0" y="269"/>
                    <a:pt x="75" y="462"/>
                  </a:cubicBezTo>
                  <a:cubicBezTo>
                    <a:pt x="164" y="656"/>
                    <a:pt x="313" y="775"/>
                    <a:pt x="402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28"/>
            <p:cNvSpPr/>
            <p:nvPr/>
          </p:nvSpPr>
          <p:spPr>
            <a:xfrm>
              <a:off x="3311350" y="278007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05" y="730"/>
                  </a:moveTo>
                  <a:cubicBezTo>
                    <a:pt x="209" y="775"/>
                    <a:pt x="358" y="656"/>
                    <a:pt x="447" y="477"/>
                  </a:cubicBezTo>
                  <a:cubicBezTo>
                    <a:pt x="521" y="284"/>
                    <a:pt x="521" y="90"/>
                    <a:pt x="417" y="46"/>
                  </a:cubicBezTo>
                  <a:cubicBezTo>
                    <a:pt x="313" y="1"/>
                    <a:pt x="164" y="120"/>
                    <a:pt x="75" y="314"/>
                  </a:cubicBezTo>
                  <a:cubicBezTo>
                    <a:pt x="0" y="492"/>
                    <a:pt x="0" y="686"/>
                    <a:pt x="105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28"/>
            <p:cNvSpPr/>
            <p:nvPr/>
          </p:nvSpPr>
          <p:spPr>
            <a:xfrm>
              <a:off x="3310600" y="273915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17" y="730"/>
                  </a:moveTo>
                  <a:cubicBezTo>
                    <a:pt x="522" y="685"/>
                    <a:pt x="536" y="492"/>
                    <a:pt x="447" y="313"/>
                  </a:cubicBezTo>
                  <a:cubicBezTo>
                    <a:pt x="373" y="120"/>
                    <a:pt x="224" y="1"/>
                    <a:pt x="120" y="45"/>
                  </a:cubicBezTo>
                  <a:cubicBezTo>
                    <a:pt x="15" y="90"/>
                    <a:pt x="1" y="283"/>
                    <a:pt x="90" y="462"/>
                  </a:cubicBezTo>
                  <a:cubicBezTo>
                    <a:pt x="164" y="656"/>
                    <a:pt x="313" y="775"/>
                    <a:pt x="417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28"/>
            <p:cNvSpPr/>
            <p:nvPr/>
          </p:nvSpPr>
          <p:spPr>
            <a:xfrm>
              <a:off x="3342600" y="28132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3" y="730"/>
                  </a:moveTo>
                  <a:cubicBezTo>
                    <a:pt x="507" y="685"/>
                    <a:pt x="522" y="492"/>
                    <a:pt x="447" y="313"/>
                  </a:cubicBezTo>
                  <a:cubicBezTo>
                    <a:pt x="358" y="120"/>
                    <a:pt x="209" y="1"/>
                    <a:pt x="105" y="45"/>
                  </a:cubicBezTo>
                  <a:cubicBezTo>
                    <a:pt x="1" y="90"/>
                    <a:pt x="1" y="269"/>
                    <a:pt x="75" y="462"/>
                  </a:cubicBezTo>
                  <a:cubicBezTo>
                    <a:pt x="164" y="656"/>
                    <a:pt x="313" y="775"/>
                    <a:pt x="403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28"/>
            <p:cNvSpPr/>
            <p:nvPr/>
          </p:nvSpPr>
          <p:spPr>
            <a:xfrm>
              <a:off x="3345575" y="2770050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268"/>
                  </a:moveTo>
                  <a:cubicBezTo>
                    <a:pt x="775" y="164"/>
                    <a:pt x="626" y="45"/>
                    <a:pt x="418" y="15"/>
                  </a:cubicBezTo>
                  <a:cubicBezTo>
                    <a:pt x="209" y="0"/>
                    <a:pt x="31" y="60"/>
                    <a:pt x="16" y="164"/>
                  </a:cubicBezTo>
                  <a:cubicBezTo>
                    <a:pt x="1" y="283"/>
                    <a:pt x="164" y="387"/>
                    <a:pt x="373" y="417"/>
                  </a:cubicBezTo>
                  <a:cubicBezTo>
                    <a:pt x="566" y="447"/>
                    <a:pt x="745" y="372"/>
                    <a:pt x="760" y="26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28"/>
            <p:cNvSpPr/>
            <p:nvPr/>
          </p:nvSpPr>
          <p:spPr>
            <a:xfrm>
              <a:off x="3330700" y="278715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59" y="179"/>
                  </a:moveTo>
                  <a:cubicBezTo>
                    <a:pt x="745" y="75"/>
                    <a:pt x="581" y="1"/>
                    <a:pt x="372" y="31"/>
                  </a:cubicBezTo>
                  <a:cubicBezTo>
                    <a:pt x="164" y="45"/>
                    <a:pt x="0" y="150"/>
                    <a:pt x="15" y="269"/>
                  </a:cubicBezTo>
                  <a:cubicBezTo>
                    <a:pt x="30" y="373"/>
                    <a:pt x="209" y="447"/>
                    <a:pt x="417" y="418"/>
                  </a:cubicBezTo>
                  <a:cubicBezTo>
                    <a:pt x="626" y="403"/>
                    <a:pt x="774" y="284"/>
                    <a:pt x="759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28"/>
            <p:cNvSpPr/>
            <p:nvPr/>
          </p:nvSpPr>
          <p:spPr>
            <a:xfrm>
              <a:off x="3351900" y="2738400"/>
              <a:ext cx="13425" cy="19750"/>
            </a:xfrm>
            <a:custGeom>
              <a:avLst/>
              <a:gdLst/>
              <a:ahLst/>
              <a:cxnLst/>
              <a:rect l="l" t="t" r="r" b="b"/>
              <a:pathLst>
                <a:path w="537" h="790" extrusionOk="0">
                  <a:moveTo>
                    <a:pt x="120" y="745"/>
                  </a:moveTo>
                  <a:cubicBezTo>
                    <a:pt x="224" y="790"/>
                    <a:pt x="373" y="671"/>
                    <a:pt x="462" y="477"/>
                  </a:cubicBezTo>
                  <a:cubicBezTo>
                    <a:pt x="537" y="284"/>
                    <a:pt x="522" y="90"/>
                    <a:pt x="432" y="45"/>
                  </a:cubicBezTo>
                  <a:cubicBezTo>
                    <a:pt x="328" y="1"/>
                    <a:pt x="179" y="120"/>
                    <a:pt x="90" y="313"/>
                  </a:cubicBezTo>
                  <a:cubicBezTo>
                    <a:pt x="1" y="507"/>
                    <a:pt x="16" y="686"/>
                    <a:pt x="120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28"/>
            <p:cNvSpPr/>
            <p:nvPr/>
          </p:nvSpPr>
          <p:spPr>
            <a:xfrm>
              <a:off x="3490700" y="2801675"/>
              <a:ext cx="13425" cy="19750"/>
            </a:xfrm>
            <a:custGeom>
              <a:avLst/>
              <a:gdLst/>
              <a:ahLst/>
              <a:cxnLst/>
              <a:rect l="l" t="t" r="r" b="b"/>
              <a:pathLst>
                <a:path w="537" h="790" extrusionOk="0">
                  <a:moveTo>
                    <a:pt x="418" y="745"/>
                  </a:moveTo>
                  <a:cubicBezTo>
                    <a:pt x="522" y="700"/>
                    <a:pt x="537" y="506"/>
                    <a:pt x="447" y="313"/>
                  </a:cubicBezTo>
                  <a:cubicBezTo>
                    <a:pt x="373" y="119"/>
                    <a:pt x="224" y="0"/>
                    <a:pt x="120" y="45"/>
                  </a:cubicBezTo>
                  <a:cubicBezTo>
                    <a:pt x="16" y="90"/>
                    <a:pt x="1" y="283"/>
                    <a:pt x="90" y="477"/>
                  </a:cubicBezTo>
                  <a:cubicBezTo>
                    <a:pt x="165" y="670"/>
                    <a:pt x="313" y="789"/>
                    <a:pt x="418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28"/>
            <p:cNvSpPr/>
            <p:nvPr/>
          </p:nvSpPr>
          <p:spPr>
            <a:xfrm>
              <a:off x="3495925" y="286157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04" y="730"/>
                  </a:moveTo>
                  <a:cubicBezTo>
                    <a:pt x="209" y="775"/>
                    <a:pt x="357" y="656"/>
                    <a:pt x="447" y="462"/>
                  </a:cubicBezTo>
                  <a:cubicBezTo>
                    <a:pt x="521" y="284"/>
                    <a:pt x="521" y="90"/>
                    <a:pt x="417" y="45"/>
                  </a:cubicBezTo>
                  <a:cubicBezTo>
                    <a:pt x="313" y="1"/>
                    <a:pt x="164" y="120"/>
                    <a:pt x="75" y="298"/>
                  </a:cubicBezTo>
                  <a:cubicBezTo>
                    <a:pt x="0" y="492"/>
                    <a:pt x="15" y="685"/>
                    <a:pt x="104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28"/>
            <p:cNvSpPr/>
            <p:nvPr/>
          </p:nvSpPr>
          <p:spPr>
            <a:xfrm>
              <a:off x="3383900" y="27719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32"/>
                  </a:moveTo>
                  <a:cubicBezTo>
                    <a:pt x="105" y="536"/>
                    <a:pt x="284" y="536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71" y="0"/>
                    <a:pt x="492" y="0"/>
                    <a:pt x="299" y="90"/>
                  </a:cubicBezTo>
                  <a:cubicBezTo>
                    <a:pt x="120" y="179"/>
                    <a:pt x="1" y="328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28"/>
            <p:cNvSpPr/>
            <p:nvPr/>
          </p:nvSpPr>
          <p:spPr>
            <a:xfrm>
              <a:off x="3413300" y="2737300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35" y="744"/>
                  </a:moveTo>
                  <a:cubicBezTo>
                    <a:pt x="239" y="774"/>
                    <a:pt x="373" y="640"/>
                    <a:pt x="432" y="447"/>
                  </a:cubicBezTo>
                  <a:cubicBezTo>
                    <a:pt x="492" y="238"/>
                    <a:pt x="462" y="60"/>
                    <a:pt x="358" y="30"/>
                  </a:cubicBezTo>
                  <a:cubicBezTo>
                    <a:pt x="239" y="0"/>
                    <a:pt x="120" y="134"/>
                    <a:pt x="60" y="328"/>
                  </a:cubicBezTo>
                  <a:cubicBezTo>
                    <a:pt x="1" y="536"/>
                    <a:pt x="31" y="715"/>
                    <a:pt x="135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28"/>
            <p:cNvSpPr/>
            <p:nvPr/>
          </p:nvSpPr>
          <p:spPr>
            <a:xfrm>
              <a:off x="3389875" y="281432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49" y="745"/>
                  </a:moveTo>
                  <a:cubicBezTo>
                    <a:pt x="253" y="774"/>
                    <a:pt x="387" y="640"/>
                    <a:pt x="447" y="447"/>
                  </a:cubicBezTo>
                  <a:cubicBezTo>
                    <a:pt x="506" y="239"/>
                    <a:pt x="461" y="60"/>
                    <a:pt x="357" y="30"/>
                  </a:cubicBezTo>
                  <a:cubicBezTo>
                    <a:pt x="253" y="0"/>
                    <a:pt x="119" y="134"/>
                    <a:pt x="60" y="328"/>
                  </a:cubicBezTo>
                  <a:cubicBezTo>
                    <a:pt x="0" y="536"/>
                    <a:pt x="45" y="715"/>
                    <a:pt x="14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28"/>
            <p:cNvSpPr/>
            <p:nvPr/>
          </p:nvSpPr>
          <p:spPr>
            <a:xfrm>
              <a:off x="3422975" y="2783075"/>
              <a:ext cx="16775" cy="17500"/>
            </a:xfrm>
            <a:custGeom>
              <a:avLst/>
              <a:gdLst/>
              <a:ahLst/>
              <a:cxnLst/>
              <a:rect l="l" t="t" r="r" b="b"/>
              <a:pathLst>
                <a:path w="671" h="700" extrusionOk="0">
                  <a:moveTo>
                    <a:pt x="596" y="625"/>
                  </a:moveTo>
                  <a:cubicBezTo>
                    <a:pt x="671" y="551"/>
                    <a:pt x="626" y="372"/>
                    <a:pt x="492" y="223"/>
                  </a:cubicBezTo>
                  <a:cubicBezTo>
                    <a:pt x="343" y="60"/>
                    <a:pt x="165" y="0"/>
                    <a:pt x="90" y="74"/>
                  </a:cubicBezTo>
                  <a:cubicBezTo>
                    <a:pt x="1" y="149"/>
                    <a:pt x="60" y="327"/>
                    <a:pt x="194" y="491"/>
                  </a:cubicBezTo>
                  <a:cubicBezTo>
                    <a:pt x="328" y="640"/>
                    <a:pt x="507" y="700"/>
                    <a:pt x="596" y="62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28"/>
            <p:cNvSpPr/>
            <p:nvPr/>
          </p:nvSpPr>
          <p:spPr>
            <a:xfrm>
              <a:off x="3399900" y="2787900"/>
              <a:ext cx="18650" cy="14900"/>
            </a:xfrm>
            <a:custGeom>
              <a:avLst/>
              <a:gdLst/>
              <a:ahLst/>
              <a:cxnLst/>
              <a:rect l="l" t="t" r="r" b="b"/>
              <a:pathLst>
                <a:path w="746" h="596" extrusionOk="0">
                  <a:moveTo>
                    <a:pt x="686" y="507"/>
                  </a:moveTo>
                  <a:cubicBezTo>
                    <a:pt x="745" y="417"/>
                    <a:pt x="641" y="254"/>
                    <a:pt x="477" y="134"/>
                  </a:cubicBezTo>
                  <a:cubicBezTo>
                    <a:pt x="299" y="15"/>
                    <a:pt x="120" y="1"/>
                    <a:pt x="46" y="90"/>
                  </a:cubicBezTo>
                  <a:cubicBezTo>
                    <a:pt x="1" y="179"/>
                    <a:pt x="90" y="358"/>
                    <a:pt x="254" y="462"/>
                  </a:cubicBezTo>
                  <a:cubicBezTo>
                    <a:pt x="433" y="581"/>
                    <a:pt x="611" y="596"/>
                    <a:pt x="686" y="50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28"/>
            <p:cNvSpPr/>
            <p:nvPr/>
          </p:nvSpPr>
          <p:spPr>
            <a:xfrm>
              <a:off x="3364925" y="284855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50" y="745"/>
                  </a:moveTo>
                  <a:cubicBezTo>
                    <a:pt x="254" y="775"/>
                    <a:pt x="388" y="641"/>
                    <a:pt x="447" y="447"/>
                  </a:cubicBezTo>
                  <a:cubicBezTo>
                    <a:pt x="507" y="254"/>
                    <a:pt x="462" y="60"/>
                    <a:pt x="358" y="31"/>
                  </a:cubicBezTo>
                  <a:cubicBezTo>
                    <a:pt x="254" y="1"/>
                    <a:pt x="120" y="135"/>
                    <a:pt x="60" y="328"/>
                  </a:cubicBezTo>
                  <a:cubicBezTo>
                    <a:pt x="1" y="537"/>
                    <a:pt x="45" y="715"/>
                    <a:pt x="150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28"/>
            <p:cNvSpPr/>
            <p:nvPr/>
          </p:nvSpPr>
          <p:spPr>
            <a:xfrm>
              <a:off x="3357850" y="2808375"/>
              <a:ext cx="14550" cy="19000"/>
            </a:xfrm>
            <a:custGeom>
              <a:avLst/>
              <a:gdLst/>
              <a:ahLst/>
              <a:cxnLst/>
              <a:rect l="l" t="t" r="r" b="b"/>
              <a:pathLst>
                <a:path w="582" h="760" extrusionOk="0">
                  <a:moveTo>
                    <a:pt x="492" y="700"/>
                  </a:moveTo>
                  <a:cubicBezTo>
                    <a:pt x="581" y="640"/>
                    <a:pt x="567" y="447"/>
                    <a:pt x="462" y="268"/>
                  </a:cubicBezTo>
                  <a:cubicBezTo>
                    <a:pt x="358" y="104"/>
                    <a:pt x="194" y="0"/>
                    <a:pt x="90" y="60"/>
                  </a:cubicBezTo>
                  <a:cubicBezTo>
                    <a:pt x="1" y="119"/>
                    <a:pt x="16" y="313"/>
                    <a:pt x="120" y="477"/>
                  </a:cubicBezTo>
                  <a:cubicBezTo>
                    <a:pt x="224" y="655"/>
                    <a:pt x="388" y="759"/>
                    <a:pt x="492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28"/>
            <p:cNvSpPr/>
            <p:nvPr/>
          </p:nvSpPr>
          <p:spPr>
            <a:xfrm>
              <a:off x="3399175" y="2877575"/>
              <a:ext cx="14525" cy="18650"/>
            </a:xfrm>
            <a:custGeom>
              <a:avLst/>
              <a:gdLst/>
              <a:ahLst/>
              <a:cxnLst/>
              <a:rect l="l" t="t" r="r" b="b"/>
              <a:pathLst>
                <a:path w="581" h="746" extrusionOk="0">
                  <a:moveTo>
                    <a:pt x="491" y="685"/>
                  </a:moveTo>
                  <a:cubicBezTo>
                    <a:pt x="581" y="641"/>
                    <a:pt x="566" y="447"/>
                    <a:pt x="462" y="269"/>
                  </a:cubicBezTo>
                  <a:cubicBezTo>
                    <a:pt x="357" y="90"/>
                    <a:pt x="194" y="1"/>
                    <a:pt x="104" y="45"/>
                  </a:cubicBezTo>
                  <a:cubicBezTo>
                    <a:pt x="0" y="105"/>
                    <a:pt x="15" y="298"/>
                    <a:pt x="119" y="477"/>
                  </a:cubicBezTo>
                  <a:cubicBezTo>
                    <a:pt x="238" y="656"/>
                    <a:pt x="402" y="745"/>
                    <a:pt x="49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28"/>
            <p:cNvSpPr/>
            <p:nvPr/>
          </p:nvSpPr>
          <p:spPr>
            <a:xfrm>
              <a:off x="3396925" y="283405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60" y="209"/>
                  </a:moveTo>
                  <a:cubicBezTo>
                    <a:pt x="760" y="90"/>
                    <a:pt x="581" y="0"/>
                    <a:pt x="373" y="0"/>
                  </a:cubicBezTo>
                  <a:cubicBezTo>
                    <a:pt x="165" y="0"/>
                    <a:pt x="1" y="104"/>
                    <a:pt x="1" y="209"/>
                  </a:cubicBezTo>
                  <a:cubicBezTo>
                    <a:pt x="1" y="313"/>
                    <a:pt x="179" y="402"/>
                    <a:pt x="388" y="402"/>
                  </a:cubicBezTo>
                  <a:cubicBezTo>
                    <a:pt x="596" y="402"/>
                    <a:pt x="760" y="313"/>
                    <a:pt x="760" y="20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28"/>
            <p:cNvSpPr/>
            <p:nvPr/>
          </p:nvSpPr>
          <p:spPr>
            <a:xfrm>
              <a:off x="3384275" y="2851900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5" y="150"/>
                  </a:moveTo>
                  <a:cubicBezTo>
                    <a:pt x="730" y="45"/>
                    <a:pt x="537" y="1"/>
                    <a:pt x="343" y="60"/>
                  </a:cubicBezTo>
                  <a:cubicBezTo>
                    <a:pt x="135" y="105"/>
                    <a:pt x="1" y="239"/>
                    <a:pt x="31" y="343"/>
                  </a:cubicBezTo>
                  <a:cubicBezTo>
                    <a:pt x="45" y="447"/>
                    <a:pt x="239" y="492"/>
                    <a:pt x="432" y="447"/>
                  </a:cubicBezTo>
                  <a:cubicBezTo>
                    <a:pt x="641" y="388"/>
                    <a:pt x="775" y="269"/>
                    <a:pt x="745" y="15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28"/>
            <p:cNvSpPr/>
            <p:nvPr/>
          </p:nvSpPr>
          <p:spPr>
            <a:xfrm>
              <a:off x="3448275" y="2861200"/>
              <a:ext cx="18650" cy="14925"/>
            </a:xfrm>
            <a:custGeom>
              <a:avLst/>
              <a:gdLst/>
              <a:ahLst/>
              <a:cxnLst/>
              <a:rect l="l" t="t" r="r" b="b"/>
              <a:pathLst>
                <a:path w="746" h="597" extrusionOk="0">
                  <a:moveTo>
                    <a:pt x="686" y="507"/>
                  </a:moveTo>
                  <a:cubicBezTo>
                    <a:pt x="745" y="418"/>
                    <a:pt x="656" y="254"/>
                    <a:pt x="477" y="135"/>
                  </a:cubicBezTo>
                  <a:cubicBezTo>
                    <a:pt x="314" y="16"/>
                    <a:pt x="120" y="1"/>
                    <a:pt x="60" y="90"/>
                  </a:cubicBezTo>
                  <a:cubicBezTo>
                    <a:pt x="1" y="194"/>
                    <a:pt x="90" y="358"/>
                    <a:pt x="269" y="462"/>
                  </a:cubicBezTo>
                  <a:cubicBezTo>
                    <a:pt x="433" y="581"/>
                    <a:pt x="626" y="596"/>
                    <a:pt x="686" y="50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28"/>
            <p:cNvSpPr/>
            <p:nvPr/>
          </p:nvSpPr>
          <p:spPr>
            <a:xfrm>
              <a:off x="3407350" y="2856750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60" y="149"/>
                  </a:moveTo>
                  <a:cubicBezTo>
                    <a:pt x="730" y="45"/>
                    <a:pt x="536" y="0"/>
                    <a:pt x="343" y="45"/>
                  </a:cubicBezTo>
                  <a:cubicBezTo>
                    <a:pt x="135" y="104"/>
                    <a:pt x="1" y="238"/>
                    <a:pt x="30" y="343"/>
                  </a:cubicBezTo>
                  <a:cubicBezTo>
                    <a:pt x="60" y="447"/>
                    <a:pt x="239" y="491"/>
                    <a:pt x="447" y="432"/>
                  </a:cubicBezTo>
                  <a:cubicBezTo>
                    <a:pt x="641" y="387"/>
                    <a:pt x="775" y="253"/>
                    <a:pt x="760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28"/>
            <p:cNvSpPr/>
            <p:nvPr/>
          </p:nvSpPr>
          <p:spPr>
            <a:xfrm>
              <a:off x="3485500" y="28370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5" y="149"/>
                  </a:moveTo>
                  <a:cubicBezTo>
                    <a:pt x="715" y="45"/>
                    <a:pt x="536" y="0"/>
                    <a:pt x="343" y="45"/>
                  </a:cubicBezTo>
                  <a:cubicBezTo>
                    <a:pt x="134" y="105"/>
                    <a:pt x="0" y="238"/>
                    <a:pt x="30" y="343"/>
                  </a:cubicBezTo>
                  <a:cubicBezTo>
                    <a:pt x="45" y="447"/>
                    <a:pt x="239" y="492"/>
                    <a:pt x="432" y="432"/>
                  </a:cubicBezTo>
                  <a:cubicBezTo>
                    <a:pt x="640" y="387"/>
                    <a:pt x="774" y="253"/>
                    <a:pt x="745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28"/>
            <p:cNvSpPr/>
            <p:nvPr/>
          </p:nvSpPr>
          <p:spPr>
            <a:xfrm>
              <a:off x="3443075" y="281952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8" y="31"/>
                  </a:moveTo>
                  <a:cubicBezTo>
                    <a:pt x="254" y="1"/>
                    <a:pt x="120" y="135"/>
                    <a:pt x="60" y="343"/>
                  </a:cubicBezTo>
                  <a:cubicBezTo>
                    <a:pt x="1" y="537"/>
                    <a:pt x="45" y="730"/>
                    <a:pt x="149" y="760"/>
                  </a:cubicBezTo>
                  <a:cubicBezTo>
                    <a:pt x="254" y="790"/>
                    <a:pt x="388" y="656"/>
                    <a:pt x="447" y="447"/>
                  </a:cubicBezTo>
                  <a:cubicBezTo>
                    <a:pt x="507" y="254"/>
                    <a:pt x="462" y="75"/>
                    <a:pt x="358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28"/>
            <p:cNvSpPr/>
            <p:nvPr/>
          </p:nvSpPr>
          <p:spPr>
            <a:xfrm>
              <a:off x="3458700" y="283740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224" y="0"/>
                  </a:moveTo>
                  <a:cubicBezTo>
                    <a:pt x="120" y="0"/>
                    <a:pt x="16" y="164"/>
                    <a:pt x="16" y="372"/>
                  </a:cubicBezTo>
                  <a:cubicBezTo>
                    <a:pt x="1" y="581"/>
                    <a:pt x="90" y="744"/>
                    <a:pt x="194" y="759"/>
                  </a:cubicBezTo>
                  <a:cubicBezTo>
                    <a:pt x="298" y="759"/>
                    <a:pt x="403" y="596"/>
                    <a:pt x="403" y="387"/>
                  </a:cubicBezTo>
                  <a:cubicBezTo>
                    <a:pt x="418" y="179"/>
                    <a:pt x="343" y="0"/>
                    <a:pt x="224" y="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28"/>
            <p:cNvSpPr/>
            <p:nvPr/>
          </p:nvSpPr>
          <p:spPr>
            <a:xfrm>
              <a:off x="3413675" y="281432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85" y="506"/>
                  </a:moveTo>
                  <a:cubicBezTo>
                    <a:pt x="745" y="417"/>
                    <a:pt x="656" y="239"/>
                    <a:pt x="477" y="134"/>
                  </a:cubicBezTo>
                  <a:cubicBezTo>
                    <a:pt x="313" y="15"/>
                    <a:pt x="120" y="0"/>
                    <a:pt x="60" y="90"/>
                  </a:cubicBezTo>
                  <a:cubicBezTo>
                    <a:pt x="1" y="179"/>
                    <a:pt x="90" y="358"/>
                    <a:pt x="269" y="462"/>
                  </a:cubicBezTo>
                  <a:cubicBezTo>
                    <a:pt x="432" y="581"/>
                    <a:pt x="626" y="596"/>
                    <a:pt x="685" y="50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28"/>
            <p:cNvSpPr/>
            <p:nvPr/>
          </p:nvSpPr>
          <p:spPr>
            <a:xfrm>
              <a:off x="3424100" y="2754025"/>
              <a:ext cx="19750" cy="12700"/>
            </a:xfrm>
            <a:custGeom>
              <a:avLst/>
              <a:gdLst/>
              <a:ahLst/>
              <a:cxnLst/>
              <a:rect l="l" t="t" r="r" b="b"/>
              <a:pathLst>
                <a:path w="790" h="508" extrusionOk="0">
                  <a:moveTo>
                    <a:pt x="45" y="358"/>
                  </a:moveTo>
                  <a:cubicBezTo>
                    <a:pt x="75" y="477"/>
                    <a:pt x="253" y="507"/>
                    <a:pt x="462" y="433"/>
                  </a:cubicBezTo>
                  <a:cubicBezTo>
                    <a:pt x="655" y="373"/>
                    <a:pt x="789" y="239"/>
                    <a:pt x="760" y="135"/>
                  </a:cubicBezTo>
                  <a:cubicBezTo>
                    <a:pt x="715" y="31"/>
                    <a:pt x="536" y="1"/>
                    <a:pt x="343" y="61"/>
                  </a:cubicBezTo>
                  <a:cubicBezTo>
                    <a:pt x="134" y="120"/>
                    <a:pt x="0" y="254"/>
                    <a:pt x="45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28"/>
            <p:cNvSpPr/>
            <p:nvPr/>
          </p:nvSpPr>
          <p:spPr>
            <a:xfrm>
              <a:off x="3447175" y="275925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59" y="209"/>
                  </a:moveTo>
                  <a:cubicBezTo>
                    <a:pt x="759" y="90"/>
                    <a:pt x="581" y="0"/>
                    <a:pt x="372" y="0"/>
                  </a:cubicBezTo>
                  <a:cubicBezTo>
                    <a:pt x="164" y="0"/>
                    <a:pt x="0" y="90"/>
                    <a:pt x="0" y="209"/>
                  </a:cubicBezTo>
                  <a:cubicBezTo>
                    <a:pt x="0" y="313"/>
                    <a:pt x="164" y="402"/>
                    <a:pt x="372" y="402"/>
                  </a:cubicBezTo>
                  <a:cubicBezTo>
                    <a:pt x="581" y="402"/>
                    <a:pt x="759" y="313"/>
                    <a:pt x="759" y="20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28"/>
            <p:cNvSpPr/>
            <p:nvPr/>
          </p:nvSpPr>
          <p:spPr>
            <a:xfrm>
              <a:off x="3117100" y="2642400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85" y="492"/>
                  </a:moveTo>
                  <a:cubicBezTo>
                    <a:pt x="745" y="402"/>
                    <a:pt x="655" y="239"/>
                    <a:pt x="477" y="120"/>
                  </a:cubicBezTo>
                  <a:cubicBezTo>
                    <a:pt x="313" y="15"/>
                    <a:pt x="120" y="1"/>
                    <a:pt x="60" y="90"/>
                  </a:cubicBezTo>
                  <a:cubicBezTo>
                    <a:pt x="0" y="179"/>
                    <a:pt x="90" y="343"/>
                    <a:pt x="268" y="462"/>
                  </a:cubicBezTo>
                  <a:cubicBezTo>
                    <a:pt x="432" y="566"/>
                    <a:pt x="626" y="596"/>
                    <a:pt x="685" y="49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28"/>
            <p:cNvSpPr/>
            <p:nvPr/>
          </p:nvSpPr>
          <p:spPr>
            <a:xfrm>
              <a:off x="3446425" y="2773750"/>
              <a:ext cx="10450" cy="19025"/>
            </a:xfrm>
            <a:custGeom>
              <a:avLst/>
              <a:gdLst/>
              <a:ahLst/>
              <a:cxnLst/>
              <a:rect l="l" t="t" r="r" b="b"/>
              <a:pathLst>
                <a:path w="418" h="761" extrusionOk="0">
                  <a:moveTo>
                    <a:pt x="224" y="1"/>
                  </a:moveTo>
                  <a:cubicBezTo>
                    <a:pt x="120" y="1"/>
                    <a:pt x="15" y="165"/>
                    <a:pt x="15" y="373"/>
                  </a:cubicBezTo>
                  <a:cubicBezTo>
                    <a:pt x="1" y="581"/>
                    <a:pt x="90" y="745"/>
                    <a:pt x="194" y="760"/>
                  </a:cubicBezTo>
                  <a:cubicBezTo>
                    <a:pt x="298" y="760"/>
                    <a:pt x="402" y="596"/>
                    <a:pt x="402" y="388"/>
                  </a:cubicBezTo>
                  <a:cubicBezTo>
                    <a:pt x="417" y="180"/>
                    <a:pt x="343" y="16"/>
                    <a:pt x="224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28"/>
            <p:cNvSpPr/>
            <p:nvPr/>
          </p:nvSpPr>
          <p:spPr>
            <a:xfrm>
              <a:off x="3464650" y="2819150"/>
              <a:ext cx="18650" cy="10075"/>
            </a:xfrm>
            <a:custGeom>
              <a:avLst/>
              <a:gdLst/>
              <a:ahLst/>
              <a:cxnLst/>
              <a:rect l="l" t="t" r="r" b="b"/>
              <a:pathLst>
                <a:path w="746" h="403" extrusionOk="0">
                  <a:moveTo>
                    <a:pt x="745" y="194"/>
                  </a:moveTo>
                  <a:cubicBezTo>
                    <a:pt x="745" y="90"/>
                    <a:pt x="581" y="1"/>
                    <a:pt x="373" y="1"/>
                  </a:cubicBezTo>
                  <a:cubicBezTo>
                    <a:pt x="165" y="1"/>
                    <a:pt x="1" y="90"/>
                    <a:pt x="1" y="194"/>
                  </a:cubicBezTo>
                  <a:cubicBezTo>
                    <a:pt x="1" y="313"/>
                    <a:pt x="165" y="403"/>
                    <a:pt x="373" y="403"/>
                  </a:cubicBezTo>
                  <a:cubicBezTo>
                    <a:pt x="581" y="403"/>
                    <a:pt x="745" y="299"/>
                    <a:pt x="745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28"/>
            <p:cNvSpPr/>
            <p:nvPr/>
          </p:nvSpPr>
          <p:spPr>
            <a:xfrm>
              <a:off x="3465025" y="2784550"/>
              <a:ext cx="14550" cy="19000"/>
            </a:xfrm>
            <a:custGeom>
              <a:avLst/>
              <a:gdLst/>
              <a:ahLst/>
              <a:cxnLst/>
              <a:rect l="l" t="t" r="r" b="b"/>
              <a:pathLst>
                <a:path w="582" h="760" extrusionOk="0">
                  <a:moveTo>
                    <a:pt x="492" y="700"/>
                  </a:moveTo>
                  <a:cubicBezTo>
                    <a:pt x="581" y="641"/>
                    <a:pt x="566" y="447"/>
                    <a:pt x="462" y="283"/>
                  </a:cubicBezTo>
                  <a:cubicBezTo>
                    <a:pt x="358" y="105"/>
                    <a:pt x="194" y="1"/>
                    <a:pt x="105" y="60"/>
                  </a:cubicBezTo>
                  <a:cubicBezTo>
                    <a:pt x="1" y="120"/>
                    <a:pt x="16" y="298"/>
                    <a:pt x="120" y="477"/>
                  </a:cubicBezTo>
                  <a:cubicBezTo>
                    <a:pt x="224" y="655"/>
                    <a:pt x="403" y="760"/>
                    <a:pt x="492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28"/>
            <p:cNvSpPr/>
            <p:nvPr/>
          </p:nvSpPr>
          <p:spPr>
            <a:xfrm>
              <a:off x="3150950" y="2771900"/>
              <a:ext cx="12325" cy="19750"/>
            </a:xfrm>
            <a:custGeom>
              <a:avLst/>
              <a:gdLst/>
              <a:ahLst/>
              <a:cxnLst/>
              <a:rect l="l" t="t" r="r" b="b"/>
              <a:pathLst>
                <a:path w="493" h="790" extrusionOk="0">
                  <a:moveTo>
                    <a:pt x="165" y="760"/>
                  </a:moveTo>
                  <a:cubicBezTo>
                    <a:pt x="269" y="789"/>
                    <a:pt x="388" y="641"/>
                    <a:pt x="448" y="432"/>
                  </a:cubicBezTo>
                  <a:cubicBezTo>
                    <a:pt x="492" y="239"/>
                    <a:pt x="433" y="45"/>
                    <a:pt x="328" y="30"/>
                  </a:cubicBezTo>
                  <a:cubicBezTo>
                    <a:pt x="224" y="0"/>
                    <a:pt x="105" y="149"/>
                    <a:pt x="61" y="343"/>
                  </a:cubicBezTo>
                  <a:cubicBezTo>
                    <a:pt x="1" y="551"/>
                    <a:pt x="61" y="730"/>
                    <a:pt x="165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28"/>
            <p:cNvSpPr/>
            <p:nvPr/>
          </p:nvSpPr>
          <p:spPr>
            <a:xfrm>
              <a:off x="3141275" y="2732450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522" y="670"/>
                  </a:moveTo>
                  <a:cubicBezTo>
                    <a:pt x="611" y="611"/>
                    <a:pt x="581" y="432"/>
                    <a:pt x="462" y="254"/>
                  </a:cubicBezTo>
                  <a:cubicBezTo>
                    <a:pt x="343" y="90"/>
                    <a:pt x="180" y="1"/>
                    <a:pt x="90" y="60"/>
                  </a:cubicBezTo>
                  <a:cubicBezTo>
                    <a:pt x="1" y="120"/>
                    <a:pt x="16" y="313"/>
                    <a:pt x="135" y="477"/>
                  </a:cubicBezTo>
                  <a:cubicBezTo>
                    <a:pt x="254" y="656"/>
                    <a:pt x="433" y="745"/>
                    <a:pt x="522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28"/>
            <p:cNvSpPr/>
            <p:nvPr/>
          </p:nvSpPr>
          <p:spPr>
            <a:xfrm>
              <a:off x="3186325" y="27990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70"/>
                  </a:moveTo>
                  <a:cubicBezTo>
                    <a:pt x="610" y="610"/>
                    <a:pt x="595" y="417"/>
                    <a:pt x="476" y="253"/>
                  </a:cubicBezTo>
                  <a:cubicBezTo>
                    <a:pt x="357" y="74"/>
                    <a:pt x="194" y="0"/>
                    <a:pt x="104" y="60"/>
                  </a:cubicBezTo>
                  <a:cubicBezTo>
                    <a:pt x="0" y="119"/>
                    <a:pt x="30" y="313"/>
                    <a:pt x="149" y="476"/>
                  </a:cubicBezTo>
                  <a:cubicBezTo>
                    <a:pt x="268" y="655"/>
                    <a:pt x="432" y="744"/>
                    <a:pt x="521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28"/>
            <p:cNvSpPr/>
            <p:nvPr/>
          </p:nvSpPr>
          <p:spPr>
            <a:xfrm>
              <a:off x="3181850" y="2755150"/>
              <a:ext cx="19000" cy="10825"/>
            </a:xfrm>
            <a:custGeom>
              <a:avLst/>
              <a:gdLst/>
              <a:ahLst/>
              <a:cxnLst/>
              <a:rect l="l" t="t" r="r" b="b"/>
              <a:pathLst>
                <a:path w="760" h="433" extrusionOk="0">
                  <a:moveTo>
                    <a:pt x="745" y="194"/>
                  </a:moveTo>
                  <a:cubicBezTo>
                    <a:pt x="745" y="90"/>
                    <a:pt x="566" y="1"/>
                    <a:pt x="358" y="16"/>
                  </a:cubicBezTo>
                  <a:cubicBezTo>
                    <a:pt x="164" y="30"/>
                    <a:pt x="0" y="135"/>
                    <a:pt x="0" y="239"/>
                  </a:cubicBezTo>
                  <a:cubicBezTo>
                    <a:pt x="15" y="343"/>
                    <a:pt x="179" y="432"/>
                    <a:pt x="387" y="417"/>
                  </a:cubicBezTo>
                  <a:cubicBezTo>
                    <a:pt x="596" y="403"/>
                    <a:pt x="760" y="298"/>
                    <a:pt x="745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28"/>
            <p:cNvSpPr/>
            <p:nvPr/>
          </p:nvSpPr>
          <p:spPr>
            <a:xfrm>
              <a:off x="3169950" y="2773750"/>
              <a:ext cx="19725" cy="12675"/>
            </a:xfrm>
            <a:custGeom>
              <a:avLst/>
              <a:gdLst/>
              <a:ahLst/>
              <a:cxnLst/>
              <a:rect l="l" t="t" r="r" b="b"/>
              <a:pathLst>
                <a:path w="789" h="507" extrusionOk="0">
                  <a:moveTo>
                    <a:pt x="759" y="150"/>
                  </a:moveTo>
                  <a:cubicBezTo>
                    <a:pt x="729" y="46"/>
                    <a:pt x="536" y="1"/>
                    <a:pt x="342" y="75"/>
                  </a:cubicBezTo>
                  <a:cubicBezTo>
                    <a:pt x="134" y="135"/>
                    <a:pt x="0" y="269"/>
                    <a:pt x="45" y="373"/>
                  </a:cubicBezTo>
                  <a:cubicBezTo>
                    <a:pt x="75" y="477"/>
                    <a:pt x="253" y="507"/>
                    <a:pt x="462" y="447"/>
                  </a:cubicBezTo>
                  <a:cubicBezTo>
                    <a:pt x="655" y="388"/>
                    <a:pt x="789" y="254"/>
                    <a:pt x="759" y="15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28"/>
            <p:cNvSpPr/>
            <p:nvPr/>
          </p:nvSpPr>
          <p:spPr>
            <a:xfrm>
              <a:off x="3197475" y="28400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7" y="685"/>
                  </a:moveTo>
                  <a:cubicBezTo>
                    <a:pt x="596" y="626"/>
                    <a:pt x="581" y="432"/>
                    <a:pt x="462" y="253"/>
                  </a:cubicBezTo>
                  <a:cubicBezTo>
                    <a:pt x="343" y="90"/>
                    <a:pt x="179" y="0"/>
                    <a:pt x="90" y="60"/>
                  </a:cubicBezTo>
                  <a:cubicBezTo>
                    <a:pt x="1" y="119"/>
                    <a:pt x="15" y="313"/>
                    <a:pt x="135" y="477"/>
                  </a:cubicBezTo>
                  <a:cubicBezTo>
                    <a:pt x="254" y="655"/>
                    <a:pt x="417" y="745"/>
                    <a:pt x="507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28"/>
            <p:cNvSpPr/>
            <p:nvPr/>
          </p:nvSpPr>
          <p:spPr>
            <a:xfrm>
              <a:off x="3159900" y="28228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59" y="269"/>
                  </a:moveTo>
                  <a:cubicBezTo>
                    <a:pt x="774" y="164"/>
                    <a:pt x="625" y="60"/>
                    <a:pt x="417" y="30"/>
                  </a:cubicBezTo>
                  <a:cubicBezTo>
                    <a:pt x="209" y="1"/>
                    <a:pt x="30" y="75"/>
                    <a:pt x="15" y="179"/>
                  </a:cubicBezTo>
                  <a:cubicBezTo>
                    <a:pt x="0" y="284"/>
                    <a:pt x="164" y="403"/>
                    <a:pt x="372" y="417"/>
                  </a:cubicBezTo>
                  <a:cubicBezTo>
                    <a:pt x="566" y="447"/>
                    <a:pt x="744" y="388"/>
                    <a:pt x="759" y="26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28"/>
            <p:cNvSpPr/>
            <p:nvPr/>
          </p:nvSpPr>
          <p:spPr>
            <a:xfrm>
              <a:off x="3239525" y="2834050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283"/>
                  </a:moveTo>
                  <a:cubicBezTo>
                    <a:pt x="775" y="164"/>
                    <a:pt x="626" y="60"/>
                    <a:pt x="417" y="30"/>
                  </a:cubicBezTo>
                  <a:cubicBezTo>
                    <a:pt x="209" y="0"/>
                    <a:pt x="30" y="75"/>
                    <a:pt x="15" y="179"/>
                  </a:cubicBezTo>
                  <a:cubicBezTo>
                    <a:pt x="1" y="283"/>
                    <a:pt x="164" y="402"/>
                    <a:pt x="373" y="417"/>
                  </a:cubicBezTo>
                  <a:cubicBezTo>
                    <a:pt x="581" y="447"/>
                    <a:pt x="745" y="387"/>
                    <a:pt x="760" y="28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28"/>
            <p:cNvSpPr/>
            <p:nvPr/>
          </p:nvSpPr>
          <p:spPr>
            <a:xfrm>
              <a:off x="3204175" y="2800925"/>
              <a:ext cx="16025" cy="17875"/>
            </a:xfrm>
            <a:custGeom>
              <a:avLst/>
              <a:gdLst/>
              <a:ahLst/>
              <a:cxnLst/>
              <a:rect l="l" t="t" r="r" b="b"/>
              <a:pathLst>
                <a:path w="641" h="715" extrusionOk="0">
                  <a:moveTo>
                    <a:pt x="551" y="60"/>
                  </a:moveTo>
                  <a:cubicBezTo>
                    <a:pt x="477" y="0"/>
                    <a:pt x="298" y="75"/>
                    <a:pt x="164" y="239"/>
                  </a:cubicBezTo>
                  <a:cubicBezTo>
                    <a:pt x="45" y="388"/>
                    <a:pt x="0" y="581"/>
                    <a:pt x="90" y="655"/>
                  </a:cubicBezTo>
                  <a:cubicBezTo>
                    <a:pt x="179" y="715"/>
                    <a:pt x="343" y="641"/>
                    <a:pt x="477" y="477"/>
                  </a:cubicBezTo>
                  <a:cubicBezTo>
                    <a:pt x="611" y="313"/>
                    <a:pt x="641" y="134"/>
                    <a:pt x="551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28"/>
            <p:cNvSpPr/>
            <p:nvPr/>
          </p:nvSpPr>
          <p:spPr>
            <a:xfrm>
              <a:off x="3212350" y="28217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3" y="45"/>
                  </a:moveTo>
                  <a:cubicBezTo>
                    <a:pt x="328" y="0"/>
                    <a:pt x="180" y="119"/>
                    <a:pt x="90" y="313"/>
                  </a:cubicBezTo>
                  <a:cubicBezTo>
                    <a:pt x="1" y="491"/>
                    <a:pt x="16" y="685"/>
                    <a:pt x="120" y="729"/>
                  </a:cubicBezTo>
                  <a:cubicBezTo>
                    <a:pt x="209" y="774"/>
                    <a:pt x="373" y="655"/>
                    <a:pt x="448" y="476"/>
                  </a:cubicBezTo>
                  <a:cubicBezTo>
                    <a:pt x="537" y="283"/>
                    <a:pt x="522" y="89"/>
                    <a:pt x="433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28"/>
            <p:cNvSpPr/>
            <p:nvPr/>
          </p:nvSpPr>
          <p:spPr>
            <a:xfrm>
              <a:off x="3257750" y="27823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34"/>
                  </a:moveTo>
                  <a:cubicBezTo>
                    <a:pt x="715" y="30"/>
                    <a:pt x="522" y="0"/>
                    <a:pt x="328" y="75"/>
                  </a:cubicBezTo>
                  <a:cubicBezTo>
                    <a:pt x="135" y="134"/>
                    <a:pt x="1" y="268"/>
                    <a:pt x="31" y="372"/>
                  </a:cubicBezTo>
                  <a:cubicBezTo>
                    <a:pt x="60" y="477"/>
                    <a:pt x="254" y="506"/>
                    <a:pt x="447" y="447"/>
                  </a:cubicBezTo>
                  <a:cubicBezTo>
                    <a:pt x="641" y="387"/>
                    <a:pt x="775" y="238"/>
                    <a:pt x="745" y="13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28"/>
            <p:cNvSpPr/>
            <p:nvPr/>
          </p:nvSpPr>
          <p:spPr>
            <a:xfrm>
              <a:off x="3230600" y="28068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45"/>
                  </a:moveTo>
                  <a:cubicBezTo>
                    <a:pt x="328" y="1"/>
                    <a:pt x="179" y="105"/>
                    <a:pt x="90" y="298"/>
                  </a:cubicBezTo>
                  <a:cubicBezTo>
                    <a:pt x="0" y="492"/>
                    <a:pt x="15" y="685"/>
                    <a:pt x="119" y="730"/>
                  </a:cubicBezTo>
                  <a:cubicBezTo>
                    <a:pt x="209" y="775"/>
                    <a:pt x="358" y="656"/>
                    <a:pt x="447" y="462"/>
                  </a:cubicBezTo>
                  <a:cubicBezTo>
                    <a:pt x="536" y="283"/>
                    <a:pt x="521" y="90"/>
                    <a:pt x="43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28"/>
            <p:cNvSpPr/>
            <p:nvPr/>
          </p:nvSpPr>
          <p:spPr>
            <a:xfrm>
              <a:off x="3264450" y="273357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18" y="45"/>
                  </a:moveTo>
                  <a:cubicBezTo>
                    <a:pt x="328" y="0"/>
                    <a:pt x="179" y="119"/>
                    <a:pt x="90" y="313"/>
                  </a:cubicBezTo>
                  <a:cubicBezTo>
                    <a:pt x="1" y="506"/>
                    <a:pt x="16" y="685"/>
                    <a:pt x="120" y="730"/>
                  </a:cubicBezTo>
                  <a:cubicBezTo>
                    <a:pt x="209" y="774"/>
                    <a:pt x="358" y="670"/>
                    <a:pt x="447" y="477"/>
                  </a:cubicBezTo>
                  <a:cubicBezTo>
                    <a:pt x="537" y="283"/>
                    <a:pt x="522" y="90"/>
                    <a:pt x="418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28"/>
            <p:cNvSpPr/>
            <p:nvPr/>
          </p:nvSpPr>
          <p:spPr>
            <a:xfrm>
              <a:off x="3224275" y="2761100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90" y="60"/>
                  </a:moveTo>
                  <a:cubicBezTo>
                    <a:pt x="0" y="120"/>
                    <a:pt x="15" y="313"/>
                    <a:pt x="134" y="477"/>
                  </a:cubicBezTo>
                  <a:cubicBezTo>
                    <a:pt x="253" y="656"/>
                    <a:pt x="417" y="745"/>
                    <a:pt x="506" y="671"/>
                  </a:cubicBezTo>
                  <a:cubicBezTo>
                    <a:pt x="596" y="611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28"/>
            <p:cNvSpPr/>
            <p:nvPr/>
          </p:nvSpPr>
          <p:spPr>
            <a:xfrm>
              <a:off x="3245475" y="2761850"/>
              <a:ext cx="17900" cy="16400"/>
            </a:xfrm>
            <a:custGeom>
              <a:avLst/>
              <a:gdLst/>
              <a:ahLst/>
              <a:cxnLst/>
              <a:rect l="l" t="t" r="r" b="b"/>
              <a:pathLst>
                <a:path w="716" h="656" extrusionOk="0">
                  <a:moveTo>
                    <a:pt x="75" y="75"/>
                  </a:moveTo>
                  <a:cubicBezTo>
                    <a:pt x="1" y="149"/>
                    <a:pt x="75" y="328"/>
                    <a:pt x="224" y="477"/>
                  </a:cubicBezTo>
                  <a:cubicBezTo>
                    <a:pt x="388" y="611"/>
                    <a:pt x="566" y="656"/>
                    <a:pt x="641" y="566"/>
                  </a:cubicBezTo>
                  <a:cubicBezTo>
                    <a:pt x="715" y="492"/>
                    <a:pt x="641" y="313"/>
                    <a:pt x="492" y="179"/>
                  </a:cubicBezTo>
                  <a:cubicBezTo>
                    <a:pt x="343" y="30"/>
                    <a:pt x="150" y="1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28"/>
            <p:cNvSpPr/>
            <p:nvPr/>
          </p:nvSpPr>
          <p:spPr>
            <a:xfrm>
              <a:off x="3199325" y="2779725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45" y="134"/>
                  </a:moveTo>
                  <a:cubicBezTo>
                    <a:pt x="715" y="30"/>
                    <a:pt x="537" y="0"/>
                    <a:pt x="328" y="60"/>
                  </a:cubicBezTo>
                  <a:cubicBezTo>
                    <a:pt x="135" y="119"/>
                    <a:pt x="1" y="268"/>
                    <a:pt x="31" y="357"/>
                  </a:cubicBezTo>
                  <a:cubicBezTo>
                    <a:pt x="75" y="476"/>
                    <a:pt x="254" y="506"/>
                    <a:pt x="448" y="447"/>
                  </a:cubicBezTo>
                  <a:cubicBezTo>
                    <a:pt x="656" y="372"/>
                    <a:pt x="790" y="238"/>
                    <a:pt x="745" y="13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28"/>
            <p:cNvSpPr/>
            <p:nvPr/>
          </p:nvSpPr>
          <p:spPr>
            <a:xfrm>
              <a:off x="3154300" y="26264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3" y="45"/>
                  </a:moveTo>
                  <a:cubicBezTo>
                    <a:pt x="328" y="0"/>
                    <a:pt x="180" y="120"/>
                    <a:pt x="90" y="313"/>
                  </a:cubicBezTo>
                  <a:cubicBezTo>
                    <a:pt x="1" y="492"/>
                    <a:pt x="16" y="685"/>
                    <a:pt x="120" y="730"/>
                  </a:cubicBezTo>
                  <a:cubicBezTo>
                    <a:pt x="224" y="774"/>
                    <a:pt x="373" y="655"/>
                    <a:pt x="447" y="477"/>
                  </a:cubicBezTo>
                  <a:cubicBezTo>
                    <a:pt x="537" y="283"/>
                    <a:pt x="522" y="90"/>
                    <a:pt x="433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28"/>
            <p:cNvSpPr/>
            <p:nvPr/>
          </p:nvSpPr>
          <p:spPr>
            <a:xfrm>
              <a:off x="3130500" y="26167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45" y="149"/>
                  </a:moveTo>
                  <a:cubicBezTo>
                    <a:pt x="715" y="45"/>
                    <a:pt x="521" y="0"/>
                    <a:pt x="328" y="75"/>
                  </a:cubicBezTo>
                  <a:cubicBezTo>
                    <a:pt x="134" y="134"/>
                    <a:pt x="0" y="268"/>
                    <a:pt x="30" y="373"/>
                  </a:cubicBezTo>
                  <a:cubicBezTo>
                    <a:pt x="60" y="477"/>
                    <a:pt x="253" y="521"/>
                    <a:pt x="447" y="447"/>
                  </a:cubicBezTo>
                  <a:cubicBezTo>
                    <a:pt x="655" y="387"/>
                    <a:pt x="774" y="253"/>
                    <a:pt x="745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28"/>
            <p:cNvSpPr/>
            <p:nvPr/>
          </p:nvSpPr>
          <p:spPr>
            <a:xfrm>
              <a:off x="3198600" y="273320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744" y="402"/>
                  </a:moveTo>
                  <a:cubicBezTo>
                    <a:pt x="789" y="298"/>
                    <a:pt x="670" y="164"/>
                    <a:pt x="477" y="75"/>
                  </a:cubicBezTo>
                  <a:cubicBezTo>
                    <a:pt x="283" y="0"/>
                    <a:pt x="90" y="15"/>
                    <a:pt x="45" y="120"/>
                  </a:cubicBezTo>
                  <a:cubicBezTo>
                    <a:pt x="0" y="224"/>
                    <a:pt x="134" y="373"/>
                    <a:pt x="313" y="447"/>
                  </a:cubicBezTo>
                  <a:cubicBezTo>
                    <a:pt x="506" y="521"/>
                    <a:pt x="700" y="507"/>
                    <a:pt x="744" y="40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28"/>
            <p:cNvSpPr/>
            <p:nvPr/>
          </p:nvSpPr>
          <p:spPr>
            <a:xfrm>
              <a:off x="3158025" y="27350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15" y="105"/>
                  </a:moveTo>
                  <a:cubicBezTo>
                    <a:pt x="671" y="1"/>
                    <a:pt x="492" y="1"/>
                    <a:pt x="298" y="90"/>
                  </a:cubicBezTo>
                  <a:cubicBezTo>
                    <a:pt x="105" y="179"/>
                    <a:pt x="1" y="328"/>
                    <a:pt x="45" y="433"/>
                  </a:cubicBezTo>
                  <a:cubicBezTo>
                    <a:pt x="90" y="522"/>
                    <a:pt x="284" y="537"/>
                    <a:pt x="477" y="447"/>
                  </a:cubicBezTo>
                  <a:cubicBezTo>
                    <a:pt x="656" y="358"/>
                    <a:pt x="775" y="194"/>
                    <a:pt x="71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28"/>
            <p:cNvSpPr/>
            <p:nvPr/>
          </p:nvSpPr>
          <p:spPr>
            <a:xfrm>
              <a:off x="3230975" y="27008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15" y="105"/>
                  </a:moveTo>
                  <a:cubicBezTo>
                    <a:pt x="670" y="0"/>
                    <a:pt x="477" y="0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ubicBezTo>
                    <a:pt x="90" y="521"/>
                    <a:pt x="283" y="536"/>
                    <a:pt x="462" y="447"/>
                  </a:cubicBezTo>
                  <a:cubicBezTo>
                    <a:pt x="655" y="358"/>
                    <a:pt x="774" y="209"/>
                    <a:pt x="71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28"/>
            <p:cNvSpPr/>
            <p:nvPr/>
          </p:nvSpPr>
          <p:spPr>
            <a:xfrm>
              <a:off x="3187425" y="269300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69" y="16"/>
                  </a:moveTo>
                  <a:cubicBezTo>
                    <a:pt x="150" y="1"/>
                    <a:pt x="45" y="165"/>
                    <a:pt x="30" y="373"/>
                  </a:cubicBezTo>
                  <a:cubicBezTo>
                    <a:pt x="1" y="581"/>
                    <a:pt x="75" y="760"/>
                    <a:pt x="194" y="760"/>
                  </a:cubicBezTo>
                  <a:cubicBezTo>
                    <a:pt x="298" y="775"/>
                    <a:pt x="403" y="611"/>
                    <a:pt x="417" y="403"/>
                  </a:cubicBezTo>
                  <a:cubicBezTo>
                    <a:pt x="447" y="209"/>
                    <a:pt x="373" y="31"/>
                    <a:pt x="269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28"/>
            <p:cNvSpPr/>
            <p:nvPr/>
          </p:nvSpPr>
          <p:spPr>
            <a:xfrm>
              <a:off x="3204925" y="270752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79" y="15"/>
                  </a:moveTo>
                  <a:cubicBezTo>
                    <a:pt x="60" y="30"/>
                    <a:pt x="0" y="209"/>
                    <a:pt x="30" y="417"/>
                  </a:cubicBezTo>
                  <a:cubicBezTo>
                    <a:pt x="60" y="611"/>
                    <a:pt x="179" y="774"/>
                    <a:pt x="283" y="760"/>
                  </a:cubicBezTo>
                  <a:cubicBezTo>
                    <a:pt x="387" y="730"/>
                    <a:pt x="462" y="551"/>
                    <a:pt x="432" y="358"/>
                  </a:cubicBezTo>
                  <a:cubicBezTo>
                    <a:pt x="402" y="149"/>
                    <a:pt x="283" y="0"/>
                    <a:pt x="179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28"/>
            <p:cNvSpPr/>
            <p:nvPr/>
          </p:nvSpPr>
          <p:spPr>
            <a:xfrm>
              <a:off x="3273025" y="2696350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30" y="120"/>
                  </a:moveTo>
                  <a:cubicBezTo>
                    <a:pt x="685" y="16"/>
                    <a:pt x="491" y="1"/>
                    <a:pt x="298" y="90"/>
                  </a:cubicBezTo>
                  <a:cubicBezTo>
                    <a:pt x="119" y="194"/>
                    <a:pt x="0" y="343"/>
                    <a:pt x="45" y="432"/>
                  </a:cubicBezTo>
                  <a:cubicBezTo>
                    <a:pt x="104" y="537"/>
                    <a:pt x="283" y="552"/>
                    <a:pt x="477" y="462"/>
                  </a:cubicBezTo>
                  <a:cubicBezTo>
                    <a:pt x="655" y="373"/>
                    <a:pt x="774" y="209"/>
                    <a:pt x="730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28"/>
            <p:cNvSpPr/>
            <p:nvPr/>
          </p:nvSpPr>
          <p:spPr>
            <a:xfrm>
              <a:off x="3250325" y="272500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57" y="31"/>
                  </a:moveTo>
                  <a:cubicBezTo>
                    <a:pt x="253" y="1"/>
                    <a:pt x="119" y="135"/>
                    <a:pt x="60" y="328"/>
                  </a:cubicBezTo>
                  <a:cubicBezTo>
                    <a:pt x="0" y="537"/>
                    <a:pt x="45" y="715"/>
                    <a:pt x="149" y="745"/>
                  </a:cubicBezTo>
                  <a:cubicBezTo>
                    <a:pt x="253" y="775"/>
                    <a:pt x="387" y="641"/>
                    <a:pt x="447" y="448"/>
                  </a:cubicBezTo>
                  <a:cubicBezTo>
                    <a:pt x="506" y="254"/>
                    <a:pt x="462" y="61"/>
                    <a:pt x="357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28"/>
            <p:cNvSpPr/>
            <p:nvPr/>
          </p:nvSpPr>
          <p:spPr>
            <a:xfrm>
              <a:off x="3274125" y="264797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8" y="31"/>
                  </a:moveTo>
                  <a:cubicBezTo>
                    <a:pt x="254" y="1"/>
                    <a:pt x="120" y="135"/>
                    <a:pt x="60" y="343"/>
                  </a:cubicBezTo>
                  <a:cubicBezTo>
                    <a:pt x="1" y="537"/>
                    <a:pt x="31" y="715"/>
                    <a:pt x="135" y="760"/>
                  </a:cubicBezTo>
                  <a:cubicBezTo>
                    <a:pt x="254" y="790"/>
                    <a:pt x="388" y="656"/>
                    <a:pt x="447" y="447"/>
                  </a:cubicBezTo>
                  <a:cubicBezTo>
                    <a:pt x="507" y="254"/>
                    <a:pt x="462" y="60"/>
                    <a:pt x="358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28"/>
            <p:cNvSpPr/>
            <p:nvPr/>
          </p:nvSpPr>
          <p:spPr>
            <a:xfrm>
              <a:off x="3236550" y="2681100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90" y="75"/>
                  </a:moveTo>
                  <a:cubicBezTo>
                    <a:pt x="0" y="149"/>
                    <a:pt x="45" y="328"/>
                    <a:pt x="194" y="477"/>
                  </a:cubicBezTo>
                  <a:cubicBezTo>
                    <a:pt x="328" y="641"/>
                    <a:pt x="507" y="700"/>
                    <a:pt x="581" y="626"/>
                  </a:cubicBezTo>
                  <a:cubicBezTo>
                    <a:pt x="670" y="551"/>
                    <a:pt x="626" y="373"/>
                    <a:pt x="492" y="209"/>
                  </a:cubicBezTo>
                  <a:cubicBezTo>
                    <a:pt x="343" y="60"/>
                    <a:pt x="164" y="1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28"/>
            <p:cNvSpPr/>
            <p:nvPr/>
          </p:nvSpPr>
          <p:spPr>
            <a:xfrm>
              <a:off x="3258125" y="2678875"/>
              <a:ext cx="18650" cy="14900"/>
            </a:xfrm>
            <a:custGeom>
              <a:avLst/>
              <a:gdLst/>
              <a:ahLst/>
              <a:cxnLst/>
              <a:rect l="l" t="t" r="r" b="b"/>
              <a:pathLst>
                <a:path w="746" h="596" extrusionOk="0">
                  <a:moveTo>
                    <a:pt x="60" y="90"/>
                  </a:moveTo>
                  <a:cubicBezTo>
                    <a:pt x="1" y="179"/>
                    <a:pt x="90" y="343"/>
                    <a:pt x="269" y="462"/>
                  </a:cubicBezTo>
                  <a:cubicBezTo>
                    <a:pt x="432" y="581"/>
                    <a:pt x="626" y="596"/>
                    <a:pt x="686" y="506"/>
                  </a:cubicBezTo>
                  <a:cubicBezTo>
                    <a:pt x="745" y="417"/>
                    <a:pt x="656" y="253"/>
                    <a:pt x="477" y="134"/>
                  </a:cubicBezTo>
                  <a:cubicBezTo>
                    <a:pt x="313" y="15"/>
                    <a:pt x="120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28"/>
            <p:cNvSpPr/>
            <p:nvPr/>
          </p:nvSpPr>
          <p:spPr>
            <a:xfrm>
              <a:off x="3227250" y="262230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64" y="16"/>
                  </a:moveTo>
                  <a:cubicBezTo>
                    <a:pt x="60" y="30"/>
                    <a:pt x="0" y="209"/>
                    <a:pt x="30" y="418"/>
                  </a:cubicBezTo>
                  <a:cubicBezTo>
                    <a:pt x="60" y="626"/>
                    <a:pt x="179" y="775"/>
                    <a:pt x="283" y="760"/>
                  </a:cubicBezTo>
                  <a:cubicBezTo>
                    <a:pt x="387" y="745"/>
                    <a:pt x="447" y="566"/>
                    <a:pt x="417" y="358"/>
                  </a:cubicBezTo>
                  <a:cubicBezTo>
                    <a:pt x="387" y="150"/>
                    <a:pt x="268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28"/>
            <p:cNvSpPr/>
            <p:nvPr/>
          </p:nvSpPr>
          <p:spPr>
            <a:xfrm>
              <a:off x="3246225" y="265877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0" y="90"/>
                  </a:moveTo>
                  <a:cubicBezTo>
                    <a:pt x="0" y="179"/>
                    <a:pt x="90" y="343"/>
                    <a:pt x="254" y="462"/>
                  </a:cubicBezTo>
                  <a:cubicBezTo>
                    <a:pt x="432" y="566"/>
                    <a:pt x="626" y="596"/>
                    <a:pt x="685" y="507"/>
                  </a:cubicBezTo>
                  <a:cubicBezTo>
                    <a:pt x="745" y="402"/>
                    <a:pt x="655" y="239"/>
                    <a:pt x="477" y="120"/>
                  </a:cubicBezTo>
                  <a:cubicBezTo>
                    <a:pt x="313" y="15"/>
                    <a:pt x="120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28"/>
            <p:cNvSpPr/>
            <p:nvPr/>
          </p:nvSpPr>
          <p:spPr>
            <a:xfrm>
              <a:off x="3179250" y="2613750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0" y="90"/>
                  </a:moveTo>
                  <a:cubicBezTo>
                    <a:pt x="0" y="179"/>
                    <a:pt x="90" y="343"/>
                    <a:pt x="268" y="462"/>
                  </a:cubicBezTo>
                  <a:cubicBezTo>
                    <a:pt x="447" y="581"/>
                    <a:pt x="625" y="596"/>
                    <a:pt x="685" y="506"/>
                  </a:cubicBezTo>
                  <a:cubicBezTo>
                    <a:pt x="744" y="417"/>
                    <a:pt x="655" y="239"/>
                    <a:pt x="491" y="134"/>
                  </a:cubicBezTo>
                  <a:cubicBezTo>
                    <a:pt x="313" y="15"/>
                    <a:pt x="119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28"/>
            <p:cNvSpPr/>
            <p:nvPr/>
          </p:nvSpPr>
          <p:spPr>
            <a:xfrm>
              <a:off x="3199325" y="26576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32"/>
                  </a:moveTo>
                  <a:cubicBezTo>
                    <a:pt x="90" y="522"/>
                    <a:pt x="284" y="537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86" y="1"/>
                    <a:pt x="492" y="1"/>
                    <a:pt x="299" y="90"/>
                  </a:cubicBezTo>
                  <a:cubicBezTo>
                    <a:pt x="120" y="179"/>
                    <a:pt x="1" y="328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28"/>
            <p:cNvSpPr/>
            <p:nvPr/>
          </p:nvSpPr>
          <p:spPr>
            <a:xfrm>
              <a:off x="3203050" y="2633850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75" y="551"/>
                  </a:moveTo>
                  <a:cubicBezTo>
                    <a:pt x="150" y="640"/>
                    <a:pt x="328" y="610"/>
                    <a:pt x="492" y="476"/>
                  </a:cubicBezTo>
                  <a:cubicBezTo>
                    <a:pt x="656" y="343"/>
                    <a:pt x="730" y="164"/>
                    <a:pt x="656" y="75"/>
                  </a:cubicBezTo>
                  <a:cubicBezTo>
                    <a:pt x="581" y="0"/>
                    <a:pt x="403" y="30"/>
                    <a:pt x="239" y="164"/>
                  </a:cubicBezTo>
                  <a:cubicBezTo>
                    <a:pt x="75" y="298"/>
                    <a:pt x="1" y="476"/>
                    <a:pt x="75" y="55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28"/>
            <p:cNvSpPr/>
            <p:nvPr/>
          </p:nvSpPr>
          <p:spPr>
            <a:xfrm>
              <a:off x="3215350" y="267925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64" y="15"/>
                  </a:moveTo>
                  <a:cubicBezTo>
                    <a:pt x="60" y="45"/>
                    <a:pt x="0" y="223"/>
                    <a:pt x="30" y="417"/>
                  </a:cubicBezTo>
                  <a:cubicBezTo>
                    <a:pt x="60" y="625"/>
                    <a:pt x="179" y="774"/>
                    <a:pt x="283" y="759"/>
                  </a:cubicBezTo>
                  <a:cubicBezTo>
                    <a:pt x="387" y="744"/>
                    <a:pt x="447" y="566"/>
                    <a:pt x="417" y="357"/>
                  </a:cubicBezTo>
                  <a:cubicBezTo>
                    <a:pt x="387" y="164"/>
                    <a:pt x="283" y="0"/>
                    <a:pt x="164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28"/>
            <p:cNvSpPr/>
            <p:nvPr/>
          </p:nvSpPr>
          <p:spPr>
            <a:xfrm>
              <a:off x="3158400" y="271497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00" y="462"/>
                  </a:moveTo>
                  <a:cubicBezTo>
                    <a:pt x="760" y="372"/>
                    <a:pt x="656" y="208"/>
                    <a:pt x="477" y="104"/>
                  </a:cubicBezTo>
                  <a:cubicBezTo>
                    <a:pt x="298" y="0"/>
                    <a:pt x="105" y="0"/>
                    <a:pt x="60" y="89"/>
                  </a:cubicBezTo>
                  <a:cubicBezTo>
                    <a:pt x="1" y="194"/>
                    <a:pt x="90" y="342"/>
                    <a:pt x="283" y="447"/>
                  </a:cubicBezTo>
                  <a:cubicBezTo>
                    <a:pt x="462" y="551"/>
                    <a:pt x="641" y="566"/>
                    <a:pt x="700" y="46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28"/>
            <p:cNvSpPr/>
            <p:nvPr/>
          </p:nvSpPr>
          <p:spPr>
            <a:xfrm>
              <a:off x="3137925" y="2694125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90" y="75"/>
                  </a:moveTo>
                  <a:cubicBezTo>
                    <a:pt x="1" y="149"/>
                    <a:pt x="46" y="328"/>
                    <a:pt x="195" y="477"/>
                  </a:cubicBezTo>
                  <a:cubicBezTo>
                    <a:pt x="328" y="641"/>
                    <a:pt x="507" y="700"/>
                    <a:pt x="596" y="626"/>
                  </a:cubicBezTo>
                  <a:cubicBezTo>
                    <a:pt x="671" y="551"/>
                    <a:pt x="626" y="373"/>
                    <a:pt x="477" y="209"/>
                  </a:cubicBezTo>
                  <a:cubicBezTo>
                    <a:pt x="343" y="60"/>
                    <a:pt x="165" y="1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28"/>
            <p:cNvSpPr/>
            <p:nvPr/>
          </p:nvSpPr>
          <p:spPr>
            <a:xfrm>
              <a:off x="3135325" y="2662875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165" y="15"/>
                  </a:moveTo>
                  <a:cubicBezTo>
                    <a:pt x="60" y="30"/>
                    <a:pt x="1" y="209"/>
                    <a:pt x="31" y="417"/>
                  </a:cubicBezTo>
                  <a:cubicBezTo>
                    <a:pt x="60" y="625"/>
                    <a:pt x="179" y="774"/>
                    <a:pt x="284" y="759"/>
                  </a:cubicBezTo>
                  <a:cubicBezTo>
                    <a:pt x="388" y="744"/>
                    <a:pt x="462" y="566"/>
                    <a:pt x="418" y="357"/>
                  </a:cubicBezTo>
                  <a:cubicBezTo>
                    <a:pt x="388" y="149"/>
                    <a:pt x="284" y="0"/>
                    <a:pt x="165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28"/>
            <p:cNvSpPr/>
            <p:nvPr/>
          </p:nvSpPr>
          <p:spPr>
            <a:xfrm>
              <a:off x="3163975" y="2685575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75" y="551"/>
                  </a:moveTo>
                  <a:cubicBezTo>
                    <a:pt x="150" y="640"/>
                    <a:pt x="328" y="596"/>
                    <a:pt x="492" y="476"/>
                  </a:cubicBezTo>
                  <a:cubicBezTo>
                    <a:pt x="656" y="343"/>
                    <a:pt x="730" y="164"/>
                    <a:pt x="656" y="75"/>
                  </a:cubicBezTo>
                  <a:cubicBezTo>
                    <a:pt x="581" y="0"/>
                    <a:pt x="403" y="30"/>
                    <a:pt x="239" y="164"/>
                  </a:cubicBezTo>
                  <a:cubicBezTo>
                    <a:pt x="75" y="298"/>
                    <a:pt x="1" y="476"/>
                    <a:pt x="75" y="55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28"/>
            <p:cNvSpPr/>
            <p:nvPr/>
          </p:nvSpPr>
          <p:spPr>
            <a:xfrm>
              <a:off x="3180350" y="2640900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75" y="75"/>
                  </a:moveTo>
                  <a:cubicBezTo>
                    <a:pt x="1" y="150"/>
                    <a:pt x="46" y="328"/>
                    <a:pt x="179" y="477"/>
                  </a:cubicBezTo>
                  <a:cubicBezTo>
                    <a:pt x="328" y="641"/>
                    <a:pt x="507" y="701"/>
                    <a:pt x="581" y="626"/>
                  </a:cubicBezTo>
                  <a:cubicBezTo>
                    <a:pt x="671" y="552"/>
                    <a:pt x="611" y="373"/>
                    <a:pt x="477" y="209"/>
                  </a:cubicBezTo>
                  <a:cubicBezTo>
                    <a:pt x="343" y="61"/>
                    <a:pt x="165" y="1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28"/>
            <p:cNvSpPr/>
            <p:nvPr/>
          </p:nvSpPr>
          <p:spPr>
            <a:xfrm>
              <a:off x="3161000" y="2661000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8" y="31"/>
                  </a:moveTo>
                  <a:cubicBezTo>
                    <a:pt x="254" y="1"/>
                    <a:pt x="120" y="150"/>
                    <a:pt x="60" y="343"/>
                  </a:cubicBezTo>
                  <a:cubicBezTo>
                    <a:pt x="1" y="537"/>
                    <a:pt x="46" y="730"/>
                    <a:pt x="150" y="760"/>
                  </a:cubicBezTo>
                  <a:cubicBezTo>
                    <a:pt x="254" y="790"/>
                    <a:pt x="388" y="656"/>
                    <a:pt x="447" y="447"/>
                  </a:cubicBezTo>
                  <a:cubicBezTo>
                    <a:pt x="507" y="254"/>
                    <a:pt x="462" y="75"/>
                    <a:pt x="358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28"/>
            <p:cNvSpPr/>
            <p:nvPr/>
          </p:nvSpPr>
          <p:spPr>
            <a:xfrm>
              <a:off x="3305775" y="2666600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5" y="164"/>
                  </a:moveTo>
                  <a:cubicBezTo>
                    <a:pt x="0" y="283"/>
                    <a:pt x="164" y="387"/>
                    <a:pt x="372" y="417"/>
                  </a:cubicBezTo>
                  <a:cubicBezTo>
                    <a:pt x="566" y="447"/>
                    <a:pt x="744" y="372"/>
                    <a:pt x="759" y="268"/>
                  </a:cubicBezTo>
                  <a:cubicBezTo>
                    <a:pt x="774" y="164"/>
                    <a:pt x="625" y="45"/>
                    <a:pt x="417" y="30"/>
                  </a:cubicBezTo>
                  <a:cubicBezTo>
                    <a:pt x="208" y="0"/>
                    <a:pt x="30" y="60"/>
                    <a:pt x="15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28"/>
            <p:cNvSpPr/>
            <p:nvPr/>
          </p:nvSpPr>
          <p:spPr>
            <a:xfrm>
              <a:off x="3282325" y="2714225"/>
              <a:ext cx="19000" cy="14900"/>
            </a:xfrm>
            <a:custGeom>
              <a:avLst/>
              <a:gdLst/>
              <a:ahLst/>
              <a:cxnLst/>
              <a:rect l="l" t="t" r="r" b="b"/>
              <a:pathLst>
                <a:path w="760" h="596" extrusionOk="0">
                  <a:moveTo>
                    <a:pt x="75" y="90"/>
                  </a:moveTo>
                  <a:cubicBezTo>
                    <a:pt x="0" y="179"/>
                    <a:pt x="90" y="343"/>
                    <a:pt x="268" y="462"/>
                  </a:cubicBezTo>
                  <a:cubicBezTo>
                    <a:pt x="447" y="581"/>
                    <a:pt x="625" y="596"/>
                    <a:pt x="685" y="506"/>
                  </a:cubicBezTo>
                  <a:cubicBezTo>
                    <a:pt x="759" y="417"/>
                    <a:pt x="670" y="253"/>
                    <a:pt x="492" y="134"/>
                  </a:cubicBezTo>
                  <a:cubicBezTo>
                    <a:pt x="313" y="15"/>
                    <a:pt x="134" y="0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28"/>
            <p:cNvSpPr/>
            <p:nvPr/>
          </p:nvSpPr>
          <p:spPr>
            <a:xfrm>
              <a:off x="3278975" y="27655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02"/>
                  </a:moveTo>
                  <a:cubicBezTo>
                    <a:pt x="774" y="298"/>
                    <a:pt x="655" y="149"/>
                    <a:pt x="462" y="75"/>
                  </a:cubicBezTo>
                  <a:cubicBezTo>
                    <a:pt x="268" y="0"/>
                    <a:pt x="75" y="15"/>
                    <a:pt x="30" y="120"/>
                  </a:cubicBezTo>
                  <a:cubicBezTo>
                    <a:pt x="0" y="209"/>
                    <a:pt x="119" y="358"/>
                    <a:pt x="313" y="447"/>
                  </a:cubicBezTo>
                  <a:cubicBezTo>
                    <a:pt x="506" y="521"/>
                    <a:pt x="685" y="492"/>
                    <a:pt x="730" y="40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28"/>
            <p:cNvSpPr/>
            <p:nvPr/>
          </p:nvSpPr>
          <p:spPr>
            <a:xfrm>
              <a:off x="3281950" y="2792750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74"/>
                  </a:moveTo>
                  <a:cubicBezTo>
                    <a:pt x="462" y="0"/>
                    <a:pt x="298" y="89"/>
                    <a:pt x="164" y="238"/>
                  </a:cubicBezTo>
                  <a:cubicBezTo>
                    <a:pt x="30" y="402"/>
                    <a:pt x="0" y="595"/>
                    <a:pt x="90" y="655"/>
                  </a:cubicBezTo>
                  <a:cubicBezTo>
                    <a:pt x="164" y="729"/>
                    <a:pt x="343" y="655"/>
                    <a:pt x="477" y="491"/>
                  </a:cubicBezTo>
                  <a:cubicBezTo>
                    <a:pt x="611" y="327"/>
                    <a:pt x="640" y="149"/>
                    <a:pt x="551" y="7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28"/>
            <p:cNvSpPr/>
            <p:nvPr/>
          </p:nvSpPr>
          <p:spPr>
            <a:xfrm>
              <a:off x="3308750" y="28076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85"/>
                  </a:moveTo>
                  <a:cubicBezTo>
                    <a:pt x="596" y="626"/>
                    <a:pt x="581" y="432"/>
                    <a:pt x="462" y="253"/>
                  </a:cubicBezTo>
                  <a:cubicBezTo>
                    <a:pt x="342" y="90"/>
                    <a:pt x="179" y="0"/>
                    <a:pt x="89" y="60"/>
                  </a:cubicBezTo>
                  <a:cubicBezTo>
                    <a:pt x="0" y="134"/>
                    <a:pt x="15" y="313"/>
                    <a:pt x="134" y="492"/>
                  </a:cubicBezTo>
                  <a:cubicBezTo>
                    <a:pt x="253" y="655"/>
                    <a:pt x="417" y="745"/>
                    <a:pt x="506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28"/>
            <p:cNvSpPr/>
            <p:nvPr/>
          </p:nvSpPr>
          <p:spPr>
            <a:xfrm>
              <a:off x="3270400" y="28217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268"/>
                  </a:moveTo>
                  <a:cubicBezTo>
                    <a:pt x="775" y="164"/>
                    <a:pt x="626" y="45"/>
                    <a:pt x="418" y="30"/>
                  </a:cubicBezTo>
                  <a:cubicBezTo>
                    <a:pt x="209" y="0"/>
                    <a:pt x="31" y="60"/>
                    <a:pt x="16" y="164"/>
                  </a:cubicBezTo>
                  <a:cubicBezTo>
                    <a:pt x="1" y="283"/>
                    <a:pt x="165" y="387"/>
                    <a:pt x="373" y="417"/>
                  </a:cubicBezTo>
                  <a:cubicBezTo>
                    <a:pt x="567" y="447"/>
                    <a:pt x="745" y="372"/>
                    <a:pt x="760" y="26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28"/>
            <p:cNvSpPr/>
            <p:nvPr/>
          </p:nvSpPr>
          <p:spPr>
            <a:xfrm>
              <a:off x="3331075" y="28403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59" y="283"/>
                  </a:moveTo>
                  <a:cubicBezTo>
                    <a:pt x="774" y="164"/>
                    <a:pt x="611" y="60"/>
                    <a:pt x="402" y="30"/>
                  </a:cubicBezTo>
                  <a:cubicBezTo>
                    <a:pt x="209" y="0"/>
                    <a:pt x="30" y="75"/>
                    <a:pt x="15" y="179"/>
                  </a:cubicBezTo>
                  <a:cubicBezTo>
                    <a:pt x="0" y="283"/>
                    <a:pt x="149" y="402"/>
                    <a:pt x="357" y="432"/>
                  </a:cubicBezTo>
                  <a:cubicBezTo>
                    <a:pt x="566" y="447"/>
                    <a:pt x="744" y="387"/>
                    <a:pt x="759" y="28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28"/>
            <p:cNvSpPr/>
            <p:nvPr/>
          </p:nvSpPr>
          <p:spPr>
            <a:xfrm>
              <a:off x="3293475" y="28362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60" y="268"/>
                  </a:moveTo>
                  <a:cubicBezTo>
                    <a:pt x="775" y="164"/>
                    <a:pt x="626" y="45"/>
                    <a:pt x="418" y="15"/>
                  </a:cubicBezTo>
                  <a:cubicBezTo>
                    <a:pt x="209" y="1"/>
                    <a:pt x="31" y="60"/>
                    <a:pt x="16" y="164"/>
                  </a:cubicBezTo>
                  <a:cubicBezTo>
                    <a:pt x="1" y="283"/>
                    <a:pt x="165" y="388"/>
                    <a:pt x="373" y="417"/>
                  </a:cubicBezTo>
                  <a:cubicBezTo>
                    <a:pt x="566" y="447"/>
                    <a:pt x="745" y="373"/>
                    <a:pt x="760" y="26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28"/>
            <p:cNvSpPr/>
            <p:nvPr/>
          </p:nvSpPr>
          <p:spPr>
            <a:xfrm>
              <a:off x="3319150" y="2859350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522" y="685"/>
                  </a:moveTo>
                  <a:cubicBezTo>
                    <a:pt x="611" y="626"/>
                    <a:pt x="596" y="432"/>
                    <a:pt x="477" y="268"/>
                  </a:cubicBezTo>
                  <a:cubicBezTo>
                    <a:pt x="358" y="90"/>
                    <a:pt x="180" y="0"/>
                    <a:pt x="90" y="60"/>
                  </a:cubicBezTo>
                  <a:cubicBezTo>
                    <a:pt x="1" y="134"/>
                    <a:pt x="31" y="313"/>
                    <a:pt x="150" y="492"/>
                  </a:cubicBezTo>
                  <a:cubicBezTo>
                    <a:pt x="269" y="655"/>
                    <a:pt x="433" y="745"/>
                    <a:pt x="522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28"/>
            <p:cNvSpPr/>
            <p:nvPr/>
          </p:nvSpPr>
          <p:spPr>
            <a:xfrm>
              <a:off x="3350050" y="28850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1" y="626"/>
                    <a:pt x="581" y="432"/>
                    <a:pt x="462" y="268"/>
                  </a:cubicBezTo>
                  <a:cubicBezTo>
                    <a:pt x="358" y="90"/>
                    <a:pt x="179" y="0"/>
                    <a:pt x="90" y="60"/>
                  </a:cubicBezTo>
                  <a:cubicBezTo>
                    <a:pt x="0" y="134"/>
                    <a:pt x="15" y="313"/>
                    <a:pt x="134" y="492"/>
                  </a:cubicBezTo>
                  <a:cubicBezTo>
                    <a:pt x="253" y="655"/>
                    <a:pt x="432" y="745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28"/>
            <p:cNvSpPr/>
            <p:nvPr/>
          </p:nvSpPr>
          <p:spPr>
            <a:xfrm>
              <a:off x="3081000" y="26416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7"/>
                    <a:pt x="283" y="537"/>
                    <a:pt x="477" y="447"/>
                  </a:cubicBezTo>
                  <a:cubicBezTo>
                    <a:pt x="656" y="358"/>
                    <a:pt x="775" y="209"/>
                    <a:pt x="730" y="120"/>
                  </a:cubicBezTo>
                  <a:cubicBezTo>
                    <a:pt x="670" y="16"/>
                    <a:pt x="492" y="1"/>
                    <a:pt x="298" y="90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28"/>
            <p:cNvSpPr/>
            <p:nvPr/>
          </p:nvSpPr>
          <p:spPr>
            <a:xfrm>
              <a:off x="3102225" y="2668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22"/>
                    <a:pt x="283" y="536"/>
                    <a:pt x="476" y="447"/>
                  </a:cubicBezTo>
                  <a:cubicBezTo>
                    <a:pt x="655" y="358"/>
                    <a:pt x="774" y="209"/>
                    <a:pt x="729" y="105"/>
                  </a:cubicBezTo>
                  <a:cubicBezTo>
                    <a:pt x="685" y="1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28"/>
            <p:cNvSpPr/>
            <p:nvPr/>
          </p:nvSpPr>
          <p:spPr>
            <a:xfrm>
              <a:off x="3059050" y="2748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5" y="537"/>
                    <a:pt x="283" y="537"/>
                    <a:pt x="477" y="447"/>
                  </a:cubicBezTo>
                  <a:cubicBezTo>
                    <a:pt x="655" y="358"/>
                    <a:pt x="774" y="209"/>
                    <a:pt x="730" y="120"/>
                  </a:cubicBezTo>
                  <a:cubicBezTo>
                    <a:pt x="685" y="16"/>
                    <a:pt x="492" y="1"/>
                    <a:pt x="313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28"/>
            <p:cNvSpPr/>
            <p:nvPr/>
          </p:nvSpPr>
          <p:spPr>
            <a:xfrm>
              <a:off x="3120825" y="28147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6"/>
                    <a:pt x="283" y="536"/>
                    <a:pt x="477" y="447"/>
                  </a:cubicBezTo>
                  <a:cubicBezTo>
                    <a:pt x="655" y="357"/>
                    <a:pt x="774" y="209"/>
                    <a:pt x="730" y="104"/>
                  </a:cubicBezTo>
                  <a:cubicBezTo>
                    <a:pt x="670" y="15"/>
                    <a:pt x="491" y="0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28"/>
            <p:cNvSpPr/>
            <p:nvPr/>
          </p:nvSpPr>
          <p:spPr>
            <a:xfrm>
              <a:off x="3035225" y="28277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6"/>
                    <a:pt x="284" y="536"/>
                    <a:pt x="462" y="447"/>
                  </a:cubicBezTo>
                  <a:cubicBezTo>
                    <a:pt x="656" y="372"/>
                    <a:pt x="775" y="209"/>
                    <a:pt x="715" y="104"/>
                  </a:cubicBezTo>
                  <a:cubicBezTo>
                    <a:pt x="671" y="15"/>
                    <a:pt x="492" y="0"/>
                    <a:pt x="298" y="90"/>
                  </a:cubicBezTo>
                  <a:cubicBezTo>
                    <a:pt x="105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28"/>
            <p:cNvSpPr/>
            <p:nvPr/>
          </p:nvSpPr>
          <p:spPr>
            <a:xfrm>
              <a:off x="3126775" y="28731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21"/>
                    <a:pt x="283" y="536"/>
                    <a:pt x="477" y="447"/>
                  </a:cubicBezTo>
                  <a:cubicBezTo>
                    <a:pt x="655" y="357"/>
                    <a:pt x="774" y="209"/>
                    <a:pt x="730" y="104"/>
                  </a:cubicBezTo>
                  <a:cubicBezTo>
                    <a:pt x="685" y="15"/>
                    <a:pt x="492" y="0"/>
                    <a:pt x="298" y="89"/>
                  </a:cubicBezTo>
                  <a:cubicBezTo>
                    <a:pt x="120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28"/>
            <p:cNvSpPr/>
            <p:nvPr/>
          </p:nvSpPr>
          <p:spPr>
            <a:xfrm>
              <a:off x="3104450" y="27306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6"/>
                    <a:pt x="283" y="536"/>
                    <a:pt x="477" y="447"/>
                  </a:cubicBezTo>
                  <a:cubicBezTo>
                    <a:pt x="655" y="372"/>
                    <a:pt x="774" y="209"/>
                    <a:pt x="730" y="119"/>
                  </a:cubicBezTo>
                  <a:cubicBezTo>
                    <a:pt x="670" y="15"/>
                    <a:pt x="492" y="0"/>
                    <a:pt x="298" y="90"/>
                  </a:cubicBezTo>
                  <a:cubicBezTo>
                    <a:pt x="119" y="179"/>
                    <a:pt x="0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28"/>
            <p:cNvSpPr/>
            <p:nvPr/>
          </p:nvSpPr>
          <p:spPr>
            <a:xfrm>
              <a:off x="3086575" y="2676625"/>
              <a:ext cx="15300" cy="18650"/>
            </a:xfrm>
            <a:custGeom>
              <a:avLst/>
              <a:gdLst/>
              <a:ahLst/>
              <a:cxnLst/>
              <a:rect l="l" t="t" r="r" b="b"/>
              <a:pathLst>
                <a:path w="612" h="746" extrusionOk="0">
                  <a:moveTo>
                    <a:pt x="522" y="686"/>
                  </a:moveTo>
                  <a:cubicBezTo>
                    <a:pt x="611" y="626"/>
                    <a:pt x="581" y="433"/>
                    <a:pt x="477" y="269"/>
                  </a:cubicBezTo>
                  <a:cubicBezTo>
                    <a:pt x="358" y="90"/>
                    <a:pt x="180" y="1"/>
                    <a:pt x="90" y="60"/>
                  </a:cubicBezTo>
                  <a:cubicBezTo>
                    <a:pt x="1" y="135"/>
                    <a:pt x="31" y="314"/>
                    <a:pt x="150" y="492"/>
                  </a:cubicBezTo>
                  <a:cubicBezTo>
                    <a:pt x="254" y="656"/>
                    <a:pt x="433" y="745"/>
                    <a:pt x="522" y="68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28"/>
            <p:cNvSpPr/>
            <p:nvPr/>
          </p:nvSpPr>
          <p:spPr>
            <a:xfrm>
              <a:off x="3070200" y="2716075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522" y="671"/>
                  </a:moveTo>
                  <a:cubicBezTo>
                    <a:pt x="611" y="611"/>
                    <a:pt x="596" y="432"/>
                    <a:pt x="462" y="254"/>
                  </a:cubicBezTo>
                  <a:cubicBezTo>
                    <a:pt x="358" y="90"/>
                    <a:pt x="180" y="1"/>
                    <a:pt x="90" y="60"/>
                  </a:cubicBezTo>
                  <a:cubicBezTo>
                    <a:pt x="1" y="120"/>
                    <a:pt x="31" y="313"/>
                    <a:pt x="150" y="477"/>
                  </a:cubicBezTo>
                  <a:cubicBezTo>
                    <a:pt x="269" y="656"/>
                    <a:pt x="433" y="745"/>
                    <a:pt x="522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28"/>
            <p:cNvSpPr/>
            <p:nvPr/>
          </p:nvSpPr>
          <p:spPr>
            <a:xfrm>
              <a:off x="3020725" y="27793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06" y="670"/>
                  </a:moveTo>
                  <a:cubicBezTo>
                    <a:pt x="611" y="610"/>
                    <a:pt x="581" y="432"/>
                    <a:pt x="462" y="253"/>
                  </a:cubicBezTo>
                  <a:cubicBezTo>
                    <a:pt x="343" y="89"/>
                    <a:pt x="179" y="0"/>
                    <a:pt x="90" y="60"/>
                  </a:cubicBezTo>
                  <a:cubicBezTo>
                    <a:pt x="0" y="119"/>
                    <a:pt x="15" y="313"/>
                    <a:pt x="134" y="476"/>
                  </a:cubicBezTo>
                  <a:cubicBezTo>
                    <a:pt x="253" y="655"/>
                    <a:pt x="417" y="744"/>
                    <a:pt x="506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28"/>
            <p:cNvSpPr/>
            <p:nvPr/>
          </p:nvSpPr>
          <p:spPr>
            <a:xfrm>
              <a:off x="3093275" y="2792750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522" y="685"/>
                  </a:moveTo>
                  <a:cubicBezTo>
                    <a:pt x="611" y="625"/>
                    <a:pt x="581" y="432"/>
                    <a:pt x="462" y="268"/>
                  </a:cubicBezTo>
                  <a:cubicBezTo>
                    <a:pt x="343" y="89"/>
                    <a:pt x="179" y="0"/>
                    <a:pt x="90" y="74"/>
                  </a:cubicBezTo>
                  <a:cubicBezTo>
                    <a:pt x="1" y="134"/>
                    <a:pt x="16" y="327"/>
                    <a:pt x="135" y="491"/>
                  </a:cubicBezTo>
                  <a:cubicBezTo>
                    <a:pt x="254" y="670"/>
                    <a:pt x="432" y="744"/>
                    <a:pt x="522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28"/>
            <p:cNvSpPr/>
            <p:nvPr/>
          </p:nvSpPr>
          <p:spPr>
            <a:xfrm>
              <a:off x="3130125" y="275850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1" y="626"/>
                    <a:pt x="596" y="432"/>
                    <a:pt x="477" y="269"/>
                  </a:cubicBezTo>
                  <a:cubicBezTo>
                    <a:pt x="358" y="90"/>
                    <a:pt x="194" y="1"/>
                    <a:pt x="105" y="60"/>
                  </a:cubicBezTo>
                  <a:cubicBezTo>
                    <a:pt x="0" y="135"/>
                    <a:pt x="30" y="313"/>
                    <a:pt x="149" y="492"/>
                  </a:cubicBezTo>
                  <a:cubicBezTo>
                    <a:pt x="268" y="656"/>
                    <a:pt x="432" y="745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28"/>
            <p:cNvSpPr/>
            <p:nvPr/>
          </p:nvSpPr>
          <p:spPr>
            <a:xfrm>
              <a:off x="3104825" y="27012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02"/>
                  </a:moveTo>
                  <a:cubicBezTo>
                    <a:pt x="774" y="298"/>
                    <a:pt x="655" y="149"/>
                    <a:pt x="462" y="75"/>
                  </a:cubicBezTo>
                  <a:cubicBezTo>
                    <a:pt x="268" y="0"/>
                    <a:pt x="75" y="15"/>
                    <a:pt x="45" y="119"/>
                  </a:cubicBezTo>
                  <a:cubicBezTo>
                    <a:pt x="0" y="209"/>
                    <a:pt x="119" y="358"/>
                    <a:pt x="313" y="447"/>
                  </a:cubicBezTo>
                  <a:cubicBezTo>
                    <a:pt x="506" y="521"/>
                    <a:pt x="700" y="492"/>
                    <a:pt x="730" y="40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28"/>
            <p:cNvSpPr/>
            <p:nvPr/>
          </p:nvSpPr>
          <p:spPr>
            <a:xfrm>
              <a:off x="3091800" y="27633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02"/>
                  </a:moveTo>
                  <a:cubicBezTo>
                    <a:pt x="774" y="298"/>
                    <a:pt x="655" y="149"/>
                    <a:pt x="462" y="75"/>
                  </a:cubicBezTo>
                  <a:cubicBezTo>
                    <a:pt x="268" y="0"/>
                    <a:pt x="75" y="15"/>
                    <a:pt x="30" y="119"/>
                  </a:cubicBezTo>
                  <a:cubicBezTo>
                    <a:pt x="0" y="223"/>
                    <a:pt x="119" y="357"/>
                    <a:pt x="313" y="447"/>
                  </a:cubicBezTo>
                  <a:cubicBezTo>
                    <a:pt x="491" y="521"/>
                    <a:pt x="685" y="506"/>
                    <a:pt x="730" y="40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28"/>
            <p:cNvSpPr/>
            <p:nvPr/>
          </p:nvSpPr>
          <p:spPr>
            <a:xfrm>
              <a:off x="3034125" y="2751050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104" y="60"/>
                  </a:moveTo>
                  <a:cubicBezTo>
                    <a:pt x="0" y="135"/>
                    <a:pt x="30" y="313"/>
                    <a:pt x="149" y="492"/>
                  </a:cubicBezTo>
                  <a:cubicBezTo>
                    <a:pt x="268" y="656"/>
                    <a:pt x="432" y="745"/>
                    <a:pt x="521" y="686"/>
                  </a:cubicBezTo>
                  <a:cubicBezTo>
                    <a:pt x="610" y="626"/>
                    <a:pt x="596" y="433"/>
                    <a:pt x="476" y="269"/>
                  </a:cubicBezTo>
                  <a:cubicBezTo>
                    <a:pt x="357" y="90"/>
                    <a:pt x="194" y="1"/>
                    <a:pt x="104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28"/>
            <p:cNvSpPr/>
            <p:nvPr/>
          </p:nvSpPr>
          <p:spPr>
            <a:xfrm>
              <a:off x="3117850" y="27908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774" y="313"/>
                    <a:pt x="655" y="164"/>
                    <a:pt x="462" y="90"/>
                  </a:cubicBezTo>
                  <a:cubicBezTo>
                    <a:pt x="268" y="1"/>
                    <a:pt x="90" y="30"/>
                    <a:pt x="45" y="135"/>
                  </a:cubicBezTo>
                  <a:cubicBezTo>
                    <a:pt x="0" y="224"/>
                    <a:pt x="119" y="373"/>
                    <a:pt x="313" y="447"/>
                  </a:cubicBezTo>
                  <a:cubicBezTo>
                    <a:pt x="506" y="536"/>
                    <a:pt x="700" y="507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28"/>
            <p:cNvSpPr/>
            <p:nvPr/>
          </p:nvSpPr>
          <p:spPr>
            <a:xfrm>
              <a:off x="3056825" y="27804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29" y="418"/>
                  </a:moveTo>
                  <a:cubicBezTo>
                    <a:pt x="774" y="313"/>
                    <a:pt x="655" y="165"/>
                    <a:pt x="462" y="90"/>
                  </a:cubicBezTo>
                  <a:cubicBezTo>
                    <a:pt x="268" y="1"/>
                    <a:pt x="75" y="31"/>
                    <a:pt x="45" y="135"/>
                  </a:cubicBezTo>
                  <a:cubicBezTo>
                    <a:pt x="0" y="239"/>
                    <a:pt x="119" y="373"/>
                    <a:pt x="313" y="462"/>
                  </a:cubicBezTo>
                  <a:cubicBezTo>
                    <a:pt x="506" y="537"/>
                    <a:pt x="685" y="522"/>
                    <a:pt x="729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28"/>
            <p:cNvSpPr/>
            <p:nvPr/>
          </p:nvSpPr>
          <p:spPr>
            <a:xfrm>
              <a:off x="3066500" y="2813200"/>
              <a:ext cx="18250" cy="15650"/>
            </a:xfrm>
            <a:custGeom>
              <a:avLst/>
              <a:gdLst/>
              <a:ahLst/>
              <a:cxnLst/>
              <a:rect l="l" t="t" r="r" b="b"/>
              <a:pathLst>
                <a:path w="730" h="626" extrusionOk="0">
                  <a:moveTo>
                    <a:pt x="75" y="537"/>
                  </a:moveTo>
                  <a:cubicBezTo>
                    <a:pt x="134" y="626"/>
                    <a:pt x="328" y="596"/>
                    <a:pt x="491" y="477"/>
                  </a:cubicBezTo>
                  <a:cubicBezTo>
                    <a:pt x="655" y="343"/>
                    <a:pt x="729" y="179"/>
                    <a:pt x="670" y="90"/>
                  </a:cubicBezTo>
                  <a:cubicBezTo>
                    <a:pt x="596" y="1"/>
                    <a:pt x="417" y="30"/>
                    <a:pt x="253" y="164"/>
                  </a:cubicBezTo>
                  <a:cubicBezTo>
                    <a:pt x="89" y="284"/>
                    <a:pt x="0" y="462"/>
                    <a:pt x="75" y="53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28"/>
            <p:cNvSpPr/>
            <p:nvPr/>
          </p:nvSpPr>
          <p:spPr>
            <a:xfrm>
              <a:off x="3018475" y="280612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16" y="180"/>
                  </a:moveTo>
                  <a:cubicBezTo>
                    <a:pt x="1" y="284"/>
                    <a:pt x="165" y="388"/>
                    <a:pt x="358" y="418"/>
                  </a:cubicBezTo>
                  <a:cubicBezTo>
                    <a:pt x="567" y="447"/>
                    <a:pt x="745" y="373"/>
                    <a:pt x="760" y="269"/>
                  </a:cubicBezTo>
                  <a:cubicBezTo>
                    <a:pt x="775" y="165"/>
                    <a:pt x="626" y="46"/>
                    <a:pt x="418" y="31"/>
                  </a:cubicBezTo>
                  <a:cubicBezTo>
                    <a:pt x="209" y="1"/>
                    <a:pt x="31" y="60"/>
                    <a:pt x="16" y="18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28"/>
            <p:cNvSpPr/>
            <p:nvPr/>
          </p:nvSpPr>
          <p:spPr>
            <a:xfrm>
              <a:off x="3099225" y="283925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60" y="269"/>
                  </a:moveTo>
                  <a:cubicBezTo>
                    <a:pt x="775" y="164"/>
                    <a:pt x="611" y="60"/>
                    <a:pt x="403" y="30"/>
                  </a:cubicBezTo>
                  <a:cubicBezTo>
                    <a:pt x="194" y="1"/>
                    <a:pt x="31" y="60"/>
                    <a:pt x="16" y="179"/>
                  </a:cubicBezTo>
                  <a:cubicBezTo>
                    <a:pt x="1" y="283"/>
                    <a:pt x="150" y="388"/>
                    <a:pt x="358" y="417"/>
                  </a:cubicBezTo>
                  <a:cubicBezTo>
                    <a:pt x="567" y="447"/>
                    <a:pt x="745" y="388"/>
                    <a:pt x="760" y="26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28"/>
            <p:cNvSpPr/>
            <p:nvPr/>
          </p:nvSpPr>
          <p:spPr>
            <a:xfrm>
              <a:off x="2831300" y="3225900"/>
              <a:ext cx="19025" cy="14525"/>
            </a:xfrm>
            <a:custGeom>
              <a:avLst/>
              <a:gdLst/>
              <a:ahLst/>
              <a:cxnLst/>
              <a:rect l="l" t="t" r="r" b="b"/>
              <a:pathLst>
                <a:path w="761" h="581" extrusionOk="0">
                  <a:moveTo>
                    <a:pt x="700" y="476"/>
                  </a:moveTo>
                  <a:cubicBezTo>
                    <a:pt x="760" y="387"/>
                    <a:pt x="656" y="223"/>
                    <a:pt x="477" y="119"/>
                  </a:cubicBezTo>
                  <a:cubicBezTo>
                    <a:pt x="299" y="15"/>
                    <a:pt x="120" y="0"/>
                    <a:pt x="60" y="104"/>
                  </a:cubicBezTo>
                  <a:cubicBezTo>
                    <a:pt x="1" y="194"/>
                    <a:pt x="105" y="357"/>
                    <a:pt x="284" y="462"/>
                  </a:cubicBezTo>
                  <a:cubicBezTo>
                    <a:pt x="462" y="566"/>
                    <a:pt x="656" y="581"/>
                    <a:pt x="700" y="47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28"/>
            <p:cNvSpPr/>
            <p:nvPr/>
          </p:nvSpPr>
          <p:spPr>
            <a:xfrm>
              <a:off x="2790375" y="32229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49"/>
                  </a:moveTo>
                  <a:cubicBezTo>
                    <a:pt x="715" y="45"/>
                    <a:pt x="536" y="0"/>
                    <a:pt x="328" y="60"/>
                  </a:cubicBezTo>
                  <a:cubicBezTo>
                    <a:pt x="135" y="134"/>
                    <a:pt x="1" y="268"/>
                    <a:pt x="30" y="372"/>
                  </a:cubicBezTo>
                  <a:cubicBezTo>
                    <a:pt x="60" y="476"/>
                    <a:pt x="254" y="506"/>
                    <a:pt x="447" y="447"/>
                  </a:cubicBezTo>
                  <a:cubicBezTo>
                    <a:pt x="655" y="387"/>
                    <a:pt x="775" y="253"/>
                    <a:pt x="745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28"/>
            <p:cNvSpPr/>
            <p:nvPr/>
          </p:nvSpPr>
          <p:spPr>
            <a:xfrm>
              <a:off x="2867400" y="31994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34"/>
                  </a:moveTo>
                  <a:cubicBezTo>
                    <a:pt x="715" y="30"/>
                    <a:pt x="522" y="0"/>
                    <a:pt x="328" y="60"/>
                  </a:cubicBezTo>
                  <a:cubicBezTo>
                    <a:pt x="135" y="119"/>
                    <a:pt x="1" y="253"/>
                    <a:pt x="30" y="357"/>
                  </a:cubicBezTo>
                  <a:cubicBezTo>
                    <a:pt x="60" y="462"/>
                    <a:pt x="254" y="506"/>
                    <a:pt x="447" y="432"/>
                  </a:cubicBezTo>
                  <a:cubicBezTo>
                    <a:pt x="641" y="372"/>
                    <a:pt x="775" y="238"/>
                    <a:pt x="745" y="13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28"/>
            <p:cNvSpPr/>
            <p:nvPr/>
          </p:nvSpPr>
          <p:spPr>
            <a:xfrm>
              <a:off x="2824600" y="3184575"/>
              <a:ext cx="12325" cy="19375"/>
            </a:xfrm>
            <a:custGeom>
              <a:avLst/>
              <a:gdLst/>
              <a:ahLst/>
              <a:cxnLst/>
              <a:rect l="l" t="t" r="r" b="b"/>
              <a:pathLst>
                <a:path w="493" h="775" extrusionOk="0">
                  <a:moveTo>
                    <a:pt x="328" y="31"/>
                  </a:moveTo>
                  <a:cubicBezTo>
                    <a:pt x="224" y="1"/>
                    <a:pt x="105" y="150"/>
                    <a:pt x="46" y="343"/>
                  </a:cubicBezTo>
                  <a:cubicBezTo>
                    <a:pt x="1" y="552"/>
                    <a:pt x="46" y="730"/>
                    <a:pt x="150" y="760"/>
                  </a:cubicBezTo>
                  <a:cubicBezTo>
                    <a:pt x="269" y="775"/>
                    <a:pt x="388" y="641"/>
                    <a:pt x="433" y="433"/>
                  </a:cubicBezTo>
                  <a:cubicBezTo>
                    <a:pt x="492" y="239"/>
                    <a:pt x="433" y="46"/>
                    <a:pt x="328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28"/>
            <p:cNvSpPr/>
            <p:nvPr/>
          </p:nvSpPr>
          <p:spPr>
            <a:xfrm>
              <a:off x="2840975" y="3201700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1"/>
                  </a:moveTo>
                  <a:cubicBezTo>
                    <a:pt x="90" y="1"/>
                    <a:pt x="1" y="164"/>
                    <a:pt x="16" y="373"/>
                  </a:cubicBezTo>
                  <a:cubicBezTo>
                    <a:pt x="16" y="581"/>
                    <a:pt x="105" y="745"/>
                    <a:pt x="209" y="745"/>
                  </a:cubicBezTo>
                  <a:cubicBezTo>
                    <a:pt x="328" y="745"/>
                    <a:pt x="403" y="581"/>
                    <a:pt x="403" y="373"/>
                  </a:cubicBezTo>
                  <a:cubicBezTo>
                    <a:pt x="403" y="164"/>
                    <a:pt x="313" y="1"/>
                    <a:pt x="209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28"/>
            <p:cNvSpPr/>
            <p:nvPr/>
          </p:nvSpPr>
          <p:spPr>
            <a:xfrm>
              <a:off x="2909825" y="32009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35"/>
                  </a:moveTo>
                  <a:cubicBezTo>
                    <a:pt x="715" y="31"/>
                    <a:pt x="522" y="1"/>
                    <a:pt x="328" y="60"/>
                  </a:cubicBezTo>
                  <a:cubicBezTo>
                    <a:pt x="135" y="135"/>
                    <a:pt x="1" y="269"/>
                    <a:pt x="30" y="373"/>
                  </a:cubicBezTo>
                  <a:cubicBezTo>
                    <a:pt x="60" y="477"/>
                    <a:pt x="254" y="507"/>
                    <a:pt x="447" y="447"/>
                  </a:cubicBezTo>
                  <a:cubicBezTo>
                    <a:pt x="641" y="388"/>
                    <a:pt x="775" y="254"/>
                    <a:pt x="745" y="13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28"/>
            <p:cNvSpPr/>
            <p:nvPr/>
          </p:nvSpPr>
          <p:spPr>
            <a:xfrm>
              <a:off x="2882675" y="3225150"/>
              <a:ext cx="13400" cy="19375"/>
            </a:xfrm>
            <a:custGeom>
              <a:avLst/>
              <a:gdLst/>
              <a:ahLst/>
              <a:cxnLst/>
              <a:rect l="l" t="t" r="r" b="b"/>
              <a:pathLst>
                <a:path w="536" h="775" extrusionOk="0">
                  <a:moveTo>
                    <a:pt x="417" y="45"/>
                  </a:moveTo>
                  <a:cubicBezTo>
                    <a:pt x="327" y="0"/>
                    <a:pt x="164" y="119"/>
                    <a:pt x="89" y="313"/>
                  </a:cubicBezTo>
                  <a:cubicBezTo>
                    <a:pt x="0" y="492"/>
                    <a:pt x="15" y="685"/>
                    <a:pt x="104" y="730"/>
                  </a:cubicBezTo>
                  <a:cubicBezTo>
                    <a:pt x="208" y="774"/>
                    <a:pt x="357" y="670"/>
                    <a:pt x="447" y="477"/>
                  </a:cubicBezTo>
                  <a:cubicBezTo>
                    <a:pt x="536" y="283"/>
                    <a:pt x="521" y="90"/>
                    <a:pt x="417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28"/>
            <p:cNvSpPr/>
            <p:nvPr/>
          </p:nvSpPr>
          <p:spPr>
            <a:xfrm>
              <a:off x="2916900" y="31522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17" y="46"/>
                  </a:moveTo>
                  <a:cubicBezTo>
                    <a:pt x="313" y="1"/>
                    <a:pt x="164" y="120"/>
                    <a:pt x="90" y="313"/>
                  </a:cubicBezTo>
                  <a:cubicBezTo>
                    <a:pt x="0" y="492"/>
                    <a:pt x="0" y="686"/>
                    <a:pt x="105" y="730"/>
                  </a:cubicBezTo>
                  <a:cubicBezTo>
                    <a:pt x="209" y="775"/>
                    <a:pt x="358" y="671"/>
                    <a:pt x="447" y="477"/>
                  </a:cubicBezTo>
                  <a:cubicBezTo>
                    <a:pt x="536" y="284"/>
                    <a:pt x="521" y="105"/>
                    <a:pt x="417" y="4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28"/>
            <p:cNvSpPr/>
            <p:nvPr/>
          </p:nvSpPr>
          <p:spPr>
            <a:xfrm>
              <a:off x="2876325" y="3179375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90" y="60"/>
                  </a:moveTo>
                  <a:cubicBezTo>
                    <a:pt x="1" y="120"/>
                    <a:pt x="31" y="313"/>
                    <a:pt x="135" y="492"/>
                  </a:cubicBezTo>
                  <a:cubicBezTo>
                    <a:pt x="254" y="655"/>
                    <a:pt x="418" y="745"/>
                    <a:pt x="522" y="685"/>
                  </a:cubicBezTo>
                  <a:cubicBezTo>
                    <a:pt x="611" y="626"/>
                    <a:pt x="581" y="432"/>
                    <a:pt x="462" y="268"/>
                  </a:cubicBezTo>
                  <a:cubicBezTo>
                    <a:pt x="358" y="90"/>
                    <a:pt x="180" y="0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28"/>
            <p:cNvSpPr/>
            <p:nvPr/>
          </p:nvSpPr>
          <p:spPr>
            <a:xfrm>
              <a:off x="2897925" y="3180125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75" y="90"/>
                  </a:moveTo>
                  <a:cubicBezTo>
                    <a:pt x="0" y="164"/>
                    <a:pt x="60" y="343"/>
                    <a:pt x="224" y="477"/>
                  </a:cubicBezTo>
                  <a:cubicBezTo>
                    <a:pt x="372" y="625"/>
                    <a:pt x="551" y="670"/>
                    <a:pt x="625" y="581"/>
                  </a:cubicBezTo>
                  <a:cubicBezTo>
                    <a:pt x="700" y="506"/>
                    <a:pt x="640" y="328"/>
                    <a:pt x="477" y="194"/>
                  </a:cubicBezTo>
                  <a:cubicBezTo>
                    <a:pt x="328" y="45"/>
                    <a:pt x="149" y="0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28"/>
            <p:cNvSpPr/>
            <p:nvPr/>
          </p:nvSpPr>
          <p:spPr>
            <a:xfrm>
              <a:off x="2874850" y="31205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1"/>
                  </a:moveTo>
                  <a:cubicBezTo>
                    <a:pt x="90" y="1"/>
                    <a:pt x="0" y="164"/>
                    <a:pt x="0" y="373"/>
                  </a:cubicBezTo>
                  <a:cubicBezTo>
                    <a:pt x="15" y="581"/>
                    <a:pt x="105" y="745"/>
                    <a:pt x="209" y="745"/>
                  </a:cubicBezTo>
                  <a:cubicBezTo>
                    <a:pt x="313" y="745"/>
                    <a:pt x="402" y="581"/>
                    <a:pt x="402" y="373"/>
                  </a:cubicBezTo>
                  <a:cubicBezTo>
                    <a:pt x="402" y="164"/>
                    <a:pt x="313" y="1"/>
                    <a:pt x="194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28"/>
            <p:cNvSpPr/>
            <p:nvPr/>
          </p:nvSpPr>
          <p:spPr>
            <a:xfrm>
              <a:off x="2888625" y="3158525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75" y="75"/>
                  </a:moveTo>
                  <a:cubicBezTo>
                    <a:pt x="0" y="165"/>
                    <a:pt x="75" y="343"/>
                    <a:pt x="223" y="477"/>
                  </a:cubicBezTo>
                  <a:cubicBezTo>
                    <a:pt x="387" y="611"/>
                    <a:pt x="566" y="656"/>
                    <a:pt x="640" y="581"/>
                  </a:cubicBezTo>
                  <a:cubicBezTo>
                    <a:pt x="715" y="492"/>
                    <a:pt x="655" y="313"/>
                    <a:pt x="491" y="180"/>
                  </a:cubicBezTo>
                  <a:cubicBezTo>
                    <a:pt x="343" y="46"/>
                    <a:pt x="149" y="1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28"/>
            <p:cNvSpPr/>
            <p:nvPr/>
          </p:nvSpPr>
          <p:spPr>
            <a:xfrm>
              <a:off x="2829075" y="3104575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0" y="90"/>
                  </a:moveTo>
                  <a:cubicBezTo>
                    <a:pt x="1" y="164"/>
                    <a:pt x="60" y="343"/>
                    <a:pt x="209" y="477"/>
                  </a:cubicBezTo>
                  <a:cubicBezTo>
                    <a:pt x="373" y="626"/>
                    <a:pt x="551" y="670"/>
                    <a:pt x="626" y="581"/>
                  </a:cubicBezTo>
                  <a:cubicBezTo>
                    <a:pt x="700" y="507"/>
                    <a:pt x="641" y="328"/>
                    <a:pt x="477" y="179"/>
                  </a:cubicBezTo>
                  <a:cubicBezTo>
                    <a:pt x="328" y="45"/>
                    <a:pt x="135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28"/>
            <p:cNvSpPr/>
            <p:nvPr/>
          </p:nvSpPr>
          <p:spPr>
            <a:xfrm>
              <a:off x="2842100" y="31522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30" y="358"/>
                  </a:moveTo>
                  <a:cubicBezTo>
                    <a:pt x="60" y="462"/>
                    <a:pt x="254" y="507"/>
                    <a:pt x="447" y="433"/>
                  </a:cubicBezTo>
                  <a:cubicBezTo>
                    <a:pt x="655" y="373"/>
                    <a:pt x="789" y="239"/>
                    <a:pt x="745" y="135"/>
                  </a:cubicBezTo>
                  <a:cubicBezTo>
                    <a:pt x="715" y="31"/>
                    <a:pt x="536" y="1"/>
                    <a:pt x="328" y="60"/>
                  </a:cubicBezTo>
                  <a:cubicBezTo>
                    <a:pt x="135" y="120"/>
                    <a:pt x="1" y="254"/>
                    <a:pt x="30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28"/>
            <p:cNvSpPr/>
            <p:nvPr/>
          </p:nvSpPr>
          <p:spPr>
            <a:xfrm>
              <a:off x="2848800" y="3129500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477"/>
                  </a:moveTo>
                  <a:cubicBezTo>
                    <a:pt x="120" y="581"/>
                    <a:pt x="298" y="567"/>
                    <a:pt x="477" y="462"/>
                  </a:cubicBezTo>
                  <a:cubicBezTo>
                    <a:pt x="655" y="343"/>
                    <a:pt x="760" y="180"/>
                    <a:pt x="700" y="90"/>
                  </a:cubicBezTo>
                  <a:cubicBezTo>
                    <a:pt x="641" y="1"/>
                    <a:pt x="447" y="1"/>
                    <a:pt x="268" y="120"/>
                  </a:cubicBezTo>
                  <a:cubicBezTo>
                    <a:pt x="90" y="224"/>
                    <a:pt x="0" y="388"/>
                    <a:pt x="60" y="47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28"/>
            <p:cNvSpPr/>
            <p:nvPr/>
          </p:nvSpPr>
          <p:spPr>
            <a:xfrm>
              <a:off x="2855125" y="31752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1"/>
                  </a:moveTo>
                  <a:cubicBezTo>
                    <a:pt x="90" y="1"/>
                    <a:pt x="1" y="164"/>
                    <a:pt x="1" y="373"/>
                  </a:cubicBezTo>
                  <a:cubicBezTo>
                    <a:pt x="15" y="581"/>
                    <a:pt x="105" y="745"/>
                    <a:pt x="209" y="745"/>
                  </a:cubicBezTo>
                  <a:cubicBezTo>
                    <a:pt x="328" y="745"/>
                    <a:pt x="402" y="581"/>
                    <a:pt x="402" y="373"/>
                  </a:cubicBezTo>
                  <a:cubicBezTo>
                    <a:pt x="402" y="164"/>
                    <a:pt x="313" y="1"/>
                    <a:pt x="209" y="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28"/>
            <p:cNvSpPr/>
            <p:nvPr/>
          </p:nvSpPr>
          <p:spPr>
            <a:xfrm>
              <a:off x="2694000" y="3178250"/>
              <a:ext cx="17875" cy="16400"/>
            </a:xfrm>
            <a:custGeom>
              <a:avLst/>
              <a:gdLst/>
              <a:ahLst/>
              <a:cxnLst/>
              <a:rect l="l" t="t" r="r" b="b"/>
              <a:pathLst>
                <a:path w="715" h="656" extrusionOk="0">
                  <a:moveTo>
                    <a:pt x="75" y="90"/>
                  </a:moveTo>
                  <a:cubicBezTo>
                    <a:pt x="0" y="165"/>
                    <a:pt x="75" y="343"/>
                    <a:pt x="224" y="477"/>
                  </a:cubicBezTo>
                  <a:cubicBezTo>
                    <a:pt x="373" y="611"/>
                    <a:pt x="566" y="656"/>
                    <a:pt x="640" y="581"/>
                  </a:cubicBezTo>
                  <a:cubicBezTo>
                    <a:pt x="715" y="492"/>
                    <a:pt x="640" y="313"/>
                    <a:pt x="492" y="179"/>
                  </a:cubicBezTo>
                  <a:cubicBezTo>
                    <a:pt x="328" y="45"/>
                    <a:pt x="149" y="1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28"/>
            <p:cNvSpPr/>
            <p:nvPr/>
          </p:nvSpPr>
          <p:spPr>
            <a:xfrm>
              <a:off x="2679475" y="319315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0"/>
                  </a:moveTo>
                  <a:cubicBezTo>
                    <a:pt x="90" y="0"/>
                    <a:pt x="1" y="179"/>
                    <a:pt x="1" y="387"/>
                  </a:cubicBezTo>
                  <a:cubicBezTo>
                    <a:pt x="1" y="596"/>
                    <a:pt x="90" y="759"/>
                    <a:pt x="209" y="759"/>
                  </a:cubicBezTo>
                  <a:cubicBezTo>
                    <a:pt x="313" y="759"/>
                    <a:pt x="403" y="581"/>
                    <a:pt x="403" y="372"/>
                  </a:cubicBezTo>
                  <a:cubicBezTo>
                    <a:pt x="388" y="164"/>
                    <a:pt x="299" y="0"/>
                    <a:pt x="194" y="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28"/>
            <p:cNvSpPr/>
            <p:nvPr/>
          </p:nvSpPr>
          <p:spPr>
            <a:xfrm>
              <a:off x="2807875" y="31626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66" y="75"/>
                  </a:moveTo>
                  <a:cubicBezTo>
                    <a:pt x="476" y="1"/>
                    <a:pt x="298" y="75"/>
                    <a:pt x="164" y="239"/>
                  </a:cubicBezTo>
                  <a:cubicBezTo>
                    <a:pt x="30" y="403"/>
                    <a:pt x="0" y="581"/>
                    <a:pt x="89" y="656"/>
                  </a:cubicBezTo>
                  <a:cubicBezTo>
                    <a:pt x="164" y="730"/>
                    <a:pt x="343" y="656"/>
                    <a:pt x="476" y="492"/>
                  </a:cubicBezTo>
                  <a:cubicBezTo>
                    <a:pt x="610" y="328"/>
                    <a:pt x="640" y="149"/>
                    <a:pt x="566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28"/>
            <p:cNvSpPr/>
            <p:nvPr/>
          </p:nvSpPr>
          <p:spPr>
            <a:xfrm>
              <a:off x="2800050" y="3201700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64" y="15"/>
                  </a:moveTo>
                  <a:cubicBezTo>
                    <a:pt x="60" y="30"/>
                    <a:pt x="1" y="209"/>
                    <a:pt x="30" y="417"/>
                  </a:cubicBezTo>
                  <a:cubicBezTo>
                    <a:pt x="60" y="626"/>
                    <a:pt x="179" y="775"/>
                    <a:pt x="283" y="760"/>
                  </a:cubicBezTo>
                  <a:cubicBezTo>
                    <a:pt x="388" y="745"/>
                    <a:pt x="462" y="566"/>
                    <a:pt x="417" y="358"/>
                  </a:cubicBezTo>
                  <a:cubicBezTo>
                    <a:pt x="388" y="149"/>
                    <a:pt x="283" y="1"/>
                    <a:pt x="164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28"/>
            <p:cNvSpPr/>
            <p:nvPr/>
          </p:nvSpPr>
          <p:spPr>
            <a:xfrm>
              <a:off x="2788900" y="3122075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64" y="15"/>
                  </a:moveTo>
                  <a:cubicBezTo>
                    <a:pt x="60" y="30"/>
                    <a:pt x="0" y="209"/>
                    <a:pt x="30" y="417"/>
                  </a:cubicBezTo>
                  <a:cubicBezTo>
                    <a:pt x="60" y="610"/>
                    <a:pt x="164" y="774"/>
                    <a:pt x="283" y="759"/>
                  </a:cubicBezTo>
                  <a:cubicBezTo>
                    <a:pt x="387" y="744"/>
                    <a:pt x="447" y="566"/>
                    <a:pt x="417" y="357"/>
                  </a:cubicBezTo>
                  <a:cubicBezTo>
                    <a:pt x="387" y="149"/>
                    <a:pt x="268" y="0"/>
                    <a:pt x="164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8"/>
            <p:cNvSpPr/>
            <p:nvPr/>
          </p:nvSpPr>
          <p:spPr>
            <a:xfrm>
              <a:off x="2766200" y="3168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0" y="224"/>
                    <a:pt x="119" y="373"/>
                    <a:pt x="313" y="447"/>
                  </a:cubicBezTo>
                  <a:cubicBezTo>
                    <a:pt x="506" y="537"/>
                    <a:pt x="700" y="522"/>
                    <a:pt x="744" y="417"/>
                  </a:cubicBezTo>
                  <a:cubicBezTo>
                    <a:pt x="774" y="313"/>
                    <a:pt x="655" y="164"/>
                    <a:pt x="461" y="90"/>
                  </a:cubicBezTo>
                  <a:cubicBezTo>
                    <a:pt x="283" y="1"/>
                    <a:pt x="89" y="16"/>
                    <a:pt x="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8"/>
            <p:cNvSpPr/>
            <p:nvPr/>
          </p:nvSpPr>
          <p:spPr>
            <a:xfrm>
              <a:off x="2785175" y="315742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5" y="164"/>
                  </a:moveTo>
                  <a:cubicBezTo>
                    <a:pt x="0" y="268"/>
                    <a:pt x="149" y="387"/>
                    <a:pt x="357" y="417"/>
                  </a:cubicBezTo>
                  <a:cubicBezTo>
                    <a:pt x="566" y="447"/>
                    <a:pt x="744" y="387"/>
                    <a:pt x="759" y="283"/>
                  </a:cubicBezTo>
                  <a:cubicBezTo>
                    <a:pt x="774" y="164"/>
                    <a:pt x="625" y="60"/>
                    <a:pt x="417" y="30"/>
                  </a:cubicBezTo>
                  <a:cubicBezTo>
                    <a:pt x="209" y="0"/>
                    <a:pt x="30" y="60"/>
                    <a:pt x="15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8"/>
            <p:cNvSpPr/>
            <p:nvPr/>
          </p:nvSpPr>
          <p:spPr>
            <a:xfrm>
              <a:off x="2797075" y="3080400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79" y="15"/>
                  </a:moveTo>
                  <a:cubicBezTo>
                    <a:pt x="60" y="30"/>
                    <a:pt x="0" y="208"/>
                    <a:pt x="30" y="417"/>
                  </a:cubicBezTo>
                  <a:cubicBezTo>
                    <a:pt x="60" y="610"/>
                    <a:pt x="179" y="774"/>
                    <a:pt x="283" y="759"/>
                  </a:cubicBezTo>
                  <a:cubicBezTo>
                    <a:pt x="387" y="744"/>
                    <a:pt x="462" y="566"/>
                    <a:pt x="432" y="357"/>
                  </a:cubicBezTo>
                  <a:cubicBezTo>
                    <a:pt x="402" y="149"/>
                    <a:pt x="283" y="0"/>
                    <a:pt x="179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8"/>
            <p:cNvSpPr/>
            <p:nvPr/>
          </p:nvSpPr>
          <p:spPr>
            <a:xfrm>
              <a:off x="2816050" y="3116850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60" y="90"/>
                  </a:moveTo>
                  <a:cubicBezTo>
                    <a:pt x="1" y="179"/>
                    <a:pt x="90" y="343"/>
                    <a:pt x="254" y="462"/>
                  </a:cubicBezTo>
                  <a:cubicBezTo>
                    <a:pt x="432" y="566"/>
                    <a:pt x="626" y="596"/>
                    <a:pt x="685" y="507"/>
                  </a:cubicBezTo>
                  <a:cubicBezTo>
                    <a:pt x="745" y="403"/>
                    <a:pt x="656" y="239"/>
                    <a:pt x="477" y="135"/>
                  </a:cubicBezTo>
                  <a:cubicBezTo>
                    <a:pt x="313" y="16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8"/>
            <p:cNvSpPr/>
            <p:nvPr/>
          </p:nvSpPr>
          <p:spPr>
            <a:xfrm>
              <a:off x="2749450" y="3071450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60" y="90"/>
                  </a:moveTo>
                  <a:cubicBezTo>
                    <a:pt x="0" y="179"/>
                    <a:pt x="90" y="358"/>
                    <a:pt x="253" y="462"/>
                  </a:cubicBezTo>
                  <a:cubicBezTo>
                    <a:pt x="432" y="581"/>
                    <a:pt x="625" y="596"/>
                    <a:pt x="685" y="507"/>
                  </a:cubicBezTo>
                  <a:cubicBezTo>
                    <a:pt x="744" y="418"/>
                    <a:pt x="655" y="254"/>
                    <a:pt x="477" y="135"/>
                  </a:cubicBezTo>
                  <a:cubicBezTo>
                    <a:pt x="313" y="16"/>
                    <a:pt x="119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28"/>
            <p:cNvSpPr/>
            <p:nvPr/>
          </p:nvSpPr>
          <p:spPr>
            <a:xfrm>
              <a:off x="2769175" y="31153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36"/>
                    <a:pt x="283" y="536"/>
                    <a:pt x="476" y="447"/>
                  </a:cubicBezTo>
                  <a:cubicBezTo>
                    <a:pt x="655" y="372"/>
                    <a:pt x="774" y="209"/>
                    <a:pt x="729" y="119"/>
                  </a:cubicBezTo>
                  <a:cubicBezTo>
                    <a:pt x="685" y="15"/>
                    <a:pt x="491" y="0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28"/>
            <p:cNvSpPr/>
            <p:nvPr/>
          </p:nvSpPr>
          <p:spPr>
            <a:xfrm>
              <a:off x="2773250" y="3091550"/>
              <a:ext cx="17900" cy="16025"/>
            </a:xfrm>
            <a:custGeom>
              <a:avLst/>
              <a:gdLst/>
              <a:ahLst/>
              <a:cxnLst/>
              <a:rect l="l" t="t" r="r" b="b"/>
              <a:pathLst>
                <a:path w="716" h="641" extrusionOk="0">
                  <a:moveTo>
                    <a:pt x="60" y="566"/>
                  </a:moveTo>
                  <a:cubicBezTo>
                    <a:pt x="135" y="641"/>
                    <a:pt x="328" y="611"/>
                    <a:pt x="477" y="477"/>
                  </a:cubicBezTo>
                  <a:cubicBezTo>
                    <a:pt x="641" y="343"/>
                    <a:pt x="715" y="179"/>
                    <a:pt x="641" y="90"/>
                  </a:cubicBezTo>
                  <a:cubicBezTo>
                    <a:pt x="581" y="1"/>
                    <a:pt x="388" y="45"/>
                    <a:pt x="224" y="164"/>
                  </a:cubicBezTo>
                  <a:cubicBezTo>
                    <a:pt x="75" y="298"/>
                    <a:pt x="1" y="477"/>
                    <a:pt x="60" y="56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8"/>
            <p:cNvSpPr/>
            <p:nvPr/>
          </p:nvSpPr>
          <p:spPr>
            <a:xfrm>
              <a:off x="2710375" y="311090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179"/>
                  </a:moveTo>
                  <a:cubicBezTo>
                    <a:pt x="0" y="283"/>
                    <a:pt x="149" y="403"/>
                    <a:pt x="358" y="432"/>
                  </a:cubicBezTo>
                  <a:cubicBezTo>
                    <a:pt x="566" y="462"/>
                    <a:pt x="745" y="403"/>
                    <a:pt x="759" y="283"/>
                  </a:cubicBezTo>
                  <a:cubicBezTo>
                    <a:pt x="774" y="179"/>
                    <a:pt x="625" y="75"/>
                    <a:pt x="417" y="45"/>
                  </a:cubicBezTo>
                  <a:cubicBezTo>
                    <a:pt x="209" y="1"/>
                    <a:pt x="30" y="75"/>
                    <a:pt x="15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8"/>
            <p:cNvSpPr/>
            <p:nvPr/>
          </p:nvSpPr>
          <p:spPr>
            <a:xfrm>
              <a:off x="2750200" y="3097125"/>
              <a:ext cx="17875" cy="16025"/>
            </a:xfrm>
            <a:custGeom>
              <a:avLst/>
              <a:gdLst/>
              <a:ahLst/>
              <a:cxnLst/>
              <a:rect l="l" t="t" r="r" b="b"/>
              <a:pathLst>
                <a:path w="715" h="641" extrusionOk="0">
                  <a:moveTo>
                    <a:pt x="74" y="567"/>
                  </a:moveTo>
                  <a:cubicBezTo>
                    <a:pt x="149" y="641"/>
                    <a:pt x="327" y="611"/>
                    <a:pt x="491" y="477"/>
                  </a:cubicBezTo>
                  <a:cubicBezTo>
                    <a:pt x="655" y="343"/>
                    <a:pt x="714" y="165"/>
                    <a:pt x="655" y="90"/>
                  </a:cubicBezTo>
                  <a:cubicBezTo>
                    <a:pt x="581" y="1"/>
                    <a:pt x="402" y="31"/>
                    <a:pt x="238" y="165"/>
                  </a:cubicBezTo>
                  <a:cubicBezTo>
                    <a:pt x="74" y="299"/>
                    <a:pt x="0" y="477"/>
                    <a:pt x="74" y="56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8"/>
            <p:cNvSpPr/>
            <p:nvPr/>
          </p:nvSpPr>
          <p:spPr>
            <a:xfrm>
              <a:off x="2687675" y="3147750"/>
              <a:ext cx="17875" cy="16025"/>
            </a:xfrm>
            <a:custGeom>
              <a:avLst/>
              <a:gdLst/>
              <a:ahLst/>
              <a:cxnLst/>
              <a:rect l="l" t="t" r="r" b="b"/>
              <a:pathLst>
                <a:path w="715" h="641" extrusionOk="0">
                  <a:moveTo>
                    <a:pt x="75" y="566"/>
                  </a:moveTo>
                  <a:cubicBezTo>
                    <a:pt x="134" y="640"/>
                    <a:pt x="328" y="611"/>
                    <a:pt x="492" y="477"/>
                  </a:cubicBezTo>
                  <a:cubicBezTo>
                    <a:pt x="640" y="343"/>
                    <a:pt x="715" y="164"/>
                    <a:pt x="655" y="90"/>
                  </a:cubicBezTo>
                  <a:cubicBezTo>
                    <a:pt x="581" y="0"/>
                    <a:pt x="387" y="30"/>
                    <a:pt x="239" y="164"/>
                  </a:cubicBezTo>
                  <a:cubicBezTo>
                    <a:pt x="75" y="298"/>
                    <a:pt x="0" y="477"/>
                    <a:pt x="75" y="56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8"/>
            <p:cNvSpPr/>
            <p:nvPr/>
          </p:nvSpPr>
          <p:spPr>
            <a:xfrm>
              <a:off x="2738275" y="313955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84" y="745"/>
                  </a:moveTo>
                  <a:cubicBezTo>
                    <a:pt x="388" y="730"/>
                    <a:pt x="447" y="552"/>
                    <a:pt x="417" y="343"/>
                  </a:cubicBezTo>
                  <a:cubicBezTo>
                    <a:pt x="388" y="150"/>
                    <a:pt x="284" y="1"/>
                    <a:pt x="164" y="16"/>
                  </a:cubicBezTo>
                  <a:cubicBezTo>
                    <a:pt x="60" y="31"/>
                    <a:pt x="1" y="209"/>
                    <a:pt x="30" y="403"/>
                  </a:cubicBezTo>
                  <a:cubicBezTo>
                    <a:pt x="60" y="611"/>
                    <a:pt x="164" y="775"/>
                    <a:pt x="284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28"/>
            <p:cNvSpPr/>
            <p:nvPr/>
          </p:nvSpPr>
          <p:spPr>
            <a:xfrm>
              <a:off x="2716700" y="312950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402" y="745"/>
                  </a:moveTo>
                  <a:cubicBezTo>
                    <a:pt x="506" y="700"/>
                    <a:pt x="521" y="507"/>
                    <a:pt x="447" y="313"/>
                  </a:cubicBezTo>
                  <a:cubicBezTo>
                    <a:pt x="372" y="135"/>
                    <a:pt x="224" y="1"/>
                    <a:pt x="119" y="46"/>
                  </a:cubicBezTo>
                  <a:cubicBezTo>
                    <a:pt x="30" y="90"/>
                    <a:pt x="0" y="284"/>
                    <a:pt x="75" y="462"/>
                  </a:cubicBezTo>
                  <a:cubicBezTo>
                    <a:pt x="164" y="656"/>
                    <a:pt x="313" y="790"/>
                    <a:pt x="402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28"/>
            <p:cNvSpPr/>
            <p:nvPr/>
          </p:nvSpPr>
          <p:spPr>
            <a:xfrm>
              <a:off x="2761350" y="313917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180"/>
                  </a:moveTo>
                  <a:cubicBezTo>
                    <a:pt x="1" y="284"/>
                    <a:pt x="149" y="403"/>
                    <a:pt x="358" y="433"/>
                  </a:cubicBezTo>
                  <a:cubicBezTo>
                    <a:pt x="566" y="462"/>
                    <a:pt x="745" y="388"/>
                    <a:pt x="760" y="284"/>
                  </a:cubicBezTo>
                  <a:cubicBezTo>
                    <a:pt x="775" y="180"/>
                    <a:pt x="626" y="60"/>
                    <a:pt x="417" y="31"/>
                  </a:cubicBezTo>
                  <a:cubicBezTo>
                    <a:pt x="209" y="1"/>
                    <a:pt x="30" y="60"/>
                    <a:pt x="15" y="18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8"/>
            <p:cNvSpPr/>
            <p:nvPr/>
          </p:nvSpPr>
          <p:spPr>
            <a:xfrm>
              <a:off x="2778100" y="3196875"/>
              <a:ext cx="17500" cy="16750"/>
            </a:xfrm>
            <a:custGeom>
              <a:avLst/>
              <a:gdLst/>
              <a:ahLst/>
              <a:cxnLst/>
              <a:rect l="l" t="t" r="r" b="b"/>
              <a:pathLst>
                <a:path w="700" h="670" extrusionOk="0">
                  <a:moveTo>
                    <a:pt x="626" y="89"/>
                  </a:moveTo>
                  <a:cubicBezTo>
                    <a:pt x="551" y="0"/>
                    <a:pt x="372" y="60"/>
                    <a:pt x="224" y="194"/>
                  </a:cubicBezTo>
                  <a:cubicBezTo>
                    <a:pt x="60" y="328"/>
                    <a:pt x="0" y="521"/>
                    <a:pt x="75" y="595"/>
                  </a:cubicBezTo>
                  <a:cubicBezTo>
                    <a:pt x="149" y="670"/>
                    <a:pt x="328" y="625"/>
                    <a:pt x="492" y="491"/>
                  </a:cubicBezTo>
                  <a:cubicBezTo>
                    <a:pt x="640" y="342"/>
                    <a:pt x="700" y="164"/>
                    <a:pt x="626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28"/>
            <p:cNvSpPr/>
            <p:nvPr/>
          </p:nvSpPr>
          <p:spPr>
            <a:xfrm>
              <a:off x="2752800" y="3213600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45" y="433"/>
                  </a:moveTo>
                  <a:cubicBezTo>
                    <a:pt x="90" y="522"/>
                    <a:pt x="283" y="537"/>
                    <a:pt x="462" y="447"/>
                  </a:cubicBezTo>
                  <a:cubicBezTo>
                    <a:pt x="655" y="358"/>
                    <a:pt x="759" y="209"/>
                    <a:pt x="715" y="105"/>
                  </a:cubicBezTo>
                  <a:cubicBezTo>
                    <a:pt x="670" y="16"/>
                    <a:pt x="477" y="1"/>
                    <a:pt x="298" y="90"/>
                  </a:cubicBezTo>
                  <a:cubicBezTo>
                    <a:pt x="104" y="179"/>
                    <a:pt x="0" y="328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28"/>
            <p:cNvSpPr/>
            <p:nvPr/>
          </p:nvSpPr>
          <p:spPr>
            <a:xfrm>
              <a:off x="2722275" y="32106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6" y="179"/>
                  </a:moveTo>
                  <a:cubicBezTo>
                    <a:pt x="1" y="284"/>
                    <a:pt x="149" y="403"/>
                    <a:pt x="358" y="432"/>
                  </a:cubicBezTo>
                  <a:cubicBezTo>
                    <a:pt x="566" y="462"/>
                    <a:pt x="745" y="403"/>
                    <a:pt x="760" y="284"/>
                  </a:cubicBezTo>
                  <a:cubicBezTo>
                    <a:pt x="775" y="179"/>
                    <a:pt x="611" y="60"/>
                    <a:pt x="417" y="45"/>
                  </a:cubicBezTo>
                  <a:cubicBezTo>
                    <a:pt x="209" y="1"/>
                    <a:pt x="30" y="75"/>
                    <a:pt x="16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28"/>
            <p:cNvSpPr/>
            <p:nvPr/>
          </p:nvSpPr>
          <p:spPr>
            <a:xfrm>
              <a:off x="2754650" y="31823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3" y="730"/>
                  </a:moveTo>
                  <a:cubicBezTo>
                    <a:pt x="507" y="685"/>
                    <a:pt x="522" y="507"/>
                    <a:pt x="447" y="313"/>
                  </a:cubicBezTo>
                  <a:cubicBezTo>
                    <a:pt x="373" y="120"/>
                    <a:pt x="224" y="1"/>
                    <a:pt x="120" y="30"/>
                  </a:cubicBezTo>
                  <a:cubicBezTo>
                    <a:pt x="16" y="75"/>
                    <a:pt x="1" y="268"/>
                    <a:pt x="75" y="462"/>
                  </a:cubicBezTo>
                  <a:cubicBezTo>
                    <a:pt x="164" y="655"/>
                    <a:pt x="298" y="775"/>
                    <a:pt x="403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28"/>
            <p:cNvSpPr/>
            <p:nvPr/>
          </p:nvSpPr>
          <p:spPr>
            <a:xfrm>
              <a:off x="2714100" y="31574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4" y="536"/>
                    <a:pt x="283" y="536"/>
                    <a:pt x="476" y="447"/>
                  </a:cubicBezTo>
                  <a:cubicBezTo>
                    <a:pt x="655" y="372"/>
                    <a:pt x="774" y="209"/>
                    <a:pt x="730" y="119"/>
                  </a:cubicBezTo>
                  <a:cubicBezTo>
                    <a:pt x="685" y="15"/>
                    <a:pt x="491" y="0"/>
                    <a:pt x="313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28"/>
            <p:cNvSpPr/>
            <p:nvPr/>
          </p:nvSpPr>
          <p:spPr>
            <a:xfrm>
              <a:off x="2728600" y="318347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0" y="90"/>
                  </a:moveTo>
                  <a:cubicBezTo>
                    <a:pt x="1" y="179"/>
                    <a:pt x="90" y="343"/>
                    <a:pt x="269" y="462"/>
                  </a:cubicBezTo>
                  <a:cubicBezTo>
                    <a:pt x="432" y="566"/>
                    <a:pt x="626" y="596"/>
                    <a:pt x="685" y="506"/>
                  </a:cubicBezTo>
                  <a:cubicBezTo>
                    <a:pt x="745" y="402"/>
                    <a:pt x="656" y="238"/>
                    <a:pt x="492" y="134"/>
                  </a:cubicBezTo>
                  <a:cubicBezTo>
                    <a:pt x="313" y="15"/>
                    <a:pt x="120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28"/>
            <p:cNvSpPr/>
            <p:nvPr/>
          </p:nvSpPr>
          <p:spPr>
            <a:xfrm>
              <a:off x="3023325" y="3059925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30"/>
                  </a:moveTo>
                  <a:cubicBezTo>
                    <a:pt x="60" y="45"/>
                    <a:pt x="0" y="224"/>
                    <a:pt x="45" y="432"/>
                  </a:cubicBezTo>
                  <a:cubicBezTo>
                    <a:pt x="90" y="640"/>
                    <a:pt x="209" y="774"/>
                    <a:pt x="313" y="760"/>
                  </a:cubicBezTo>
                  <a:cubicBezTo>
                    <a:pt x="417" y="730"/>
                    <a:pt x="477" y="551"/>
                    <a:pt x="432" y="358"/>
                  </a:cubicBezTo>
                  <a:cubicBezTo>
                    <a:pt x="387" y="149"/>
                    <a:pt x="268" y="0"/>
                    <a:pt x="164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28"/>
            <p:cNvSpPr/>
            <p:nvPr/>
          </p:nvSpPr>
          <p:spPr>
            <a:xfrm>
              <a:off x="3044175" y="3095275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60" y="105"/>
                  </a:moveTo>
                  <a:cubicBezTo>
                    <a:pt x="0" y="194"/>
                    <a:pt x="104" y="358"/>
                    <a:pt x="283" y="462"/>
                  </a:cubicBezTo>
                  <a:cubicBezTo>
                    <a:pt x="447" y="566"/>
                    <a:pt x="640" y="581"/>
                    <a:pt x="700" y="477"/>
                  </a:cubicBezTo>
                  <a:cubicBezTo>
                    <a:pt x="759" y="387"/>
                    <a:pt x="655" y="224"/>
                    <a:pt x="476" y="120"/>
                  </a:cubicBezTo>
                  <a:cubicBezTo>
                    <a:pt x="298" y="15"/>
                    <a:pt x="104" y="0"/>
                    <a:pt x="60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8"/>
            <p:cNvSpPr/>
            <p:nvPr/>
          </p:nvSpPr>
          <p:spPr>
            <a:xfrm>
              <a:off x="2974950" y="305397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90"/>
                  </a:moveTo>
                  <a:cubicBezTo>
                    <a:pt x="0" y="194"/>
                    <a:pt x="105" y="357"/>
                    <a:pt x="283" y="462"/>
                  </a:cubicBezTo>
                  <a:cubicBezTo>
                    <a:pt x="462" y="566"/>
                    <a:pt x="655" y="566"/>
                    <a:pt x="700" y="477"/>
                  </a:cubicBezTo>
                  <a:cubicBezTo>
                    <a:pt x="760" y="387"/>
                    <a:pt x="670" y="224"/>
                    <a:pt x="492" y="119"/>
                  </a:cubicBezTo>
                  <a:cubicBezTo>
                    <a:pt x="313" y="15"/>
                    <a:pt x="120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8"/>
            <p:cNvSpPr/>
            <p:nvPr/>
          </p:nvSpPr>
          <p:spPr>
            <a:xfrm>
              <a:off x="2997650" y="3096400"/>
              <a:ext cx="19000" cy="13775"/>
            </a:xfrm>
            <a:custGeom>
              <a:avLst/>
              <a:gdLst/>
              <a:ahLst/>
              <a:cxnLst/>
              <a:rect l="l" t="t" r="r" b="b"/>
              <a:pathLst>
                <a:path w="760" h="551" extrusionOk="0">
                  <a:moveTo>
                    <a:pt x="45" y="447"/>
                  </a:moveTo>
                  <a:cubicBezTo>
                    <a:pt x="105" y="551"/>
                    <a:pt x="298" y="551"/>
                    <a:pt x="477" y="447"/>
                  </a:cubicBezTo>
                  <a:cubicBezTo>
                    <a:pt x="655" y="342"/>
                    <a:pt x="760" y="194"/>
                    <a:pt x="715" y="89"/>
                  </a:cubicBezTo>
                  <a:cubicBezTo>
                    <a:pt x="655" y="0"/>
                    <a:pt x="462" y="0"/>
                    <a:pt x="283" y="89"/>
                  </a:cubicBezTo>
                  <a:cubicBezTo>
                    <a:pt x="105" y="194"/>
                    <a:pt x="0" y="357"/>
                    <a:pt x="45" y="44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8"/>
            <p:cNvSpPr/>
            <p:nvPr/>
          </p:nvSpPr>
          <p:spPr>
            <a:xfrm>
              <a:off x="3000250" y="3072200"/>
              <a:ext cx="17900" cy="16775"/>
            </a:xfrm>
            <a:custGeom>
              <a:avLst/>
              <a:gdLst/>
              <a:ahLst/>
              <a:cxnLst/>
              <a:rect l="l" t="t" r="r" b="b"/>
              <a:pathLst>
                <a:path w="716" h="671" extrusionOk="0">
                  <a:moveTo>
                    <a:pt x="75" y="581"/>
                  </a:moveTo>
                  <a:cubicBezTo>
                    <a:pt x="149" y="670"/>
                    <a:pt x="343" y="626"/>
                    <a:pt x="492" y="477"/>
                  </a:cubicBezTo>
                  <a:cubicBezTo>
                    <a:pt x="641" y="343"/>
                    <a:pt x="715" y="164"/>
                    <a:pt x="641" y="75"/>
                  </a:cubicBezTo>
                  <a:cubicBezTo>
                    <a:pt x="566" y="1"/>
                    <a:pt x="373" y="45"/>
                    <a:pt x="224" y="194"/>
                  </a:cubicBezTo>
                  <a:cubicBezTo>
                    <a:pt x="75" y="328"/>
                    <a:pt x="1" y="507"/>
                    <a:pt x="75" y="58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8"/>
            <p:cNvSpPr/>
            <p:nvPr/>
          </p:nvSpPr>
          <p:spPr>
            <a:xfrm>
              <a:off x="2948150" y="3021225"/>
              <a:ext cx="18625" cy="14525"/>
            </a:xfrm>
            <a:custGeom>
              <a:avLst/>
              <a:gdLst/>
              <a:ahLst/>
              <a:cxnLst/>
              <a:rect l="l" t="t" r="r" b="b"/>
              <a:pathLst>
                <a:path w="745" h="581" extrusionOk="0">
                  <a:moveTo>
                    <a:pt x="45" y="105"/>
                  </a:moveTo>
                  <a:cubicBezTo>
                    <a:pt x="1" y="194"/>
                    <a:pt x="90" y="358"/>
                    <a:pt x="269" y="462"/>
                  </a:cubicBezTo>
                  <a:cubicBezTo>
                    <a:pt x="447" y="566"/>
                    <a:pt x="641" y="581"/>
                    <a:pt x="700" y="477"/>
                  </a:cubicBezTo>
                  <a:cubicBezTo>
                    <a:pt x="745" y="387"/>
                    <a:pt x="656" y="224"/>
                    <a:pt x="477" y="119"/>
                  </a:cubicBezTo>
                  <a:cubicBezTo>
                    <a:pt x="298" y="15"/>
                    <a:pt x="105" y="0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28"/>
            <p:cNvSpPr/>
            <p:nvPr/>
          </p:nvSpPr>
          <p:spPr>
            <a:xfrm>
              <a:off x="2988350" y="302605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30" y="373"/>
                  </a:moveTo>
                  <a:cubicBezTo>
                    <a:pt x="75" y="477"/>
                    <a:pt x="253" y="507"/>
                    <a:pt x="447" y="447"/>
                  </a:cubicBezTo>
                  <a:cubicBezTo>
                    <a:pt x="655" y="388"/>
                    <a:pt x="789" y="254"/>
                    <a:pt x="745" y="150"/>
                  </a:cubicBezTo>
                  <a:cubicBezTo>
                    <a:pt x="715" y="46"/>
                    <a:pt x="536" y="1"/>
                    <a:pt x="328" y="60"/>
                  </a:cubicBezTo>
                  <a:cubicBezTo>
                    <a:pt x="134" y="120"/>
                    <a:pt x="0" y="269"/>
                    <a:pt x="30" y="37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28"/>
            <p:cNvSpPr/>
            <p:nvPr/>
          </p:nvSpPr>
          <p:spPr>
            <a:xfrm>
              <a:off x="2911325" y="30495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30" y="358"/>
                  </a:moveTo>
                  <a:cubicBezTo>
                    <a:pt x="60" y="462"/>
                    <a:pt x="253" y="507"/>
                    <a:pt x="447" y="432"/>
                  </a:cubicBezTo>
                  <a:cubicBezTo>
                    <a:pt x="655" y="373"/>
                    <a:pt x="789" y="239"/>
                    <a:pt x="744" y="135"/>
                  </a:cubicBezTo>
                  <a:cubicBezTo>
                    <a:pt x="715" y="30"/>
                    <a:pt x="536" y="1"/>
                    <a:pt x="328" y="60"/>
                  </a:cubicBezTo>
                  <a:cubicBezTo>
                    <a:pt x="134" y="120"/>
                    <a:pt x="0" y="254"/>
                    <a:pt x="30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8"/>
            <p:cNvSpPr/>
            <p:nvPr/>
          </p:nvSpPr>
          <p:spPr>
            <a:xfrm>
              <a:off x="2961175" y="3057700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64" y="744"/>
                  </a:moveTo>
                  <a:cubicBezTo>
                    <a:pt x="269" y="774"/>
                    <a:pt x="388" y="625"/>
                    <a:pt x="447" y="432"/>
                  </a:cubicBezTo>
                  <a:cubicBezTo>
                    <a:pt x="492" y="223"/>
                    <a:pt x="447" y="45"/>
                    <a:pt x="343" y="15"/>
                  </a:cubicBezTo>
                  <a:cubicBezTo>
                    <a:pt x="239" y="0"/>
                    <a:pt x="105" y="134"/>
                    <a:pt x="60" y="328"/>
                  </a:cubicBezTo>
                  <a:cubicBezTo>
                    <a:pt x="1" y="536"/>
                    <a:pt x="45" y="715"/>
                    <a:pt x="164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8"/>
            <p:cNvSpPr/>
            <p:nvPr/>
          </p:nvSpPr>
          <p:spPr>
            <a:xfrm>
              <a:off x="2947050" y="3041325"/>
              <a:ext cx="10050" cy="18625"/>
            </a:xfrm>
            <a:custGeom>
              <a:avLst/>
              <a:gdLst/>
              <a:ahLst/>
              <a:cxnLst/>
              <a:rect l="l" t="t" r="r" b="b"/>
              <a:pathLst>
                <a:path w="402" h="745" extrusionOk="0">
                  <a:moveTo>
                    <a:pt x="194" y="744"/>
                  </a:moveTo>
                  <a:cubicBezTo>
                    <a:pt x="313" y="744"/>
                    <a:pt x="402" y="581"/>
                    <a:pt x="402" y="372"/>
                  </a:cubicBezTo>
                  <a:cubicBezTo>
                    <a:pt x="402" y="164"/>
                    <a:pt x="313" y="0"/>
                    <a:pt x="194" y="0"/>
                  </a:cubicBezTo>
                  <a:cubicBezTo>
                    <a:pt x="89" y="0"/>
                    <a:pt x="0" y="164"/>
                    <a:pt x="0" y="372"/>
                  </a:cubicBezTo>
                  <a:cubicBezTo>
                    <a:pt x="0" y="581"/>
                    <a:pt x="89" y="744"/>
                    <a:pt x="194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8"/>
            <p:cNvSpPr/>
            <p:nvPr/>
          </p:nvSpPr>
          <p:spPr>
            <a:xfrm>
              <a:off x="2917275" y="3101225"/>
              <a:ext cx="17875" cy="16775"/>
            </a:xfrm>
            <a:custGeom>
              <a:avLst/>
              <a:gdLst/>
              <a:ahLst/>
              <a:cxnLst/>
              <a:rect l="l" t="t" r="r" b="b"/>
              <a:pathLst>
                <a:path w="715" h="671" extrusionOk="0">
                  <a:moveTo>
                    <a:pt x="90" y="596"/>
                  </a:moveTo>
                  <a:cubicBezTo>
                    <a:pt x="149" y="670"/>
                    <a:pt x="343" y="626"/>
                    <a:pt x="491" y="477"/>
                  </a:cubicBezTo>
                  <a:cubicBezTo>
                    <a:pt x="640" y="343"/>
                    <a:pt x="715" y="164"/>
                    <a:pt x="640" y="75"/>
                  </a:cubicBezTo>
                  <a:cubicBezTo>
                    <a:pt x="566" y="1"/>
                    <a:pt x="372" y="45"/>
                    <a:pt x="224" y="194"/>
                  </a:cubicBezTo>
                  <a:cubicBezTo>
                    <a:pt x="75" y="328"/>
                    <a:pt x="0" y="507"/>
                    <a:pt x="90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8"/>
            <p:cNvSpPr/>
            <p:nvPr/>
          </p:nvSpPr>
          <p:spPr>
            <a:xfrm>
              <a:off x="2937000" y="3062525"/>
              <a:ext cx="9700" cy="18625"/>
            </a:xfrm>
            <a:custGeom>
              <a:avLst/>
              <a:gdLst/>
              <a:ahLst/>
              <a:cxnLst/>
              <a:rect l="l" t="t" r="r" b="b"/>
              <a:pathLst>
                <a:path w="388" h="745" extrusionOk="0">
                  <a:moveTo>
                    <a:pt x="194" y="745"/>
                  </a:moveTo>
                  <a:cubicBezTo>
                    <a:pt x="313" y="745"/>
                    <a:pt x="387" y="581"/>
                    <a:pt x="387" y="373"/>
                  </a:cubicBezTo>
                  <a:cubicBezTo>
                    <a:pt x="387" y="164"/>
                    <a:pt x="298" y="1"/>
                    <a:pt x="194" y="1"/>
                  </a:cubicBezTo>
                  <a:cubicBezTo>
                    <a:pt x="89" y="1"/>
                    <a:pt x="0" y="164"/>
                    <a:pt x="0" y="373"/>
                  </a:cubicBezTo>
                  <a:cubicBezTo>
                    <a:pt x="0" y="581"/>
                    <a:pt x="89" y="745"/>
                    <a:pt x="194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8"/>
            <p:cNvSpPr/>
            <p:nvPr/>
          </p:nvSpPr>
          <p:spPr>
            <a:xfrm>
              <a:off x="2937000" y="3142900"/>
              <a:ext cx="9700" cy="19000"/>
            </a:xfrm>
            <a:custGeom>
              <a:avLst/>
              <a:gdLst/>
              <a:ahLst/>
              <a:cxnLst/>
              <a:rect l="l" t="t" r="r" b="b"/>
              <a:pathLst>
                <a:path w="388" h="760" extrusionOk="0">
                  <a:moveTo>
                    <a:pt x="194" y="745"/>
                  </a:moveTo>
                  <a:cubicBezTo>
                    <a:pt x="313" y="745"/>
                    <a:pt x="387" y="581"/>
                    <a:pt x="387" y="373"/>
                  </a:cubicBezTo>
                  <a:cubicBezTo>
                    <a:pt x="387" y="164"/>
                    <a:pt x="298" y="1"/>
                    <a:pt x="194" y="1"/>
                  </a:cubicBezTo>
                  <a:cubicBezTo>
                    <a:pt x="89" y="1"/>
                    <a:pt x="0" y="164"/>
                    <a:pt x="0" y="373"/>
                  </a:cubicBezTo>
                  <a:cubicBezTo>
                    <a:pt x="0" y="581"/>
                    <a:pt x="89" y="760"/>
                    <a:pt x="194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8"/>
            <p:cNvSpPr/>
            <p:nvPr/>
          </p:nvSpPr>
          <p:spPr>
            <a:xfrm>
              <a:off x="2956725" y="310420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477"/>
                  </a:moveTo>
                  <a:cubicBezTo>
                    <a:pt x="759" y="388"/>
                    <a:pt x="655" y="224"/>
                    <a:pt x="491" y="120"/>
                  </a:cubicBezTo>
                  <a:cubicBezTo>
                    <a:pt x="313" y="16"/>
                    <a:pt x="119" y="1"/>
                    <a:pt x="60" y="90"/>
                  </a:cubicBezTo>
                  <a:cubicBezTo>
                    <a:pt x="0" y="194"/>
                    <a:pt x="104" y="358"/>
                    <a:pt x="283" y="462"/>
                  </a:cubicBezTo>
                  <a:cubicBezTo>
                    <a:pt x="462" y="566"/>
                    <a:pt x="655" y="566"/>
                    <a:pt x="700" y="47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8"/>
            <p:cNvSpPr/>
            <p:nvPr/>
          </p:nvSpPr>
          <p:spPr>
            <a:xfrm>
              <a:off x="2935875" y="3115000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760" y="358"/>
                  </a:moveTo>
                  <a:cubicBezTo>
                    <a:pt x="789" y="253"/>
                    <a:pt x="655" y="119"/>
                    <a:pt x="462" y="60"/>
                  </a:cubicBezTo>
                  <a:cubicBezTo>
                    <a:pt x="254" y="0"/>
                    <a:pt x="75" y="30"/>
                    <a:pt x="45" y="134"/>
                  </a:cubicBezTo>
                  <a:cubicBezTo>
                    <a:pt x="1" y="253"/>
                    <a:pt x="134" y="372"/>
                    <a:pt x="343" y="432"/>
                  </a:cubicBezTo>
                  <a:cubicBezTo>
                    <a:pt x="536" y="492"/>
                    <a:pt x="730" y="462"/>
                    <a:pt x="760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8"/>
            <p:cNvSpPr/>
            <p:nvPr/>
          </p:nvSpPr>
          <p:spPr>
            <a:xfrm>
              <a:off x="2971600" y="3079275"/>
              <a:ext cx="17525" cy="16775"/>
            </a:xfrm>
            <a:custGeom>
              <a:avLst/>
              <a:gdLst/>
              <a:ahLst/>
              <a:cxnLst/>
              <a:rect l="l" t="t" r="r" b="b"/>
              <a:pathLst>
                <a:path w="701" h="671" extrusionOk="0">
                  <a:moveTo>
                    <a:pt x="60" y="581"/>
                  </a:moveTo>
                  <a:cubicBezTo>
                    <a:pt x="149" y="670"/>
                    <a:pt x="328" y="626"/>
                    <a:pt x="477" y="477"/>
                  </a:cubicBezTo>
                  <a:cubicBezTo>
                    <a:pt x="626" y="343"/>
                    <a:pt x="700" y="164"/>
                    <a:pt x="626" y="75"/>
                  </a:cubicBezTo>
                  <a:cubicBezTo>
                    <a:pt x="551" y="0"/>
                    <a:pt x="358" y="45"/>
                    <a:pt x="209" y="194"/>
                  </a:cubicBezTo>
                  <a:cubicBezTo>
                    <a:pt x="60" y="328"/>
                    <a:pt x="0" y="507"/>
                    <a:pt x="60" y="58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8"/>
            <p:cNvSpPr/>
            <p:nvPr/>
          </p:nvSpPr>
          <p:spPr>
            <a:xfrm>
              <a:off x="3081750" y="3193875"/>
              <a:ext cx="10075" cy="19025"/>
            </a:xfrm>
            <a:custGeom>
              <a:avLst/>
              <a:gdLst/>
              <a:ahLst/>
              <a:cxnLst/>
              <a:rect l="l" t="t" r="r" b="b"/>
              <a:pathLst>
                <a:path w="403" h="761" extrusionOk="0">
                  <a:moveTo>
                    <a:pt x="209" y="760"/>
                  </a:moveTo>
                  <a:cubicBezTo>
                    <a:pt x="313" y="760"/>
                    <a:pt x="402" y="581"/>
                    <a:pt x="402" y="388"/>
                  </a:cubicBezTo>
                  <a:cubicBezTo>
                    <a:pt x="402" y="180"/>
                    <a:pt x="298" y="1"/>
                    <a:pt x="194" y="1"/>
                  </a:cubicBezTo>
                  <a:cubicBezTo>
                    <a:pt x="90" y="1"/>
                    <a:pt x="0" y="180"/>
                    <a:pt x="0" y="388"/>
                  </a:cubicBezTo>
                  <a:cubicBezTo>
                    <a:pt x="0" y="596"/>
                    <a:pt x="90" y="760"/>
                    <a:pt x="20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8"/>
            <p:cNvSpPr/>
            <p:nvPr/>
          </p:nvSpPr>
          <p:spPr>
            <a:xfrm>
              <a:off x="3102225" y="3197975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74" y="596"/>
                  </a:moveTo>
                  <a:cubicBezTo>
                    <a:pt x="149" y="671"/>
                    <a:pt x="342" y="626"/>
                    <a:pt x="491" y="477"/>
                  </a:cubicBezTo>
                  <a:cubicBezTo>
                    <a:pt x="640" y="343"/>
                    <a:pt x="700" y="164"/>
                    <a:pt x="625" y="90"/>
                  </a:cubicBezTo>
                  <a:cubicBezTo>
                    <a:pt x="551" y="1"/>
                    <a:pt x="372" y="45"/>
                    <a:pt x="223" y="194"/>
                  </a:cubicBezTo>
                  <a:cubicBezTo>
                    <a:pt x="74" y="328"/>
                    <a:pt x="0" y="507"/>
                    <a:pt x="74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28"/>
            <p:cNvSpPr/>
            <p:nvPr/>
          </p:nvSpPr>
          <p:spPr>
            <a:xfrm>
              <a:off x="2990575" y="3123925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15" y="224"/>
                  </a:moveTo>
                  <a:cubicBezTo>
                    <a:pt x="15" y="343"/>
                    <a:pt x="194" y="417"/>
                    <a:pt x="388" y="417"/>
                  </a:cubicBezTo>
                  <a:cubicBezTo>
                    <a:pt x="596" y="403"/>
                    <a:pt x="760" y="313"/>
                    <a:pt x="760" y="194"/>
                  </a:cubicBezTo>
                  <a:cubicBezTo>
                    <a:pt x="760" y="90"/>
                    <a:pt x="581" y="1"/>
                    <a:pt x="373" y="15"/>
                  </a:cubicBezTo>
                  <a:cubicBezTo>
                    <a:pt x="164" y="30"/>
                    <a:pt x="1" y="120"/>
                    <a:pt x="15" y="22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28"/>
            <p:cNvSpPr/>
            <p:nvPr/>
          </p:nvSpPr>
          <p:spPr>
            <a:xfrm>
              <a:off x="3028525" y="31012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75" y="656"/>
                  </a:moveTo>
                  <a:cubicBezTo>
                    <a:pt x="165" y="730"/>
                    <a:pt x="343" y="656"/>
                    <a:pt x="477" y="492"/>
                  </a:cubicBezTo>
                  <a:cubicBezTo>
                    <a:pt x="611" y="328"/>
                    <a:pt x="641" y="149"/>
                    <a:pt x="552" y="75"/>
                  </a:cubicBezTo>
                  <a:cubicBezTo>
                    <a:pt x="477" y="1"/>
                    <a:pt x="299" y="75"/>
                    <a:pt x="165" y="239"/>
                  </a:cubicBezTo>
                  <a:cubicBezTo>
                    <a:pt x="31" y="403"/>
                    <a:pt x="1" y="581"/>
                    <a:pt x="75" y="65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8"/>
            <p:cNvSpPr/>
            <p:nvPr/>
          </p:nvSpPr>
          <p:spPr>
            <a:xfrm>
              <a:off x="2976800" y="3163000"/>
              <a:ext cx="16025" cy="17875"/>
            </a:xfrm>
            <a:custGeom>
              <a:avLst/>
              <a:gdLst/>
              <a:ahLst/>
              <a:cxnLst/>
              <a:rect l="l" t="t" r="r" b="b"/>
              <a:pathLst>
                <a:path w="641" h="715" extrusionOk="0">
                  <a:moveTo>
                    <a:pt x="75" y="655"/>
                  </a:moveTo>
                  <a:cubicBezTo>
                    <a:pt x="165" y="715"/>
                    <a:pt x="343" y="641"/>
                    <a:pt x="462" y="492"/>
                  </a:cubicBezTo>
                  <a:cubicBezTo>
                    <a:pt x="596" y="328"/>
                    <a:pt x="641" y="149"/>
                    <a:pt x="552" y="75"/>
                  </a:cubicBezTo>
                  <a:cubicBezTo>
                    <a:pt x="477" y="1"/>
                    <a:pt x="299" y="75"/>
                    <a:pt x="165" y="239"/>
                  </a:cubicBezTo>
                  <a:cubicBezTo>
                    <a:pt x="31" y="388"/>
                    <a:pt x="1" y="581"/>
                    <a:pt x="75" y="65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28"/>
            <p:cNvSpPr/>
            <p:nvPr/>
          </p:nvSpPr>
          <p:spPr>
            <a:xfrm>
              <a:off x="3023325" y="31466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387" y="745"/>
                  </a:moveTo>
                  <a:cubicBezTo>
                    <a:pt x="492" y="715"/>
                    <a:pt x="521" y="522"/>
                    <a:pt x="447" y="328"/>
                  </a:cubicBezTo>
                  <a:cubicBezTo>
                    <a:pt x="373" y="135"/>
                    <a:pt x="239" y="1"/>
                    <a:pt x="134" y="30"/>
                  </a:cubicBezTo>
                  <a:cubicBezTo>
                    <a:pt x="30" y="75"/>
                    <a:pt x="0" y="254"/>
                    <a:pt x="75" y="462"/>
                  </a:cubicBezTo>
                  <a:cubicBezTo>
                    <a:pt x="134" y="656"/>
                    <a:pt x="283" y="775"/>
                    <a:pt x="387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28"/>
            <p:cNvSpPr/>
            <p:nvPr/>
          </p:nvSpPr>
          <p:spPr>
            <a:xfrm>
              <a:off x="3000250" y="31414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7" y="685"/>
                  </a:moveTo>
                  <a:cubicBezTo>
                    <a:pt x="596" y="625"/>
                    <a:pt x="581" y="432"/>
                    <a:pt x="462" y="268"/>
                  </a:cubicBezTo>
                  <a:cubicBezTo>
                    <a:pt x="358" y="90"/>
                    <a:pt x="194" y="0"/>
                    <a:pt x="90" y="60"/>
                  </a:cubicBezTo>
                  <a:cubicBezTo>
                    <a:pt x="1" y="119"/>
                    <a:pt x="15" y="313"/>
                    <a:pt x="135" y="477"/>
                  </a:cubicBezTo>
                  <a:cubicBezTo>
                    <a:pt x="254" y="655"/>
                    <a:pt x="417" y="744"/>
                    <a:pt x="507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8"/>
            <p:cNvSpPr/>
            <p:nvPr/>
          </p:nvSpPr>
          <p:spPr>
            <a:xfrm>
              <a:off x="2939975" y="3184575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90" y="656"/>
                  </a:moveTo>
                  <a:cubicBezTo>
                    <a:pt x="179" y="715"/>
                    <a:pt x="343" y="641"/>
                    <a:pt x="477" y="492"/>
                  </a:cubicBezTo>
                  <a:cubicBezTo>
                    <a:pt x="611" y="328"/>
                    <a:pt x="655" y="150"/>
                    <a:pt x="566" y="75"/>
                  </a:cubicBezTo>
                  <a:cubicBezTo>
                    <a:pt x="477" y="1"/>
                    <a:pt x="298" y="75"/>
                    <a:pt x="179" y="239"/>
                  </a:cubicBezTo>
                  <a:cubicBezTo>
                    <a:pt x="45" y="388"/>
                    <a:pt x="0" y="581"/>
                    <a:pt x="90" y="65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8"/>
            <p:cNvSpPr/>
            <p:nvPr/>
          </p:nvSpPr>
          <p:spPr>
            <a:xfrm>
              <a:off x="2953000" y="314440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83" y="759"/>
                  </a:moveTo>
                  <a:cubicBezTo>
                    <a:pt x="387" y="745"/>
                    <a:pt x="447" y="566"/>
                    <a:pt x="417" y="358"/>
                  </a:cubicBezTo>
                  <a:cubicBezTo>
                    <a:pt x="387" y="149"/>
                    <a:pt x="283" y="0"/>
                    <a:pt x="164" y="15"/>
                  </a:cubicBezTo>
                  <a:cubicBezTo>
                    <a:pt x="60" y="30"/>
                    <a:pt x="0" y="209"/>
                    <a:pt x="30" y="417"/>
                  </a:cubicBezTo>
                  <a:cubicBezTo>
                    <a:pt x="60" y="625"/>
                    <a:pt x="164" y="774"/>
                    <a:pt x="283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28"/>
            <p:cNvSpPr/>
            <p:nvPr/>
          </p:nvSpPr>
          <p:spPr>
            <a:xfrm>
              <a:off x="2963775" y="322402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84" y="760"/>
                  </a:moveTo>
                  <a:cubicBezTo>
                    <a:pt x="388" y="745"/>
                    <a:pt x="447" y="566"/>
                    <a:pt x="418" y="358"/>
                  </a:cubicBezTo>
                  <a:cubicBezTo>
                    <a:pt x="388" y="164"/>
                    <a:pt x="284" y="1"/>
                    <a:pt x="165" y="16"/>
                  </a:cubicBezTo>
                  <a:cubicBezTo>
                    <a:pt x="60" y="30"/>
                    <a:pt x="1" y="209"/>
                    <a:pt x="31" y="417"/>
                  </a:cubicBezTo>
                  <a:cubicBezTo>
                    <a:pt x="60" y="626"/>
                    <a:pt x="165" y="775"/>
                    <a:pt x="284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28"/>
            <p:cNvSpPr/>
            <p:nvPr/>
          </p:nvSpPr>
          <p:spPr>
            <a:xfrm>
              <a:off x="2978300" y="31834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02"/>
                  </a:moveTo>
                  <a:cubicBezTo>
                    <a:pt x="774" y="298"/>
                    <a:pt x="655" y="164"/>
                    <a:pt x="477" y="75"/>
                  </a:cubicBezTo>
                  <a:cubicBezTo>
                    <a:pt x="283" y="0"/>
                    <a:pt x="90" y="15"/>
                    <a:pt x="45" y="104"/>
                  </a:cubicBezTo>
                  <a:cubicBezTo>
                    <a:pt x="0" y="209"/>
                    <a:pt x="119" y="357"/>
                    <a:pt x="313" y="447"/>
                  </a:cubicBezTo>
                  <a:cubicBezTo>
                    <a:pt x="506" y="521"/>
                    <a:pt x="700" y="506"/>
                    <a:pt x="730" y="40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8"/>
            <p:cNvSpPr/>
            <p:nvPr/>
          </p:nvSpPr>
          <p:spPr>
            <a:xfrm>
              <a:off x="2959325" y="31968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59" y="283"/>
                  </a:moveTo>
                  <a:cubicBezTo>
                    <a:pt x="774" y="179"/>
                    <a:pt x="625" y="60"/>
                    <a:pt x="417" y="30"/>
                  </a:cubicBezTo>
                  <a:cubicBezTo>
                    <a:pt x="224" y="0"/>
                    <a:pt x="45" y="60"/>
                    <a:pt x="30" y="164"/>
                  </a:cubicBezTo>
                  <a:cubicBezTo>
                    <a:pt x="0" y="268"/>
                    <a:pt x="164" y="387"/>
                    <a:pt x="358" y="417"/>
                  </a:cubicBezTo>
                  <a:cubicBezTo>
                    <a:pt x="566" y="447"/>
                    <a:pt x="745" y="387"/>
                    <a:pt x="759" y="28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8"/>
            <p:cNvSpPr/>
            <p:nvPr/>
          </p:nvSpPr>
          <p:spPr>
            <a:xfrm>
              <a:off x="3015875" y="3227750"/>
              <a:ext cx="14925" cy="19000"/>
            </a:xfrm>
            <a:custGeom>
              <a:avLst/>
              <a:gdLst/>
              <a:ahLst/>
              <a:cxnLst/>
              <a:rect l="l" t="t" r="r" b="b"/>
              <a:pathLst>
                <a:path w="597" h="760" extrusionOk="0">
                  <a:moveTo>
                    <a:pt x="507" y="700"/>
                  </a:moveTo>
                  <a:cubicBezTo>
                    <a:pt x="596" y="641"/>
                    <a:pt x="581" y="447"/>
                    <a:pt x="462" y="268"/>
                  </a:cubicBezTo>
                  <a:cubicBezTo>
                    <a:pt x="358" y="105"/>
                    <a:pt x="179" y="1"/>
                    <a:pt x="90" y="75"/>
                  </a:cubicBezTo>
                  <a:cubicBezTo>
                    <a:pt x="1" y="134"/>
                    <a:pt x="16" y="313"/>
                    <a:pt x="135" y="492"/>
                  </a:cubicBezTo>
                  <a:cubicBezTo>
                    <a:pt x="254" y="670"/>
                    <a:pt x="418" y="760"/>
                    <a:pt x="507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8"/>
            <p:cNvSpPr/>
            <p:nvPr/>
          </p:nvSpPr>
          <p:spPr>
            <a:xfrm>
              <a:off x="2979050" y="3210250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744" y="284"/>
                  </a:moveTo>
                  <a:cubicBezTo>
                    <a:pt x="774" y="180"/>
                    <a:pt x="610" y="60"/>
                    <a:pt x="417" y="31"/>
                  </a:cubicBezTo>
                  <a:cubicBezTo>
                    <a:pt x="209" y="1"/>
                    <a:pt x="30" y="60"/>
                    <a:pt x="15" y="165"/>
                  </a:cubicBezTo>
                  <a:cubicBezTo>
                    <a:pt x="0" y="284"/>
                    <a:pt x="149" y="388"/>
                    <a:pt x="357" y="418"/>
                  </a:cubicBezTo>
                  <a:cubicBezTo>
                    <a:pt x="551" y="447"/>
                    <a:pt x="730" y="388"/>
                    <a:pt x="744" y="28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8"/>
            <p:cNvSpPr/>
            <p:nvPr/>
          </p:nvSpPr>
          <p:spPr>
            <a:xfrm>
              <a:off x="3058300" y="3222925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60" y="283"/>
                  </a:moveTo>
                  <a:cubicBezTo>
                    <a:pt x="775" y="179"/>
                    <a:pt x="626" y="60"/>
                    <a:pt x="417" y="30"/>
                  </a:cubicBezTo>
                  <a:cubicBezTo>
                    <a:pt x="209" y="0"/>
                    <a:pt x="30" y="60"/>
                    <a:pt x="16" y="164"/>
                  </a:cubicBezTo>
                  <a:cubicBezTo>
                    <a:pt x="1" y="283"/>
                    <a:pt x="149" y="387"/>
                    <a:pt x="358" y="432"/>
                  </a:cubicBezTo>
                  <a:cubicBezTo>
                    <a:pt x="566" y="461"/>
                    <a:pt x="745" y="387"/>
                    <a:pt x="760" y="28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8"/>
            <p:cNvSpPr/>
            <p:nvPr/>
          </p:nvSpPr>
          <p:spPr>
            <a:xfrm>
              <a:off x="3023325" y="318905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66" y="75"/>
                  </a:moveTo>
                  <a:cubicBezTo>
                    <a:pt x="477" y="0"/>
                    <a:pt x="298" y="75"/>
                    <a:pt x="179" y="224"/>
                  </a:cubicBezTo>
                  <a:cubicBezTo>
                    <a:pt x="45" y="387"/>
                    <a:pt x="0" y="581"/>
                    <a:pt x="90" y="641"/>
                  </a:cubicBezTo>
                  <a:cubicBezTo>
                    <a:pt x="164" y="715"/>
                    <a:pt x="343" y="641"/>
                    <a:pt x="477" y="477"/>
                  </a:cubicBezTo>
                  <a:cubicBezTo>
                    <a:pt x="611" y="328"/>
                    <a:pt x="655" y="134"/>
                    <a:pt x="566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28"/>
            <p:cNvSpPr/>
            <p:nvPr/>
          </p:nvSpPr>
          <p:spPr>
            <a:xfrm>
              <a:off x="3031150" y="3210250"/>
              <a:ext cx="13400" cy="19025"/>
            </a:xfrm>
            <a:custGeom>
              <a:avLst/>
              <a:gdLst/>
              <a:ahLst/>
              <a:cxnLst/>
              <a:rect l="l" t="t" r="r" b="b"/>
              <a:pathLst>
                <a:path w="536" h="761" extrusionOk="0">
                  <a:moveTo>
                    <a:pt x="432" y="46"/>
                  </a:moveTo>
                  <a:cubicBezTo>
                    <a:pt x="342" y="1"/>
                    <a:pt x="179" y="105"/>
                    <a:pt x="89" y="299"/>
                  </a:cubicBezTo>
                  <a:cubicBezTo>
                    <a:pt x="0" y="477"/>
                    <a:pt x="15" y="671"/>
                    <a:pt x="104" y="715"/>
                  </a:cubicBezTo>
                  <a:cubicBezTo>
                    <a:pt x="208" y="760"/>
                    <a:pt x="357" y="656"/>
                    <a:pt x="447" y="462"/>
                  </a:cubicBezTo>
                  <a:cubicBezTo>
                    <a:pt x="536" y="284"/>
                    <a:pt x="536" y="90"/>
                    <a:pt x="432" y="4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28"/>
            <p:cNvSpPr/>
            <p:nvPr/>
          </p:nvSpPr>
          <p:spPr>
            <a:xfrm>
              <a:off x="3002850" y="3171175"/>
              <a:ext cx="14925" cy="18650"/>
            </a:xfrm>
            <a:custGeom>
              <a:avLst/>
              <a:gdLst/>
              <a:ahLst/>
              <a:cxnLst/>
              <a:rect l="l" t="t" r="r" b="b"/>
              <a:pathLst>
                <a:path w="597" h="746" extrusionOk="0">
                  <a:moveTo>
                    <a:pt x="507" y="686"/>
                  </a:moveTo>
                  <a:cubicBezTo>
                    <a:pt x="596" y="626"/>
                    <a:pt x="581" y="433"/>
                    <a:pt x="462" y="269"/>
                  </a:cubicBezTo>
                  <a:cubicBezTo>
                    <a:pt x="343" y="90"/>
                    <a:pt x="179" y="1"/>
                    <a:pt x="90" y="61"/>
                  </a:cubicBezTo>
                  <a:cubicBezTo>
                    <a:pt x="1" y="120"/>
                    <a:pt x="16" y="314"/>
                    <a:pt x="135" y="477"/>
                  </a:cubicBezTo>
                  <a:cubicBezTo>
                    <a:pt x="239" y="656"/>
                    <a:pt x="418" y="745"/>
                    <a:pt x="507" y="68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8"/>
            <p:cNvSpPr/>
            <p:nvPr/>
          </p:nvSpPr>
          <p:spPr>
            <a:xfrm>
              <a:off x="3034850" y="3122800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16" y="194"/>
                  </a:moveTo>
                  <a:cubicBezTo>
                    <a:pt x="1" y="299"/>
                    <a:pt x="165" y="403"/>
                    <a:pt x="373" y="418"/>
                  </a:cubicBezTo>
                  <a:cubicBezTo>
                    <a:pt x="581" y="433"/>
                    <a:pt x="760" y="373"/>
                    <a:pt x="760" y="254"/>
                  </a:cubicBezTo>
                  <a:cubicBezTo>
                    <a:pt x="775" y="150"/>
                    <a:pt x="611" y="46"/>
                    <a:pt x="403" y="31"/>
                  </a:cubicBezTo>
                  <a:cubicBezTo>
                    <a:pt x="209" y="1"/>
                    <a:pt x="31" y="75"/>
                    <a:pt x="16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8"/>
            <p:cNvSpPr/>
            <p:nvPr/>
          </p:nvSpPr>
          <p:spPr>
            <a:xfrm>
              <a:off x="3062400" y="31298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774" y="313"/>
                    <a:pt x="655" y="165"/>
                    <a:pt x="462" y="90"/>
                  </a:cubicBezTo>
                  <a:cubicBezTo>
                    <a:pt x="283" y="1"/>
                    <a:pt x="90" y="31"/>
                    <a:pt x="45" y="135"/>
                  </a:cubicBezTo>
                  <a:cubicBezTo>
                    <a:pt x="0" y="224"/>
                    <a:pt x="119" y="373"/>
                    <a:pt x="313" y="462"/>
                  </a:cubicBezTo>
                  <a:cubicBezTo>
                    <a:pt x="506" y="537"/>
                    <a:pt x="685" y="522"/>
                    <a:pt x="730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8"/>
            <p:cNvSpPr/>
            <p:nvPr/>
          </p:nvSpPr>
          <p:spPr>
            <a:xfrm>
              <a:off x="3082125" y="31525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85"/>
                  </a:moveTo>
                  <a:cubicBezTo>
                    <a:pt x="596" y="626"/>
                    <a:pt x="581" y="432"/>
                    <a:pt x="462" y="269"/>
                  </a:cubicBezTo>
                  <a:cubicBezTo>
                    <a:pt x="358" y="90"/>
                    <a:pt x="179" y="1"/>
                    <a:pt x="90" y="60"/>
                  </a:cubicBezTo>
                  <a:cubicBezTo>
                    <a:pt x="0" y="120"/>
                    <a:pt x="15" y="313"/>
                    <a:pt x="134" y="477"/>
                  </a:cubicBezTo>
                  <a:cubicBezTo>
                    <a:pt x="253" y="656"/>
                    <a:pt x="417" y="745"/>
                    <a:pt x="506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8"/>
            <p:cNvSpPr/>
            <p:nvPr/>
          </p:nvSpPr>
          <p:spPr>
            <a:xfrm>
              <a:off x="3044900" y="3146625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432" y="60"/>
                  </a:moveTo>
                  <a:cubicBezTo>
                    <a:pt x="343" y="1"/>
                    <a:pt x="179" y="120"/>
                    <a:pt x="105" y="313"/>
                  </a:cubicBezTo>
                  <a:cubicBezTo>
                    <a:pt x="1" y="492"/>
                    <a:pt x="16" y="685"/>
                    <a:pt x="120" y="730"/>
                  </a:cubicBezTo>
                  <a:cubicBezTo>
                    <a:pt x="209" y="775"/>
                    <a:pt x="358" y="670"/>
                    <a:pt x="447" y="477"/>
                  </a:cubicBezTo>
                  <a:cubicBezTo>
                    <a:pt x="552" y="298"/>
                    <a:pt x="537" y="105"/>
                    <a:pt x="432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8"/>
            <p:cNvSpPr/>
            <p:nvPr/>
          </p:nvSpPr>
          <p:spPr>
            <a:xfrm>
              <a:off x="3046400" y="31961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774" y="313"/>
                    <a:pt x="655" y="164"/>
                    <a:pt x="462" y="75"/>
                  </a:cubicBezTo>
                  <a:cubicBezTo>
                    <a:pt x="283" y="0"/>
                    <a:pt x="90" y="15"/>
                    <a:pt x="45" y="119"/>
                  </a:cubicBezTo>
                  <a:cubicBezTo>
                    <a:pt x="0" y="224"/>
                    <a:pt x="119" y="372"/>
                    <a:pt x="313" y="447"/>
                  </a:cubicBezTo>
                  <a:cubicBezTo>
                    <a:pt x="506" y="536"/>
                    <a:pt x="685" y="506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8"/>
            <p:cNvSpPr/>
            <p:nvPr/>
          </p:nvSpPr>
          <p:spPr>
            <a:xfrm>
              <a:off x="3060900" y="3164850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269" y="760"/>
                  </a:moveTo>
                  <a:cubicBezTo>
                    <a:pt x="388" y="745"/>
                    <a:pt x="447" y="567"/>
                    <a:pt x="418" y="358"/>
                  </a:cubicBezTo>
                  <a:cubicBezTo>
                    <a:pt x="388" y="150"/>
                    <a:pt x="284" y="1"/>
                    <a:pt x="165" y="16"/>
                  </a:cubicBezTo>
                  <a:cubicBezTo>
                    <a:pt x="60" y="31"/>
                    <a:pt x="1" y="209"/>
                    <a:pt x="31" y="418"/>
                  </a:cubicBezTo>
                  <a:cubicBezTo>
                    <a:pt x="60" y="626"/>
                    <a:pt x="165" y="775"/>
                    <a:pt x="26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8"/>
            <p:cNvSpPr/>
            <p:nvPr/>
          </p:nvSpPr>
          <p:spPr>
            <a:xfrm>
              <a:off x="2921725" y="32292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149"/>
                  </a:moveTo>
                  <a:cubicBezTo>
                    <a:pt x="715" y="45"/>
                    <a:pt x="522" y="0"/>
                    <a:pt x="328" y="60"/>
                  </a:cubicBezTo>
                  <a:cubicBezTo>
                    <a:pt x="135" y="134"/>
                    <a:pt x="1" y="268"/>
                    <a:pt x="31" y="372"/>
                  </a:cubicBezTo>
                  <a:cubicBezTo>
                    <a:pt x="60" y="476"/>
                    <a:pt x="254" y="506"/>
                    <a:pt x="447" y="447"/>
                  </a:cubicBezTo>
                  <a:cubicBezTo>
                    <a:pt x="641" y="387"/>
                    <a:pt x="775" y="253"/>
                    <a:pt x="745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8"/>
            <p:cNvSpPr/>
            <p:nvPr/>
          </p:nvSpPr>
          <p:spPr>
            <a:xfrm>
              <a:off x="2922475" y="317490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60" y="284"/>
                  </a:moveTo>
                  <a:cubicBezTo>
                    <a:pt x="775" y="179"/>
                    <a:pt x="626" y="75"/>
                    <a:pt x="417" y="31"/>
                  </a:cubicBezTo>
                  <a:cubicBezTo>
                    <a:pt x="224" y="1"/>
                    <a:pt x="30" y="60"/>
                    <a:pt x="16" y="179"/>
                  </a:cubicBezTo>
                  <a:cubicBezTo>
                    <a:pt x="1" y="284"/>
                    <a:pt x="150" y="403"/>
                    <a:pt x="358" y="433"/>
                  </a:cubicBezTo>
                  <a:cubicBezTo>
                    <a:pt x="566" y="462"/>
                    <a:pt x="745" y="403"/>
                    <a:pt x="760" y="28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28"/>
            <p:cNvSpPr/>
            <p:nvPr/>
          </p:nvSpPr>
          <p:spPr>
            <a:xfrm>
              <a:off x="2904625" y="312840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0" y="224"/>
                  </a:moveTo>
                  <a:cubicBezTo>
                    <a:pt x="15" y="343"/>
                    <a:pt x="179" y="417"/>
                    <a:pt x="387" y="402"/>
                  </a:cubicBezTo>
                  <a:cubicBezTo>
                    <a:pt x="596" y="402"/>
                    <a:pt x="759" y="298"/>
                    <a:pt x="759" y="194"/>
                  </a:cubicBezTo>
                  <a:cubicBezTo>
                    <a:pt x="744" y="90"/>
                    <a:pt x="581" y="0"/>
                    <a:pt x="372" y="15"/>
                  </a:cubicBezTo>
                  <a:cubicBezTo>
                    <a:pt x="164" y="30"/>
                    <a:pt x="0" y="119"/>
                    <a:pt x="0" y="22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28"/>
            <p:cNvSpPr/>
            <p:nvPr/>
          </p:nvSpPr>
          <p:spPr>
            <a:xfrm>
              <a:off x="2894200" y="3097125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149" y="760"/>
                  </a:moveTo>
                  <a:cubicBezTo>
                    <a:pt x="253" y="790"/>
                    <a:pt x="387" y="641"/>
                    <a:pt x="432" y="447"/>
                  </a:cubicBezTo>
                  <a:cubicBezTo>
                    <a:pt x="477" y="239"/>
                    <a:pt x="432" y="60"/>
                    <a:pt x="328" y="31"/>
                  </a:cubicBezTo>
                  <a:cubicBezTo>
                    <a:pt x="224" y="1"/>
                    <a:pt x="105" y="150"/>
                    <a:pt x="45" y="343"/>
                  </a:cubicBezTo>
                  <a:cubicBezTo>
                    <a:pt x="0" y="552"/>
                    <a:pt x="45" y="730"/>
                    <a:pt x="14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28"/>
            <p:cNvSpPr/>
            <p:nvPr/>
          </p:nvSpPr>
          <p:spPr>
            <a:xfrm>
              <a:off x="2860700" y="30971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45" y="105"/>
                  </a:moveTo>
                  <a:cubicBezTo>
                    <a:pt x="1" y="194"/>
                    <a:pt x="90" y="358"/>
                    <a:pt x="269" y="462"/>
                  </a:cubicBezTo>
                  <a:cubicBezTo>
                    <a:pt x="447" y="567"/>
                    <a:pt x="641" y="581"/>
                    <a:pt x="700" y="477"/>
                  </a:cubicBezTo>
                  <a:cubicBezTo>
                    <a:pt x="760" y="388"/>
                    <a:pt x="656" y="224"/>
                    <a:pt x="477" y="120"/>
                  </a:cubicBezTo>
                  <a:cubicBezTo>
                    <a:pt x="298" y="16"/>
                    <a:pt x="105" y="1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8"/>
            <p:cNvSpPr/>
            <p:nvPr/>
          </p:nvSpPr>
          <p:spPr>
            <a:xfrm>
              <a:off x="2888625" y="30737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30" y="357"/>
                  </a:moveTo>
                  <a:cubicBezTo>
                    <a:pt x="75" y="462"/>
                    <a:pt x="253" y="506"/>
                    <a:pt x="447" y="432"/>
                  </a:cubicBezTo>
                  <a:cubicBezTo>
                    <a:pt x="655" y="372"/>
                    <a:pt x="789" y="238"/>
                    <a:pt x="744" y="134"/>
                  </a:cubicBezTo>
                  <a:cubicBezTo>
                    <a:pt x="715" y="30"/>
                    <a:pt x="536" y="0"/>
                    <a:pt x="328" y="60"/>
                  </a:cubicBezTo>
                  <a:cubicBezTo>
                    <a:pt x="134" y="119"/>
                    <a:pt x="0" y="253"/>
                    <a:pt x="30" y="35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8"/>
            <p:cNvSpPr/>
            <p:nvPr/>
          </p:nvSpPr>
          <p:spPr>
            <a:xfrm>
              <a:off x="2826100" y="30818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0" y="373"/>
                  </a:moveTo>
                  <a:cubicBezTo>
                    <a:pt x="60" y="477"/>
                    <a:pt x="239" y="507"/>
                    <a:pt x="447" y="447"/>
                  </a:cubicBezTo>
                  <a:cubicBezTo>
                    <a:pt x="641" y="388"/>
                    <a:pt x="775" y="254"/>
                    <a:pt x="745" y="149"/>
                  </a:cubicBezTo>
                  <a:cubicBezTo>
                    <a:pt x="715" y="45"/>
                    <a:pt x="521" y="1"/>
                    <a:pt x="328" y="60"/>
                  </a:cubicBezTo>
                  <a:cubicBezTo>
                    <a:pt x="134" y="120"/>
                    <a:pt x="1" y="269"/>
                    <a:pt x="30" y="37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8"/>
            <p:cNvSpPr/>
            <p:nvPr/>
          </p:nvSpPr>
          <p:spPr>
            <a:xfrm>
              <a:off x="2861450" y="307035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45" y="357"/>
                  </a:moveTo>
                  <a:cubicBezTo>
                    <a:pt x="75" y="462"/>
                    <a:pt x="254" y="506"/>
                    <a:pt x="462" y="432"/>
                  </a:cubicBezTo>
                  <a:cubicBezTo>
                    <a:pt x="656" y="372"/>
                    <a:pt x="789" y="238"/>
                    <a:pt x="760" y="134"/>
                  </a:cubicBezTo>
                  <a:cubicBezTo>
                    <a:pt x="715" y="30"/>
                    <a:pt x="536" y="0"/>
                    <a:pt x="343" y="60"/>
                  </a:cubicBezTo>
                  <a:cubicBezTo>
                    <a:pt x="135" y="119"/>
                    <a:pt x="1" y="253"/>
                    <a:pt x="45" y="35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8"/>
            <p:cNvSpPr/>
            <p:nvPr/>
          </p:nvSpPr>
          <p:spPr>
            <a:xfrm>
              <a:off x="2829075" y="3054725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60" y="104"/>
                  </a:moveTo>
                  <a:cubicBezTo>
                    <a:pt x="1" y="194"/>
                    <a:pt x="105" y="357"/>
                    <a:pt x="283" y="461"/>
                  </a:cubicBezTo>
                  <a:cubicBezTo>
                    <a:pt x="462" y="566"/>
                    <a:pt x="656" y="581"/>
                    <a:pt x="700" y="476"/>
                  </a:cubicBezTo>
                  <a:cubicBezTo>
                    <a:pt x="760" y="387"/>
                    <a:pt x="656" y="223"/>
                    <a:pt x="492" y="119"/>
                  </a:cubicBezTo>
                  <a:cubicBezTo>
                    <a:pt x="313" y="15"/>
                    <a:pt x="120" y="0"/>
                    <a:pt x="60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8"/>
            <p:cNvSpPr/>
            <p:nvPr/>
          </p:nvSpPr>
          <p:spPr>
            <a:xfrm>
              <a:off x="2790375" y="3044300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60" y="104"/>
                  </a:moveTo>
                  <a:cubicBezTo>
                    <a:pt x="1" y="194"/>
                    <a:pt x="105" y="357"/>
                    <a:pt x="283" y="462"/>
                  </a:cubicBezTo>
                  <a:cubicBezTo>
                    <a:pt x="462" y="566"/>
                    <a:pt x="655" y="581"/>
                    <a:pt x="700" y="477"/>
                  </a:cubicBezTo>
                  <a:cubicBezTo>
                    <a:pt x="760" y="387"/>
                    <a:pt x="655" y="224"/>
                    <a:pt x="477" y="119"/>
                  </a:cubicBezTo>
                  <a:cubicBezTo>
                    <a:pt x="298" y="15"/>
                    <a:pt x="120" y="0"/>
                    <a:pt x="60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28"/>
            <p:cNvSpPr/>
            <p:nvPr/>
          </p:nvSpPr>
          <p:spPr>
            <a:xfrm>
              <a:off x="3403625" y="3099000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90" y="685"/>
                  </a:moveTo>
                  <a:cubicBezTo>
                    <a:pt x="1" y="625"/>
                    <a:pt x="16" y="432"/>
                    <a:pt x="135" y="268"/>
                  </a:cubicBezTo>
                  <a:cubicBezTo>
                    <a:pt x="254" y="90"/>
                    <a:pt x="418" y="0"/>
                    <a:pt x="507" y="60"/>
                  </a:cubicBezTo>
                  <a:cubicBezTo>
                    <a:pt x="596" y="119"/>
                    <a:pt x="581" y="313"/>
                    <a:pt x="462" y="477"/>
                  </a:cubicBezTo>
                  <a:cubicBezTo>
                    <a:pt x="358" y="655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28"/>
            <p:cNvSpPr/>
            <p:nvPr/>
          </p:nvSpPr>
          <p:spPr>
            <a:xfrm>
              <a:off x="3436375" y="308112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6" y="284"/>
                  </a:moveTo>
                  <a:cubicBezTo>
                    <a:pt x="1" y="179"/>
                    <a:pt x="149" y="60"/>
                    <a:pt x="358" y="31"/>
                  </a:cubicBezTo>
                  <a:cubicBezTo>
                    <a:pt x="566" y="1"/>
                    <a:pt x="745" y="60"/>
                    <a:pt x="760" y="165"/>
                  </a:cubicBezTo>
                  <a:cubicBezTo>
                    <a:pt x="775" y="284"/>
                    <a:pt x="626" y="403"/>
                    <a:pt x="417" y="433"/>
                  </a:cubicBezTo>
                  <a:cubicBezTo>
                    <a:pt x="209" y="462"/>
                    <a:pt x="30" y="388"/>
                    <a:pt x="16" y="28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28"/>
            <p:cNvSpPr/>
            <p:nvPr/>
          </p:nvSpPr>
          <p:spPr>
            <a:xfrm>
              <a:off x="3356750" y="3093775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5" y="284"/>
                  </a:moveTo>
                  <a:cubicBezTo>
                    <a:pt x="0" y="180"/>
                    <a:pt x="164" y="75"/>
                    <a:pt x="358" y="31"/>
                  </a:cubicBezTo>
                  <a:cubicBezTo>
                    <a:pt x="566" y="1"/>
                    <a:pt x="745" y="75"/>
                    <a:pt x="759" y="180"/>
                  </a:cubicBezTo>
                  <a:cubicBezTo>
                    <a:pt x="774" y="284"/>
                    <a:pt x="625" y="403"/>
                    <a:pt x="417" y="433"/>
                  </a:cubicBezTo>
                  <a:cubicBezTo>
                    <a:pt x="224" y="462"/>
                    <a:pt x="45" y="403"/>
                    <a:pt x="15" y="28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28"/>
            <p:cNvSpPr/>
            <p:nvPr/>
          </p:nvSpPr>
          <p:spPr>
            <a:xfrm>
              <a:off x="3395075" y="305992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75" y="75"/>
                  </a:moveTo>
                  <a:cubicBezTo>
                    <a:pt x="164" y="0"/>
                    <a:pt x="343" y="75"/>
                    <a:pt x="477" y="239"/>
                  </a:cubicBezTo>
                  <a:cubicBezTo>
                    <a:pt x="611" y="387"/>
                    <a:pt x="655" y="581"/>
                    <a:pt x="566" y="655"/>
                  </a:cubicBezTo>
                  <a:cubicBezTo>
                    <a:pt x="477" y="715"/>
                    <a:pt x="298" y="655"/>
                    <a:pt x="164" y="492"/>
                  </a:cubicBezTo>
                  <a:cubicBezTo>
                    <a:pt x="45" y="328"/>
                    <a:pt x="0" y="149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28"/>
            <p:cNvSpPr/>
            <p:nvPr/>
          </p:nvSpPr>
          <p:spPr>
            <a:xfrm>
              <a:off x="3389875" y="3081125"/>
              <a:ext cx="13400" cy="19375"/>
            </a:xfrm>
            <a:custGeom>
              <a:avLst/>
              <a:gdLst/>
              <a:ahLst/>
              <a:cxnLst/>
              <a:rect l="l" t="t" r="r" b="b"/>
              <a:pathLst>
                <a:path w="536" h="775" extrusionOk="0">
                  <a:moveTo>
                    <a:pt x="104" y="45"/>
                  </a:moveTo>
                  <a:cubicBezTo>
                    <a:pt x="208" y="1"/>
                    <a:pt x="357" y="105"/>
                    <a:pt x="447" y="299"/>
                  </a:cubicBezTo>
                  <a:cubicBezTo>
                    <a:pt x="536" y="477"/>
                    <a:pt x="536" y="671"/>
                    <a:pt x="432" y="730"/>
                  </a:cubicBezTo>
                  <a:cubicBezTo>
                    <a:pt x="342" y="775"/>
                    <a:pt x="179" y="656"/>
                    <a:pt x="89" y="477"/>
                  </a:cubicBezTo>
                  <a:cubicBezTo>
                    <a:pt x="0" y="284"/>
                    <a:pt x="0" y="90"/>
                    <a:pt x="104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28"/>
            <p:cNvSpPr/>
            <p:nvPr/>
          </p:nvSpPr>
          <p:spPr>
            <a:xfrm>
              <a:off x="3319525" y="311425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16" y="283"/>
                  </a:moveTo>
                  <a:cubicBezTo>
                    <a:pt x="1" y="179"/>
                    <a:pt x="150" y="60"/>
                    <a:pt x="358" y="30"/>
                  </a:cubicBezTo>
                  <a:cubicBezTo>
                    <a:pt x="566" y="1"/>
                    <a:pt x="745" y="60"/>
                    <a:pt x="760" y="164"/>
                  </a:cubicBezTo>
                  <a:cubicBezTo>
                    <a:pt x="775" y="283"/>
                    <a:pt x="626" y="388"/>
                    <a:pt x="418" y="432"/>
                  </a:cubicBezTo>
                  <a:cubicBezTo>
                    <a:pt x="209" y="462"/>
                    <a:pt x="31" y="388"/>
                    <a:pt x="16" y="28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28"/>
            <p:cNvSpPr/>
            <p:nvPr/>
          </p:nvSpPr>
          <p:spPr>
            <a:xfrm>
              <a:off x="3367900" y="3126525"/>
              <a:ext cx="17900" cy="16025"/>
            </a:xfrm>
            <a:custGeom>
              <a:avLst/>
              <a:gdLst/>
              <a:ahLst/>
              <a:cxnLst/>
              <a:rect l="l" t="t" r="r" b="b"/>
              <a:pathLst>
                <a:path w="716" h="641" extrusionOk="0">
                  <a:moveTo>
                    <a:pt x="60" y="75"/>
                  </a:moveTo>
                  <a:cubicBezTo>
                    <a:pt x="135" y="1"/>
                    <a:pt x="313" y="31"/>
                    <a:pt x="477" y="165"/>
                  </a:cubicBezTo>
                  <a:cubicBezTo>
                    <a:pt x="641" y="299"/>
                    <a:pt x="715" y="462"/>
                    <a:pt x="641" y="552"/>
                  </a:cubicBezTo>
                  <a:cubicBezTo>
                    <a:pt x="581" y="641"/>
                    <a:pt x="388" y="596"/>
                    <a:pt x="224" y="477"/>
                  </a:cubicBezTo>
                  <a:cubicBezTo>
                    <a:pt x="75" y="343"/>
                    <a:pt x="1" y="165"/>
                    <a:pt x="6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28"/>
            <p:cNvSpPr/>
            <p:nvPr/>
          </p:nvSpPr>
          <p:spPr>
            <a:xfrm>
              <a:off x="3296450" y="3072950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75" y="90"/>
                  </a:moveTo>
                  <a:cubicBezTo>
                    <a:pt x="150" y="0"/>
                    <a:pt x="328" y="45"/>
                    <a:pt x="492" y="164"/>
                  </a:cubicBezTo>
                  <a:cubicBezTo>
                    <a:pt x="656" y="298"/>
                    <a:pt x="730" y="477"/>
                    <a:pt x="656" y="566"/>
                  </a:cubicBezTo>
                  <a:cubicBezTo>
                    <a:pt x="596" y="640"/>
                    <a:pt x="403" y="611"/>
                    <a:pt x="239" y="477"/>
                  </a:cubicBezTo>
                  <a:cubicBezTo>
                    <a:pt x="90" y="343"/>
                    <a:pt x="1" y="179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28"/>
            <p:cNvSpPr/>
            <p:nvPr/>
          </p:nvSpPr>
          <p:spPr>
            <a:xfrm>
              <a:off x="3347450" y="3077775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68" y="16"/>
                  </a:moveTo>
                  <a:cubicBezTo>
                    <a:pt x="372" y="31"/>
                    <a:pt x="447" y="209"/>
                    <a:pt x="417" y="418"/>
                  </a:cubicBezTo>
                  <a:cubicBezTo>
                    <a:pt x="387" y="626"/>
                    <a:pt x="283" y="775"/>
                    <a:pt x="164" y="760"/>
                  </a:cubicBezTo>
                  <a:cubicBezTo>
                    <a:pt x="60" y="745"/>
                    <a:pt x="0" y="567"/>
                    <a:pt x="15" y="358"/>
                  </a:cubicBezTo>
                  <a:cubicBezTo>
                    <a:pt x="45" y="165"/>
                    <a:pt x="164" y="1"/>
                    <a:pt x="268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28"/>
            <p:cNvSpPr/>
            <p:nvPr/>
          </p:nvSpPr>
          <p:spPr>
            <a:xfrm>
              <a:off x="3325850" y="308745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403" y="46"/>
                  </a:moveTo>
                  <a:cubicBezTo>
                    <a:pt x="507" y="90"/>
                    <a:pt x="522" y="284"/>
                    <a:pt x="447" y="477"/>
                  </a:cubicBezTo>
                  <a:cubicBezTo>
                    <a:pt x="373" y="656"/>
                    <a:pt x="224" y="790"/>
                    <a:pt x="120" y="745"/>
                  </a:cubicBezTo>
                  <a:cubicBezTo>
                    <a:pt x="16" y="700"/>
                    <a:pt x="1" y="507"/>
                    <a:pt x="75" y="328"/>
                  </a:cubicBezTo>
                  <a:cubicBezTo>
                    <a:pt x="150" y="135"/>
                    <a:pt x="299" y="1"/>
                    <a:pt x="403" y="4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28"/>
            <p:cNvSpPr/>
            <p:nvPr/>
          </p:nvSpPr>
          <p:spPr>
            <a:xfrm>
              <a:off x="3323625" y="3023450"/>
              <a:ext cx="13425" cy="19000"/>
            </a:xfrm>
            <a:custGeom>
              <a:avLst/>
              <a:gdLst/>
              <a:ahLst/>
              <a:cxnLst/>
              <a:rect l="l" t="t" r="r" b="b"/>
              <a:pathLst>
                <a:path w="537" h="760" extrusionOk="0">
                  <a:moveTo>
                    <a:pt x="105" y="45"/>
                  </a:moveTo>
                  <a:cubicBezTo>
                    <a:pt x="209" y="1"/>
                    <a:pt x="358" y="105"/>
                    <a:pt x="447" y="298"/>
                  </a:cubicBezTo>
                  <a:cubicBezTo>
                    <a:pt x="536" y="477"/>
                    <a:pt x="536" y="671"/>
                    <a:pt x="432" y="715"/>
                  </a:cubicBezTo>
                  <a:cubicBezTo>
                    <a:pt x="328" y="760"/>
                    <a:pt x="179" y="656"/>
                    <a:pt x="90" y="462"/>
                  </a:cubicBezTo>
                  <a:cubicBezTo>
                    <a:pt x="1" y="283"/>
                    <a:pt x="15" y="90"/>
                    <a:pt x="105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28"/>
            <p:cNvSpPr/>
            <p:nvPr/>
          </p:nvSpPr>
          <p:spPr>
            <a:xfrm>
              <a:off x="3324375" y="306402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2" y="45"/>
                  </a:moveTo>
                  <a:cubicBezTo>
                    <a:pt x="506" y="89"/>
                    <a:pt x="521" y="268"/>
                    <a:pt x="447" y="462"/>
                  </a:cubicBezTo>
                  <a:cubicBezTo>
                    <a:pt x="372" y="655"/>
                    <a:pt x="224" y="774"/>
                    <a:pt x="119" y="744"/>
                  </a:cubicBezTo>
                  <a:cubicBezTo>
                    <a:pt x="15" y="700"/>
                    <a:pt x="0" y="506"/>
                    <a:pt x="75" y="313"/>
                  </a:cubicBezTo>
                  <a:cubicBezTo>
                    <a:pt x="149" y="119"/>
                    <a:pt x="298" y="0"/>
                    <a:pt x="40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28"/>
            <p:cNvSpPr/>
            <p:nvPr/>
          </p:nvSpPr>
          <p:spPr>
            <a:xfrm>
              <a:off x="3354150" y="2989225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402" y="45"/>
                  </a:moveTo>
                  <a:cubicBezTo>
                    <a:pt x="506" y="90"/>
                    <a:pt x="521" y="283"/>
                    <a:pt x="447" y="477"/>
                  </a:cubicBezTo>
                  <a:cubicBezTo>
                    <a:pt x="372" y="655"/>
                    <a:pt x="223" y="789"/>
                    <a:pt x="119" y="745"/>
                  </a:cubicBezTo>
                  <a:cubicBezTo>
                    <a:pt x="30" y="700"/>
                    <a:pt x="0" y="506"/>
                    <a:pt x="75" y="313"/>
                  </a:cubicBezTo>
                  <a:cubicBezTo>
                    <a:pt x="164" y="134"/>
                    <a:pt x="313" y="0"/>
                    <a:pt x="40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28"/>
            <p:cNvSpPr/>
            <p:nvPr/>
          </p:nvSpPr>
          <p:spPr>
            <a:xfrm>
              <a:off x="3358600" y="30405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760" y="164"/>
                  </a:moveTo>
                  <a:cubicBezTo>
                    <a:pt x="775" y="268"/>
                    <a:pt x="626" y="387"/>
                    <a:pt x="417" y="417"/>
                  </a:cubicBezTo>
                  <a:cubicBezTo>
                    <a:pt x="209" y="447"/>
                    <a:pt x="30" y="387"/>
                    <a:pt x="16" y="283"/>
                  </a:cubicBezTo>
                  <a:cubicBezTo>
                    <a:pt x="1" y="179"/>
                    <a:pt x="150" y="60"/>
                    <a:pt x="358" y="30"/>
                  </a:cubicBezTo>
                  <a:cubicBezTo>
                    <a:pt x="566" y="0"/>
                    <a:pt x="745" y="60"/>
                    <a:pt x="760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28"/>
            <p:cNvSpPr/>
            <p:nvPr/>
          </p:nvSpPr>
          <p:spPr>
            <a:xfrm>
              <a:off x="3343350" y="3024200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760" y="239"/>
                  </a:moveTo>
                  <a:cubicBezTo>
                    <a:pt x="745" y="358"/>
                    <a:pt x="566" y="432"/>
                    <a:pt x="373" y="402"/>
                  </a:cubicBezTo>
                  <a:cubicBezTo>
                    <a:pt x="164" y="387"/>
                    <a:pt x="0" y="283"/>
                    <a:pt x="15" y="179"/>
                  </a:cubicBezTo>
                  <a:cubicBezTo>
                    <a:pt x="15" y="60"/>
                    <a:pt x="194" y="0"/>
                    <a:pt x="402" y="15"/>
                  </a:cubicBezTo>
                  <a:cubicBezTo>
                    <a:pt x="611" y="30"/>
                    <a:pt x="774" y="134"/>
                    <a:pt x="760" y="23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28"/>
            <p:cNvSpPr/>
            <p:nvPr/>
          </p:nvSpPr>
          <p:spPr>
            <a:xfrm>
              <a:off x="3365675" y="306365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45"/>
                  </a:moveTo>
                  <a:cubicBezTo>
                    <a:pt x="209" y="0"/>
                    <a:pt x="358" y="119"/>
                    <a:pt x="447" y="298"/>
                  </a:cubicBezTo>
                  <a:cubicBezTo>
                    <a:pt x="536" y="491"/>
                    <a:pt x="521" y="685"/>
                    <a:pt x="432" y="730"/>
                  </a:cubicBezTo>
                  <a:cubicBezTo>
                    <a:pt x="328" y="774"/>
                    <a:pt x="179" y="670"/>
                    <a:pt x="90" y="477"/>
                  </a:cubicBezTo>
                  <a:cubicBezTo>
                    <a:pt x="1" y="283"/>
                    <a:pt x="1" y="104"/>
                    <a:pt x="105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28"/>
            <p:cNvSpPr/>
            <p:nvPr/>
          </p:nvSpPr>
          <p:spPr>
            <a:xfrm>
              <a:off x="3503000" y="2997025"/>
              <a:ext cx="13025" cy="19375"/>
            </a:xfrm>
            <a:custGeom>
              <a:avLst/>
              <a:gdLst/>
              <a:ahLst/>
              <a:cxnLst/>
              <a:rect l="l" t="t" r="r" b="b"/>
              <a:pathLst>
                <a:path w="521" h="775" extrusionOk="0">
                  <a:moveTo>
                    <a:pt x="402" y="46"/>
                  </a:moveTo>
                  <a:cubicBezTo>
                    <a:pt x="506" y="75"/>
                    <a:pt x="521" y="269"/>
                    <a:pt x="447" y="462"/>
                  </a:cubicBezTo>
                  <a:cubicBezTo>
                    <a:pt x="357" y="656"/>
                    <a:pt x="223" y="775"/>
                    <a:pt x="119" y="730"/>
                  </a:cubicBezTo>
                  <a:cubicBezTo>
                    <a:pt x="15" y="686"/>
                    <a:pt x="0" y="507"/>
                    <a:pt x="74" y="313"/>
                  </a:cubicBezTo>
                  <a:cubicBezTo>
                    <a:pt x="149" y="120"/>
                    <a:pt x="298" y="1"/>
                    <a:pt x="402" y="4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28"/>
            <p:cNvSpPr/>
            <p:nvPr/>
          </p:nvSpPr>
          <p:spPr>
            <a:xfrm>
              <a:off x="3506325" y="29371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105" y="45"/>
                  </a:moveTo>
                  <a:cubicBezTo>
                    <a:pt x="209" y="0"/>
                    <a:pt x="358" y="119"/>
                    <a:pt x="448" y="298"/>
                  </a:cubicBezTo>
                  <a:cubicBezTo>
                    <a:pt x="537" y="492"/>
                    <a:pt x="522" y="685"/>
                    <a:pt x="433" y="730"/>
                  </a:cubicBezTo>
                  <a:cubicBezTo>
                    <a:pt x="328" y="774"/>
                    <a:pt x="180" y="655"/>
                    <a:pt x="90" y="477"/>
                  </a:cubicBezTo>
                  <a:cubicBezTo>
                    <a:pt x="1" y="283"/>
                    <a:pt x="1" y="105"/>
                    <a:pt x="105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28"/>
            <p:cNvSpPr/>
            <p:nvPr/>
          </p:nvSpPr>
          <p:spPr>
            <a:xfrm>
              <a:off x="3396550" y="30353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120"/>
                  </a:moveTo>
                  <a:cubicBezTo>
                    <a:pt x="105" y="16"/>
                    <a:pt x="284" y="1"/>
                    <a:pt x="477" y="90"/>
                  </a:cubicBezTo>
                  <a:cubicBezTo>
                    <a:pt x="671" y="180"/>
                    <a:pt x="775" y="328"/>
                    <a:pt x="745" y="433"/>
                  </a:cubicBezTo>
                  <a:cubicBezTo>
                    <a:pt x="686" y="522"/>
                    <a:pt x="507" y="537"/>
                    <a:pt x="314" y="462"/>
                  </a:cubicBezTo>
                  <a:cubicBezTo>
                    <a:pt x="120" y="373"/>
                    <a:pt x="1" y="224"/>
                    <a:pt x="46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28"/>
            <p:cNvSpPr/>
            <p:nvPr/>
          </p:nvSpPr>
          <p:spPr>
            <a:xfrm>
              <a:off x="3426700" y="306327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149" y="45"/>
                  </a:moveTo>
                  <a:cubicBezTo>
                    <a:pt x="239" y="0"/>
                    <a:pt x="388" y="134"/>
                    <a:pt x="447" y="343"/>
                  </a:cubicBezTo>
                  <a:cubicBezTo>
                    <a:pt x="507" y="536"/>
                    <a:pt x="477" y="715"/>
                    <a:pt x="373" y="759"/>
                  </a:cubicBezTo>
                  <a:cubicBezTo>
                    <a:pt x="269" y="789"/>
                    <a:pt x="135" y="655"/>
                    <a:pt x="60" y="462"/>
                  </a:cubicBezTo>
                  <a:cubicBezTo>
                    <a:pt x="1" y="253"/>
                    <a:pt x="30" y="75"/>
                    <a:pt x="149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28"/>
            <p:cNvSpPr/>
            <p:nvPr/>
          </p:nvSpPr>
          <p:spPr>
            <a:xfrm>
              <a:off x="3401775" y="298697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34" y="31"/>
                  </a:moveTo>
                  <a:cubicBezTo>
                    <a:pt x="239" y="1"/>
                    <a:pt x="372" y="135"/>
                    <a:pt x="432" y="328"/>
                  </a:cubicBezTo>
                  <a:cubicBezTo>
                    <a:pt x="506" y="522"/>
                    <a:pt x="462" y="715"/>
                    <a:pt x="358" y="745"/>
                  </a:cubicBezTo>
                  <a:cubicBezTo>
                    <a:pt x="253" y="775"/>
                    <a:pt x="119" y="641"/>
                    <a:pt x="60" y="448"/>
                  </a:cubicBezTo>
                  <a:cubicBezTo>
                    <a:pt x="0" y="254"/>
                    <a:pt x="30" y="60"/>
                    <a:pt x="134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28"/>
            <p:cNvSpPr/>
            <p:nvPr/>
          </p:nvSpPr>
          <p:spPr>
            <a:xfrm>
              <a:off x="3435625" y="3019000"/>
              <a:ext cx="16775" cy="17875"/>
            </a:xfrm>
            <a:custGeom>
              <a:avLst/>
              <a:gdLst/>
              <a:ahLst/>
              <a:cxnLst/>
              <a:rect l="l" t="t" r="r" b="b"/>
              <a:pathLst>
                <a:path w="671" h="715" extrusionOk="0">
                  <a:moveTo>
                    <a:pt x="581" y="74"/>
                  </a:moveTo>
                  <a:cubicBezTo>
                    <a:pt x="671" y="149"/>
                    <a:pt x="626" y="342"/>
                    <a:pt x="477" y="491"/>
                  </a:cubicBezTo>
                  <a:cubicBezTo>
                    <a:pt x="343" y="655"/>
                    <a:pt x="165" y="715"/>
                    <a:pt x="90" y="640"/>
                  </a:cubicBezTo>
                  <a:cubicBezTo>
                    <a:pt x="1" y="566"/>
                    <a:pt x="46" y="387"/>
                    <a:pt x="179" y="223"/>
                  </a:cubicBezTo>
                  <a:cubicBezTo>
                    <a:pt x="313" y="74"/>
                    <a:pt x="492" y="0"/>
                    <a:pt x="581" y="7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28"/>
            <p:cNvSpPr/>
            <p:nvPr/>
          </p:nvSpPr>
          <p:spPr>
            <a:xfrm>
              <a:off x="3412200" y="3017500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90"/>
                  </a:moveTo>
                  <a:cubicBezTo>
                    <a:pt x="744" y="179"/>
                    <a:pt x="655" y="343"/>
                    <a:pt x="476" y="462"/>
                  </a:cubicBezTo>
                  <a:cubicBezTo>
                    <a:pt x="313" y="581"/>
                    <a:pt x="119" y="611"/>
                    <a:pt x="60" y="521"/>
                  </a:cubicBezTo>
                  <a:cubicBezTo>
                    <a:pt x="0" y="432"/>
                    <a:pt x="89" y="254"/>
                    <a:pt x="253" y="134"/>
                  </a:cubicBezTo>
                  <a:cubicBezTo>
                    <a:pt x="432" y="15"/>
                    <a:pt x="610" y="1"/>
                    <a:pt x="68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28"/>
            <p:cNvSpPr/>
            <p:nvPr/>
          </p:nvSpPr>
          <p:spPr>
            <a:xfrm>
              <a:off x="3375725" y="295312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134" y="45"/>
                  </a:moveTo>
                  <a:cubicBezTo>
                    <a:pt x="239" y="0"/>
                    <a:pt x="373" y="149"/>
                    <a:pt x="432" y="343"/>
                  </a:cubicBezTo>
                  <a:cubicBezTo>
                    <a:pt x="506" y="536"/>
                    <a:pt x="477" y="730"/>
                    <a:pt x="373" y="760"/>
                  </a:cubicBezTo>
                  <a:cubicBezTo>
                    <a:pt x="253" y="789"/>
                    <a:pt x="119" y="655"/>
                    <a:pt x="60" y="462"/>
                  </a:cubicBezTo>
                  <a:cubicBezTo>
                    <a:pt x="0" y="268"/>
                    <a:pt x="30" y="75"/>
                    <a:pt x="134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28"/>
            <p:cNvSpPr/>
            <p:nvPr/>
          </p:nvSpPr>
          <p:spPr>
            <a:xfrm>
              <a:off x="3369775" y="2994050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477" y="60"/>
                  </a:moveTo>
                  <a:cubicBezTo>
                    <a:pt x="566" y="120"/>
                    <a:pt x="566" y="313"/>
                    <a:pt x="462" y="477"/>
                  </a:cubicBezTo>
                  <a:cubicBezTo>
                    <a:pt x="357" y="656"/>
                    <a:pt x="194" y="760"/>
                    <a:pt x="104" y="715"/>
                  </a:cubicBezTo>
                  <a:cubicBezTo>
                    <a:pt x="0" y="656"/>
                    <a:pt x="15" y="462"/>
                    <a:pt x="119" y="284"/>
                  </a:cubicBezTo>
                  <a:cubicBezTo>
                    <a:pt x="224" y="105"/>
                    <a:pt x="372" y="1"/>
                    <a:pt x="47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28"/>
            <p:cNvSpPr/>
            <p:nvPr/>
          </p:nvSpPr>
          <p:spPr>
            <a:xfrm>
              <a:off x="3409575" y="292410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477" y="60"/>
                  </a:moveTo>
                  <a:cubicBezTo>
                    <a:pt x="567" y="119"/>
                    <a:pt x="552" y="298"/>
                    <a:pt x="462" y="477"/>
                  </a:cubicBezTo>
                  <a:cubicBezTo>
                    <a:pt x="358" y="655"/>
                    <a:pt x="194" y="760"/>
                    <a:pt x="90" y="715"/>
                  </a:cubicBezTo>
                  <a:cubicBezTo>
                    <a:pt x="1" y="655"/>
                    <a:pt x="1" y="462"/>
                    <a:pt x="105" y="283"/>
                  </a:cubicBezTo>
                  <a:cubicBezTo>
                    <a:pt x="209" y="105"/>
                    <a:pt x="373" y="0"/>
                    <a:pt x="47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28"/>
            <p:cNvSpPr/>
            <p:nvPr/>
          </p:nvSpPr>
          <p:spPr>
            <a:xfrm>
              <a:off x="3408100" y="297620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760" y="194"/>
                  </a:moveTo>
                  <a:cubicBezTo>
                    <a:pt x="760" y="313"/>
                    <a:pt x="596" y="402"/>
                    <a:pt x="387" y="402"/>
                  </a:cubicBezTo>
                  <a:cubicBezTo>
                    <a:pt x="179" y="417"/>
                    <a:pt x="15" y="328"/>
                    <a:pt x="15" y="209"/>
                  </a:cubicBezTo>
                  <a:cubicBezTo>
                    <a:pt x="0" y="104"/>
                    <a:pt x="179" y="15"/>
                    <a:pt x="387" y="0"/>
                  </a:cubicBezTo>
                  <a:cubicBezTo>
                    <a:pt x="596" y="0"/>
                    <a:pt x="760" y="90"/>
                    <a:pt x="760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28"/>
            <p:cNvSpPr/>
            <p:nvPr/>
          </p:nvSpPr>
          <p:spPr>
            <a:xfrm>
              <a:off x="3395075" y="2956850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760" y="313"/>
                  </a:moveTo>
                  <a:cubicBezTo>
                    <a:pt x="730" y="417"/>
                    <a:pt x="551" y="477"/>
                    <a:pt x="343" y="432"/>
                  </a:cubicBezTo>
                  <a:cubicBezTo>
                    <a:pt x="149" y="387"/>
                    <a:pt x="0" y="253"/>
                    <a:pt x="30" y="149"/>
                  </a:cubicBezTo>
                  <a:cubicBezTo>
                    <a:pt x="45" y="45"/>
                    <a:pt x="224" y="0"/>
                    <a:pt x="432" y="45"/>
                  </a:cubicBezTo>
                  <a:cubicBezTo>
                    <a:pt x="640" y="90"/>
                    <a:pt x="774" y="209"/>
                    <a:pt x="760" y="31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28"/>
            <p:cNvSpPr/>
            <p:nvPr/>
          </p:nvSpPr>
          <p:spPr>
            <a:xfrm>
              <a:off x="3458700" y="2942700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105"/>
                  </a:moveTo>
                  <a:cubicBezTo>
                    <a:pt x="745" y="194"/>
                    <a:pt x="656" y="358"/>
                    <a:pt x="492" y="477"/>
                  </a:cubicBezTo>
                  <a:cubicBezTo>
                    <a:pt x="313" y="596"/>
                    <a:pt x="135" y="611"/>
                    <a:pt x="60" y="522"/>
                  </a:cubicBezTo>
                  <a:cubicBezTo>
                    <a:pt x="1" y="432"/>
                    <a:pt x="90" y="269"/>
                    <a:pt x="269" y="150"/>
                  </a:cubicBezTo>
                  <a:cubicBezTo>
                    <a:pt x="432" y="30"/>
                    <a:pt x="626" y="1"/>
                    <a:pt x="68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28"/>
            <p:cNvSpPr/>
            <p:nvPr/>
          </p:nvSpPr>
          <p:spPr>
            <a:xfrm>
              <a:off x="3418150" y="295127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5" y="327"/>
                  </a:moveTo>
                  <a:cubicBezTo>
                    <a:pt x="730" y="432"/>
                    <a:pt x="536" y="491"/>
                    <a:pt x="343" y="447"/>
                  </a:cubicBezTo>
                  <a:cubicBezTo>
                    <a:pt x="134" y="387"/>
                    <a:pt x="0" y="268"/>
                    <a:pt x="15" y="164"/>
                  </a:cubicBezTo>
                  <a:cubicBezTo>
                    <a:pt x="45" y="60"/>
                    <a:pt x="224" y="0"/>
                    <a:pt x="432" y="60"/>
                  </a:cubicBezTo>
                  <a:cubicBezTo>
                    <a:pt x="625" y="104"/>
                    <a:pt x="774" y="223"/>
                    <a:pt x="745" y="32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28"/>
            <p:cNvSpPr/>
            <p:nvPr/>
          </p:nvSpPr>
          <p:spPr>
            <a:xfrm>
              <a:off x="3496650" y="296912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745" y="328"/>
                  </a:moveTo>
                  <a:cubicBezTo>
                    <a:pt x="730" y="432"/>
                    <a:pt x="537" y="477"/>
                    <a:pt x="343" y="432"/>
                  </a:cubicBezTo>
                  <a:cubicBezTo>
                    <a:pt x="135" y="387"/>
                    <a:pt x="1" y="268"/>
                    <a:pt x="16" y="149"/>
                  </a:cubicBezTo>
                  <a:cubicBezTo>
                    <a:pt x="46" y="45"/>
                    <a:pt x="224" y="0"/>
                    <a:pt x="433" y="45"/>
                  </a:cubicBezTo>
                  <a:cubicBezTo>
                    <a:pt x="641" y="90"/>
                    <a:pt x="775" y="224"/>
                    <a:pt x="745" y="32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28"/>
            <p:cNvSpPr/>
            <p:nvPr/>
          </p:nvSpPr>
          <p:spPr>
            <a:xfrm>
              <a:off x="3454600" y="2980300"/>
              <a:ext cx="12700" cy="19375"/>
            </a:xfrm>
            <a:custGeom>
              <a:avLst/>
              <a:gdLst/>
              <a:ahLst/>
              <a:cxnLst/>
              <a:rect l="l" t="t" r="r" b="b"/>
              <a:pathLst>
                <a:path w="508" h="775" extrusionOk="0">
                  <a:moveTo>
                    <a:pt x="373" y="744"/>
                  </a:moveTo>
                  <a:cubicBezTo>
                    <a:pt x="269" y="774"/>
                    <a:pt x="135" y="640"/>
                    <a:pt x="61" y="447"/>
                  </a:cubicBezTo>
                  <a:cubicBezTo>
                    <a:pt x="1" y="253"/>
                    <a:pt x="31" y="60"/>
                    <a:pt x="135" y="30"/>
                  </a:cubicBezTo>
                  <a:cubicBezTo>
                    <a:pt x="239" y="0"/>
                    <a:pt x="373" y="134"/>
                    <a:pt x="448" y="327"/>
                  </a:cubicBezTo>
                  <a:cubicBezTo>
                    <a:pt x="507" y="521"/>
                    <a:pt x="477" y="715"/>
                    <a:pt x="373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28"/>
            <p:cNvSpPr/>
            <p:nvPr/>
          </p:nvSpPr>
          <p:spPr>
            <a:xfrm>
              <a:off x="3469875" y="296280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238" y="745"/>
                  </a:moveTo>
                  <a:cubicBezTo>
                    <a:pt x="119" y="760"/>
                    <a:pt x="30" y="596"/>
                    <a:pt x="15" y="387"/>
                  </a:cubicBezTo>
                  <a:cubicBezTo>
                    <a:pt x="0" y="179"/>
                    <a:pt x="75" y="15"/>
                    <a:pt x="179" y="0"/>
                  </a:cubicBezTo>
                  <a:cubicBezTo>
                    <a:pt x="298" y="0"/>
                    <a:pt x="387" y="149"/>
                    <a:pt x="402" y="358"/>
                  </a:cubicBezTo>
                  <a:cubicBezTo>
                    <a:pt x="417" y="566"/>
                    <a:pt x="343" y="745"/>
                    <a:pt x="238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28"/>
            <p:cNvSpPr/>
            <p:nvPr/>
          </p:nvSpPr>
          <p:spPr>
            <a:xfrm>
              <a:off x="3425575" y="2990700"/>
              <a:ext cx="18650" cy="15300"/>
            </a:xfrm>
            <a:custGeom>
              <a:avLst/>
              <a:gdLst/>
              <a:ahLst/>
              <a:cxnLst/>
              <a:rect l="l" t="t" r="r" b="b"/>
              <a:pathLst>
                <a:path w="746" h="612" extrusionOk="0">
                  <a:moveTo>
                    <a:pt x="671" y="90"/>
                  </a:moveTo>
                  <a:cubicBezTo>
                    <a:pt x="745" y="179"/>
                    <a:pt x="656" y="343"/>
                    <a:pt x="477" y="462"/>
                  </a:cubicBezTo>
                  <a:cubicBezTo>
                    <a:pt x="314" y="581"/>
                    <a:pt x="120" y="611"/>
                    <a:pt x="61" y="522"/>
                  </a:cubicBezTo>
                  <a:cubicBezTo>
                    <a:pt x="1" y="432"/>
                    <a:pt x="75" y="254"/>
                    <a:pt x="254" y="135"/>
                  </a:cubicBezTo>
                  <a:cubicBezTo>
                    <a:pt x="418" y="16"/>
                    <a:pt x="611" y="1"/>
                    <a:pt x="671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28"/>
            <p:cNvSpPr/>
            <p:nvPr/>
          </p:nvSpPr>
          <p:spPr>
            <a:xfrm>
              <a:off x="3437500" y="305322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30" y="149"/>
                  </a:moveTo>
                  <a:cubicBezTo>
                    <a:pt x="60" y="45"/>
                    <a:pt x="253" y="0"/>
                    <a:pt x="447" y="60"/>
                  </a:cubicBezTo>
                  <a:cubicBezTo>
                    <a:pt x="640" y="120"/>
                    <a:pt x="774" y="254"/>
                    <a:pt x="759" y="358"/>
                  </a:cubicBezTo>
                  <a:cubicBezTo>
                    <a:pt x="715" y="462"/>
                    <a:pt x="536" y="507"/>
                    <a:pt x="328" y="447"/>
                  </a:cubicBezTo>
                  <a:cubicBezTo>
                    <a:pt x="134" y="387"/>
                    <a:pt x="0" y="254"/>
                    <a:pt x="30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28"/>
            <p:cNvSpPr/>
            <p:nvPr/>
          </p:nvSpPr>
          <p:spPr>
            <a:xfrm>
              <a:off x="3460200" y="3049875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59" y="194"/>
                  </a:moveTo>
                  <a:cubicBezTo>
                    <a:pt x="759" y="298"/>
                    <a:pt x="596" y="402"/>
                    <a:pt x="387" y="402"/>
                  </a:cubicBezTo>
                  <a:cubicBezTo>
                    <a:pt x="179" y="402"/>
                    <a:pt x="15" y="313"/>
                    <a:pt x="0" y="209"/>
                  </a:cubicBezTo>
                  <a:cubicBezTo>
                    <a:pt x="0" y="105"/>
                    <a:pt x="164" y="1"/>
                    <a:pt x="372" y="1"/>
                  </a:cubicBezTo>
                  <a:cubicBezTo>
                    <a:pt x="581" y="1"/>
                    <a:pt x="759" y="90"/>
                    <a:pt x="759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28"/>
            <p:cNvSpPr/>
            <p:nvPr/>
          </p:nvSpPr>
          <p:spPr>
            <a:xfrm>
              <a:off x="3133100" y="317007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85" y="90"/>
                  </a:moveTo>
                  <a:cubicBezTo>
                    <a:pt x="745" y="179"/>
                    <a:pt x="655" y="358"/>
                    <a:pt x="492" y="477"/>
                  </a:cubicBezTo>
                  <a:cubicBezTo>
                    <a:pt x="313" y="596"/>
                    <a:pt x="134" y="611"/>
                    <a:pt x="60" y="521"/>
                  </a:cubicBezTo>
                  <a:cubicBezTo>
                    <a:pt x="0" y="432"/>
                    <a:pt x="90" y="268"/>
                    <a:pt x="268" y="149"/>
                  </a:cubicBezTo>
                  <a:cubicBezTo>
                    <a:pt x="432" y="30"/>
                    <a:pt x="626" y="0"/>
                    <a:pt x="68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28"/>
            <p:cNvSpPr/>
            <p:nvPr/>
          </p:nvSpPr>
          <p:spPr>
            <a:xfrm>
              <a:off x="3459075" y="3026425"/>
              <a:ext cx="10825" cy="19375"/>
            </a:xfrm>
            <a:custGeom>
              <a:avLst/>
              <a:gdLst/>
              <a:ahLst/>
              <a:cxnLst/>
              <a:rect l="l" t="t" r="r" b="b"/>
              <a:pathLst>
                <a:path w="433" h="775" extrusionOk="0">
                  <a:moveTo>
                    <a:pt x="239" y="760"/>
                  </a:moveTo>
                  <a:cubicBezTo>
                    <a:pt x="135" y="775"/>
                    <a:pt x="30" y="611"/>
                    <a:pt x="15" y="403"/>
                  </a:cubicBezTo>
                  <a:cubicBezTo>
                    <a:pt x="1" y="194"/>
                    <a:pt x="75" y="16"/>
                    <a:pt x="194" y="16"/>
                  </a:cubicBezTo>
                  <a:cubicBezTo>
                    <a:pt x="298" y="1"/>
                    <a:pt x="403" y="164"/>
                    <a:pt x="417" y="373"/>
                  </a:cubicBezTo>
                  <a:cubicBezTo>
                    <a:pt x="432" y="581"/>
                    <a:pt x="343" y="760"/>
                    <a:pt x="23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28"/>
            <p:cNvSpPr/>
            <p:nvPr/>
          </p:nvSpPr>
          <p:spPr>
            <a:xfrm>
              <a:off x="3476200" y="2989600"/>
              <a:ext cx="19000" cy="10075"/>
            </a:xfrm>
            <a:custGeom>
              <a:avLst/>
              <a:gdLst/>
              <a:ahLst/>
              <a:cxnLst/>
              <a:rect l="l" t="t" r="r" b="b"/>
              <a:pathLst>
                <a:path w="760" h="403" extrusionOk="0">
                  <a:moveTo>
                    <a:pt x="759" y="194"/>
                  </a:moveTo>
                  <a:cubicBezTo>
                    <a:pt x="759" y="313"/>
                    <a:pt x="581" y="402"/>
                    <a:pt x="387" y="402"/>
                  </a:cubicBezTo>
                  <a:cubicBezTo>
                    <a:pt x="179" y="402"/>
                    <a:pt x="0" y="328"/>
                    <a:pt x="0" y="209"/>
                  </a:cubicBezTo>
                  <a:cubicBezTo>
                    <a:pt x="0" y="104"/>
                    <a:pt x="164" y="15"/>
                    <a:pt x="372" y="0"/>
                  </a:cubicBezTo>
                  <a:cubicBezTo>
                    <a:pt x="581" y="0"/>
                    <a:pt x="745" y="89"/>
                    <a:pt x="759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28"/>
            <p:cNvSpPr/>
            <p:nvPr/>
          </p:nvSpPr>
          <p:spPr>
            <a:xfrm>
              <a:off x="3477675" y="3015275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477" y="60"/>
                  </a:moveTo>
                  <a:cubicBezTo>
                    <a:pt x="566" y="104"/>
                    <a:pt x="552" y="298"/>
                    <a:pt x="462" y="477"/>
                  </a:cubicBezTo>
                  <a:cubicBezTo>
                    <a:pt x="358" y="655"/>
                    <a:pt x="194" y="759"/>
                    <a:pt x="90" y="700"/>
                  </a:cubicBezTo>
                  <a:cubicBezTo>
                    <a:pt x="1" y="655"/>
                    <a:pt x="1" y="462"/>
                    <a:pt x="105" y="283"/>
                  </a:cubicBezTo>
                  <a:cubicBezTo>
                    <a:pt x="209" y="104"/>
                    <a:pt x="373" y="0"/>
                    <a:pt x="47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28"/>
            <p:cNvSpPr/>
            <p:nvPr/>
          </p:nvSpPr>
          <p:spPr>
            <a:xfrm>
              <a:off x="3163975" y="3035350"/>
              <a:ext cx="11950" cy="19400"/>
            </a:xfrm>
            <a:custGeom>
              <a:avLst/>
              <a:gdLst/>
              <a:ahLst/>
              <a:cxnLst/>
              <a:rect l="l" t="t" r="r" b="b"/>
              <a:pathLst>
                <a:path w="478" h="776" extrusionOk="0">
                  <a:moveTo>
                    <a:pt x="150" y="16"/>
                  </a:moveTo>
                  <a:cubicBezTo>
                    <a:pt x="254" y="1"/>
                    <a:pt x="373" y="135"/>
                    <a:pt x="433" y="343"/>
                  </a:cubicBezTo>
                  <a:cubicBezTo>
                    <a:pt x="477" y="537"/>
                    <a:pt x="447" y="730"/>
                    <a:pt x="328" y="745"/>
                  </a:cubicBezTo>
                  <a:cubicBezTo>
                    <a:pt x="224" y="775"/>
                    <a:pt x="105" y="641"/>
                    <a:pt x="46" y="433"/>
                  </a:cubicBezTo>
                  <a:cubicBezTo>
                    <a:pt x="1" y="239"/>
                    <a:pt x="31" y="46"/>
                    <a:pt x="150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28"/>
            <p:cNvSpPr/>
            <p:nvPr/>
          </p:nvSpPr>
          <p:spPr>
            <a:xfrm>
              <a:off x="3155050" y="30759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0"/>
                  </a:moveTo>
                  <a:cubicBezTo>
                    <a:pt x="596" y="120"/>
                    <a:pt x="581" y="313"/>
                    <a:pt x="477" y="477"/>
                  </a:cubicBezTo>
                  <a:cubicBezTo>
                    <a:pt x="358" y="655"/>
                    <a:pt x="194" y="745"/>
                    <a:pt x="90" y="685"/>
                  </a:cubicBezTo>
                  <a:cubicBezTo>
                    <a:pt x="1" y="626"/>
                    <a:pt x="30" y="432"/>
                    <a:pt x="135" y="268"/>
                  </a:cubicBezTo>
                  <a:cubicBezTo>
                    <a:pt x="254" y="90"/>
                    <a:pt x="417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28"/>
            <p:cNvSpPr/>
            <p:nvPr/>
          </p:nvSpPr>
          <p:spPr>
            <a:xfrm>
              <a:off x="3198600" y="30082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0"/>
                  </a:moveTo>
                  <a:cubicBezTo>
                    <a:pt x="596" y="119"/>
                    <a:pt x="581" y="313"/>
                    <a:pt x="477" y="492"/>
                  </a:cubicBezTo>
                  <a:cubicBezTo>
                    <a:pt x="357" y="655"/>
                    <a:pt x="194" y="745"/>
                    <a:pt x="104" y="685"/>
                  </a:cubicBezTo>
                  <a:cubicBezTo>
                    <a:pt x="0" y="626"/>
                    <a:pt x="30" y="447"/>
                    <a:pt x="134" y="268"/>
                  </a:cubicBezTo>
                  <a:cubicBezTo>
                    <a:pt x="253" y="90"/>
                    <a:pt x="417" y="0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28"/>
            <p:cNvSpPr/>
            <p:nvPr/>
          </p:nvSpPr>
          <p:spPr>
            <a:xfrm>
              <a:off x="3195250" y="3060300"/>
              <a:ext cx="18625" cy="10075"/>
            </a:xfrm>
            <a:custGeom>
              <a:avLst/>
              <a:gdLst/>
              <a:ahLst/>
              <a:cxnLst/>
              <a:rect l="l" t="t" r="r" b="b"/>
              <a:pathLst>
                <a:path w="745" h="403" extrusionOk="0">
                  <a:moveTo>
                    <a:pt x="745" y="209"/>
                  </a:moveTo>
                  <a:cubicBezTo>
                    <a:pt x="745" y="328"/>
                    <a:pt x="566" y="402"/>
                    <a:pt x="372" y="402"/>
                  </a:cubicBezTo>
                  <a:cubicBezTo>
                    <a:pt x="164" y="387"/>
                    <a:pt x="0" y="298"/>
                    <a:pt x="0" y="194"/>
                  </a:cubicBezTo>
                  <a:cubicBezTo>
                    <a:pt x="0" y="75"/>
                    <a:pt x="179" y="0"/>
                    <a:pt x="387" y="0"/>
                  </a:cubicBezTo>
                  <a:cubicBezTo>
                    <a:pt x="581" y="15"/>
                    <a:pt x="745" y="104"/>
                    <a:pt x="745" y="20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28"/>
            <p:cNvSpPr/>
            <p:nvPr/>
          </p:nvSpPr>
          <p:spPr>
            <a:xfrm>
              <a:off x="3182975" y="30398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744" y="343"/>
                  </a:moveTo>
                  <a:cubicBezTo>
                    <a:pt x="715" y="447"/>
                    <a:pt x="536" y="492"/>
                    <a:pt x="328" y="432"/>
                  </a:cubicBezTo>
                  <a:cubicBezTo>
                    <a:pt x="134" y="373"/>
                    <a:pt x="0" y="239"/>
                    <a:pt x="30" y="135"/>
                  </a:cubicBezTo>
                  <a:cubicBezTo>
                    <a:pt x="60" y="30"/>
                    <a:pt x="253" y="1"/>
                    <a:pt x="447" y="45"/>
                  </a:cubicBezTo>
                  <a:cubicBezTo>
                    <a:pt x="640" y="105"/>
                    <a:pt x="774" y="239"/>
                    <a:pt x="744" y="34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28"/>
            <p:cNvSpPr/>
            <p:nvPr/>
          </p:nvSpPr>
          <p:spPr>
            <a:xfrm>
              <a:off x="3208650" y="29669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0"/>
                  </a:moveTo>
                  <a:cubicBezTo>
                    <a:pt x="596" y="119"/>
                    <a:pt x="581" y="313"/>
                    <a:pt x="462" y="491"/>
                  </a:cubicBezTo>
                  <a:cubicBezTo>
                    <a:pt x="342" y="655"/>
                    <a:pt x="179" y="744"/>
                    <a:pt x="89" y="685"/>
                  </a:cubicBezTo>
                  <a:cubicBezTo>
                    <a:pt x="0" y="625"/>
                    <a:pt x="15" y="447"/>
                    <a:pt x="134" y="268"/>
                  </a:cubicBezTo>
                  <a:cubicBezTo>
                    <a:pt x="238" y="89"/>
                    <a:pt x="402" y="0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28"/>
            <p:cNvSpPr/>
            <p:nvPr/>
          </p:nvSpPr>
          <p:spPr>
            <a:xfrm>
              <a:off x="3171800" y="299220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45" y="164"/>
                  </a:moveTo>
                  <a:cubicBezTo>
                    <a:pt x="775" y="283"/>
                    <a:pt x="611" y="387"/>
                    <a:pt x="417" y="417"/>
                  </a:cubicBezTo>
                  <a:cubicBezTo>
                    <a:pt x="209" y="462"/>
                    <a:pt x="30" y="387"/>
                    <a:pt x="15" y="283"/>
                  </a:cubicBezTo>
                  <a:cubicBezTo>
                    <a:pt x="1" y="179"/>
                    <a:pt x="149" y="60"/>
                    <a:pt x="343" y="30"/>
                  </a:cubicBezTo>
                  <a:cubicBezTo>
                    <a:pt x="551" y="0"/>
                    <a:pt x="730" y="60"/>
                    <a:pt x="745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28"/>
            <p:cNvSpPr/>
            <p:nvPr/>
          </p:nvSpPr>
          <p:spPr>
            <a:xfrm>
              <a:off x="3251050" y="297880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60" y="179"/>
                  </a:moveTo>
                  <a:cubicBezTo>
                    <a:pt x="775" y="283"/>
                    <a:pt x="626" y="402"/>
                    <a:pt x="418" y="432"/>
                  </a:cubicBezTo>
                  <a:cubicBezTo>
                    <a:pt x="209" y="462"/>
                    <a:pt x="31" y="402"/>
                    <a:pt x="16" y="298"/>
                  </a:cubicBezTo>
                  <a:cubicBezTo>
                    <a:pt x="1" y="179"/>
                    <a:pt x="150" y="75"/>
                    <a:pt x="358" y="30"/>
                  </a:cubicBezTo>
                  <a:cubicBezTo>
                    <a:pt x="567" y="0"/>
                    <a:pt x="745" y="60"/>
                    <a:pt x="760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28"/>
            <p:cNvSpPr/>
            <p:nvPr/>
          </p:nvSpPr>
          <p:spPr>
            <a:xfrm>
              <a:off x="3216075" y="3006700"/>
              <a:ext cx="16400" cy="17900"/>
            </a:xfrm>
            <a:custGeom>
              <a:avLst/>
              <a:gdLst/>
              <a:ahLst/>
              <a:cxnLst/>
              <a:rect l="l" t="t" r="r" b="b"/>
              <a:pathLst>
                <a:path w="656" h="716" extrusionOk="0">
                  <a:moveTo>
                    <a:pt x="566" y="641"/>
                  </a:moveTo>
                  <a:cubicBezTo>
                    <a:pt x="492" y="715"/>
                    <a:pt x="313" y="641"/>
                    <a:pt x="179" y="477"/>
                  </a:cubicBezTo>
                  <a:cubicBezTo>
                    <a:pt x="45" y="328"/>
                    <a:pt x="1" y="135"/>
                    <a:pt x="90" y="60"/>
                  </a:cubicBezTo>
                  <a:cubicBezTo>
                    <a:pt x="165" y="1"/>
                    <a:pt x="343" y="60"/>
                    <a:pt x="477" y="224"/>
                  </a:cubicBezTo>
                  <a:cubicBezTo>
                    <a:pt x="611" y="388"/>
                    <a:pt x="656" y="566"/>
                    <a:pt x="566" y="64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28"/>
            <p:cNvSpPr/>
            <p:nvPr/>
          </p:nvSpPr>
          <p:spPr>
            <a:xfrm>
              <a:off x="3223900" y="2984000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730"/>
                  </a:moveTo>
                  <a:cubicBezTo>
                    <a:pt x="343" y="775"/>
                    <a:pt x="179" y="671"/>
                    <a:pt x="90" y="477"/>
                  </a:cubicBezTo>
                  <a:cubicBezTo>
                    <a:pt x="0" y="284"/>
                    <a:pt x="15" y="105"/>
                    <a:pt x="105" y="46"/>
                  </a:cubicBezTo>
                  <a:cubicBezTo>
                    <a:pt x="209" y="1"/>
                    <a:pt x="358" y="120"/>
                    <a:pt x="447" y="299"/>
                  </a:cubicBezTo>
                  <a:cubicBezTo>
                    <a:pt x="536" y="492"/>
                    <a:pt x="536" y="686"/>
                    <a:pt x="432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28"/>
            <p:cNvSpPr/>
            <p:nvPr/>
          </p:nvSpPr>
          <p:spPr>
            <a:xfrm>
              <a:off x="3270050" y="3029025"/>
              <a:ext cx="19725" cy="12325"/>
            </a:xfrm>
            <a:custGeom>
              <a:avLst/>
              <a:gdLst/>
              <a:ahLst/>
              <a:cxnLst/>
              <a:rect l="l" t="t" r="r" b="b"/>
              <a:pathLst>
                <a:path w="789" h="493" extrusionOk="0">
                  <a:moveTo>
                    <a:pt x="759" y="358"/>
                  </a:moveTo>
                  <a:cubicBezTo>
                    <a:pt x="729" y="462"/>
                    <a:pt x="536" y="492"/>
                    <a:pt x="342" y="433"/>
                  </a:cubicBezTo>
                  <a:cubicBezTo>
                    <a:pt x="149" y="388"/>
                    <a:pt x="0" y="254"/>
                    <a:pt x="45" y="135"/>
                  </a:cubicBezTo>
                  <a:cubicBezTo>
                    <a:pt x="75" y="31"/>
                    <a:pt x="253" y="1"/>
                    <a:pt x="447" y="60"/>
                  </a:cubicBezTo>
                  <a:cubicBezTo>
                    <a:pt x="655" y="120"/>
                    <a:pt x="789" y="254"/>
                    <a:pt x="759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28"/>
            <p:cNvSpPr/>
            <p:nvPr/>
          </p:nvSpPr>
          <p:spPr>
            <a:xfrm>
              <a:off x="3242500" y="29985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730"/>
                  </a:moveTo>
                  <a:cubicBezTo>
                    <a:pt x="328" y="774"/>
                    <a:pt x="179" y="670"/>
                    <a:pt x="90" y="477"/>
                  </a:cubicBezTo>
                  <a:cubicBezTo>
                    <a:pt x="1" y="283"/>
                    <a:pt x="16" y="105"/>
                    <a:pt x="105" y="60"/>
                  </a:cubicBezTo>
                  <a:cubicBezTo>
                    <a:pt x="209" y="0"/>
                    <a:pt x="358" y="119"/>
                    <a:pt x="447" y="298"/>
                  </a:cubicBezTo>
                  <a:cubicBezTo>
                    <a:pt x="536" y="492"/>
                    <a:pt x="536" y="685"/>
                    <a:pt x="432" y="7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28"/>
            <p:cNvSpPr/>
            <p:nvPr/>
          </p:nvSpPr>
          <p:spPr>
            <a:xfrm>
              <a:off x="3278225" y="30707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729"/>
                  </a:moveTo>
                  <a:cubicBezTo>
                    <a:pt x="328" y="774"/>
                    <a:pt x="179" y="670"/>
                    <a:pt x="90" y="476"/>
                  </a:cubicBezTo>
                  <a:cubicBezTo>
                    <a:pt x="1" y="283"/>
                    <a:pt x="1" y="104"/>
                    <a:pt x="105" y="60"/>
                  </a:cubicBezTo>
                  <a:cubicBezTo>
                    <a:pt x="209" y="0"/>
                    <a:pt x="358" y="119"/>
                    <a:pt x="447" y="298"/>
                  </a:cubicBezTo>
                  <a:cubicBezTo>
                    <a:pt x="536" y="491"/>
                    <a:pt x="536" y="685"/>
                    <a:pt x="432" y="72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28"/>
            <p:cNvSpPr/>
            <p:nvPr/>
          </p:nvSpPr>
          <p:spPr>
            <a:xfrm>
              <a:off x="3237300" y="3045050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90" y="700"/>
                  </a:moveTo>
                  <a:cubicBezTo>
                    <a:pt x="0" y="640"/>
                    <a:pt x="15" y="447"/>
                    <a:pt x="134" y="268"/>
                  </a:cubicBezTo>
                  <a:cubicBezTo>
                    <a:pt x="238" y="104"/>
                    <a:pt x="417" y="0"/>
                    <a:pt x="506" y="60"/>
                  </a:cubicBezTo>
                  <a:cubicBezTo>
                    <a:pt x="596" y="119"/>
                    <a:pt x="581" y="313"/>
                    <a:pt x="462" y="491"/>
                  </a:cubicBezTo>
                  <a:cubicBezTo>
                    <a:pt x="357" y="670"/>
                    <a:pt x="194" y="759"/>
                    <a:pt x="90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28"/>
            <p:cNvSpPr/>
            <p:nvPr/>
          </p:nvSpPr>
          <p:spPr>
            <a:xfrm>
              <a:off x="3258875" y="3045775"/>
              <a:ext cx="17525" cy="17150"/>
            </a:xfrm>
            <a:custGeom>
              <a:avLst/>
              <a:gdLst/>
              <a:ahLst/>
              <a:cxnLst/>
              <a:rect l="l" t="t" r="r" b="b"/>
              <a:pathLst>
                <a:path w="701" h="686" extrusionOk="0">
                  <a:moveTo>
                    <a:pt x="75" y="596"/>
                  </a:moveTo>
                  <a:cubicBezTo>
                    <a:pt x="1" y="522"/>
                    <a:pt x="60" y="343"/>
                    <a:pt x="209" y="194"/>
                  </a:cubicBezTo>
                  <a:cubicBezTo>
                    <a:pt x="358" y="60"/>
                    <a:pt x="551" y="1"/>
                    <a:pt x="626" y="90"/>
                  </a:cubicBezTo>
                  <a:cubicBezTo>
                    <a:pt x="700" y="165"/>
                    <a:pt x="626" y="343"/>
                    <a:pt x="477" y="492"/>
                  </a:cubicBezTo>
                  <a:cubicBezTo>
                    <a:pt x="328" y="626"/>
                    <a:pt x="149" y="685"/>
                    <a:pt x="75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28"/>
            <p:cNvSpPr/>
            <p:nvPr/>
          </p:nvSpPr>
          <p:spPr>
            <a:xfrm>
              <a:off x="3212000" y="3033125"/>
              <a:ext cx="19725" cy="12675"/>
            </a:xfrm>
            <a:custGeom>
              <a:avLst/>
              <a:gdLst/>
              <a:ahLst/>
              <a:cxnLst/>
              <a:rect l="l" t="t" r="r" b="b"/>
              <a:pathLst>
                <a:path w="789" h="507" extrusionOk="0">
                  <a:moveTo>
                    <a:pt x="759" y="358"/>
                  </a:moveTo>
                  <a:cubicBezTo>
                    <a:pt x="729" y="462"/>
                    <a:pt x="536" y="507"/>
                    <a:pt x="342" y="447"/>
                  </a:cubicBezTo>
                  <a:cubicBezTo>
                    <a:pt x="134" y="388"/>
                    <a:pt x="0" y="254"/>
                    <a:pt x="30" y="150"/>
                  </a:cubicBezTo>
                  <a:cubicBezTo>
                    <a:pt x="60" y="45"/>
                    <a:pt x="253" y="1"/>
                    <a:pt x="447" y="60"/>
                  </a:cubicBezTo>
                  <a:cubicBezTo>
                    <a:pt x="655" y="120"/>
                    <a:pt x="789" y="254"/>
                    <a:pt x="759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28"/>
            <p:cNvSpPr/>
            <p:nvPr/>
          </p:nvSpPr>
          <p:spPr>
            <a:xfrm>
              <a:off x="3170675" y="3180875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433" y="714"/>
                  </a:moveTo>
                  <a:cubicBezTo>
                    <a:pt x="343" y="774"/>
                    <a:pt x="179" y="655"/>
                    <a:pt x="90" y="476"/>
                  </a:cubicBezTo>
                  <a:cubicBezTo>
                    <a:pt x="1" y="283"/>
                    <a:pt x="16" y="89"/>
                    <a:pt x="105" y="45"/>
                  </a:cubicBezTo>
                  <a:cubicBezTo>
                    <a:pt x="209" y="0"/>
                    <a:pt x="358" y="104"/>
                    <a:pt x="462" y="298"/>
                  </a:cubicBezTo>
                  <a:cubicBezTo>
                    <a:pt x="552" y="491"/>
                    <a:pt x="537" y="670"/>
                    <a:pt x="433" y="71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28"/>
            <p:cNvSpPr/>
            <p:nvPr/>
          </p:nvSpPr>
          <p:spPr>
            <a:xfrm>
              <a:off x="3147250" y="3197600"/>
              <a:ext cx="19750" cy="12325"/>
            </a:xfrm>
            <a:custGeom>
              <a:avLst/>
              <a:gdLst/>
              <a:ahLst/>
              <a:cxnLst/>
              <a:rect l="l" t="t" r="r" b="b"/>
              <a:pathLst>
                <a:path w="790" h="493" extrusionOk="0">
                  <a:moveTo>
                    <a:pt x="759" y="358"/>
                  </a:moveTo>
                  <a:cubicBezTo>
                    <a:pt x="715" y="462"/>
                    <a:pt x="536" y="492"/>
                    <a:pt x="342" y="432"/>
                  </a:cubicBezTo>
                  <a:cubicBezTo>
                    <a:pt x="134" y="388"/>
                    <a:pt x="0" y="254"/>
                    <a:pt x="30" y="150"/>
                  </a:cubicBezTo>
                  <a:cubicBezTo>
                    <a:pt x="60" y="45"/>
                    <a:pt x="253" y="1"/>
                    <a:pt x="447" y="60"/>
                  </a:cubicBezTo>
                  <a:cubicBezTo>
                    <a:pt x="655" y="120"/>
                    <a:pt x="789" y="254"/>
                    <a:pt x="759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28"/>
            <p:cNvSpPr/>
            <p:nvPr/>
          </p:nvSpPr>
          <p:spPr>
            <a:xfrm>
              <a:off x="3212725" y="30789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20"/>
                  </a:moveTo>
                  <a:cubicBezTo>
                    <a:pt x="775" y="224"/>
                    <a:pt x="656" y="373"/>
                    <a:pt x="462" y="447"/>
                  </a:cubicBezTo>
                  <a:cubicBezTo>
                    <a:pt x="269" y="536"/>
                    <a:pt x="90" y="522"/>
                    <a:pt x="46" y="417"/>
                  </a:cubicBezTo>
                  <a:cubicBezTo>
                    <a:pt x="1" y="313"/>
                    <a:pt x="120" y="164"/>
                    <a:pt x="299" y="90"/>
                  </a:cubicBezTo>
                  <a:cubicBezTo>
                    <a:pt x="492" y="1"/>
                    <a:pt x="686" y="15"/>
                    <a:pt x="730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28"/>
            <p:cNvSpPr/>
            <p:nvPr/>
          </p:nvSpPr>
          <p:spPr>
            <a:xfrm>
              <a:off x="3171800" y="3078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5" y="522"/>
                    <a:pt x="492" y="537"/>
                    <a:pt x="298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6"/>
                    <a:pt x="283" y="1"/>
                    <a:pt x="462" y="90"/>
                  </a:cubicBezTo>
                  <a:cubicBezTo>
                    <a:pt x="655" y="164"/>
                    <a:pt x="775" y="313"/>
                    <a:pt x="730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28"/>
            <p:cNvSpPr/>
            <p:nvPr/>
          </p:nvSpPr>
          <p:spPr>
            <a:xfrm>
              <a:off x="3245475" y="31105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5" y="522"/>
                    <a:pt x="492" y="537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6"/>
                    <a:pt x="284" y="1"/>
                    <a:pt x="462" y="90"/>
                  </a:cubicBezTo>
                  <a:cubicBezTo>
                    <a:pt x="656" y="164"/>
                    <a:pt x="775" y="313"/>
                    <a:pt x="730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28"/>
            <p:cNvSpPr/>
            <p:nvPr/>
          </p:nvSpPr>
          <p:spPr>
            <a:xfrm>
              <a:off x="3202325" y="311350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268" y="760"/>
                  </a:moveTo>
                  <a:cubicBezTo>
                    <a:pt x="149" y="775"/>
                    <a:pt x="45" y="611"/>
                    <a:pt x="15" y="403"/>
                  </a:cubicBezTo>
                  <a:cubicBezTo>
                    <a:pt x="0" y="194"/>
                    <a:pt x="60" y="31"/>
                    <a:pt x="179" y="16"/>
                  </a:cubicBezTo>
                  <a:cubicBezTo>
                    <a:pt x="283" y="1"/>
                    <a:pt x="387" y="150"/>
                    <a:pt x="417" y="358"/>
                  </a:cubicBezTo>
                  <a:cubicBezTo>
                    <a:pt x="447" y="566"/>
                    <a:pt x="372" y="745"/>
                    <a:pt x="268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28"/>
            <p:cNvSpPr/>
            <p:nvPr/>
          </p:nvSpPr>
          <p:spPr>
            <a:xfrm>
              <a:off x="3219425" y="309862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179" y="760"/>
                  </a:moveTo>
                  <a:cubicBezTo>
                    <a:pt x="75" y="745"/>
                    <a:pt x="1" y="566"/>
                    <a:pt x="31" y="358"/>
                  </a:cubicBezTo>
                  <a:cubicBezTo>
                    <a:pt x="45" y="164"/>
                    <a:pt x="165" y="0"/>
                    <a:pt x="269" y="15"/>
                  </a:cubicBezTo>
                  <a:cubicBezTo>
                    <a:pt x="373" y="30"/>
                    <a:pt x="447" y="209"/>
                    <a:pt x="418" y="417"/>
                  </a:cubicBezTo>
                  <a:cubicBezTo>
                    <a:pt x="403" y="611"/>
                    <a:pt x="284" y="774"/>
                    <a:pt x="17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28"/>
            <p:cNvSpPr/>
            <p:nvPr/>
          </p:nvSpPr>
          <p:spPr>
            <a:xfrm>
              <a:off x="3287900" y="31135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32"/>
                  </a:moveTo>
                  <a:cubicBezTo>
                    <a:pt x="685" y="522"/>
                    <a:pt x="492" y="537"/>
                    <a:pt x="298" y="447"/>
                  </a:cubicBezTo>
                  <a:cubicBezTo>
                    <a:pt x="120" y="373"/>
                    <a:pt x="1" y="224"/>
                    <a:pt x="45" y="120"/>
                  </a:cubicBezTo>
                  <a:cubicBezTo>
                    <a:pt x="90" y="16"/>
                    <a:pt x="283" y="1"/>
                    <a:pt x="462" y="90"/>
                  </a:cubicBezTo>
                  <a:cubicBezTo>
                    <a:pt x="656" y="179"/>
                    <a:pt x="775" y="328"/>
                    <a:pt x="73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28"/>
            <p:cNvSpPr/>
            <p:nvPr/>
          </p:nvSpPr>
          <p:spPr>
            <a:xfrm>
              <a:off x="3264450" y="3079650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58" y="745"/>
                  </a:moveTo>
                  <a:cubicBezTo>
                    <a:pt x="254" y="789"/>
                    <a:pt x="120" y="655"/>
                    <a:pt x="60" y="462"/>
                  </a:cubicBezTo>
                  <a:cubicBezTo>
                    <a:pt x="1" y="253"/>
                    <a:pt x="31" y="75"/>
                    <a:pt x="135" y="30"/>
                  </a:cubicBezTo>
                  <a:cubicBezTo>
                    <a:pt x="239" y="0"/>
                    <a:pt x="373" y="134"/>
                    <a:pt x="433" y="328"/>
                  </a:cubicBezTo>
                  <a:cubicBezTo>
                    <a:pt x="507" y="521"/>
                    <a:pt x="477" y="715"/>
                    <a:pt x="358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28"/>
            <p:cNvSpPr/>
            <p:nvPr/>
          </p:nvSpPr>
          <p:spPr>
            <a:xfrm>
              <a:off x="3295725" y="3157800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372" y="744"/>
                  </a:moveTo>
                  <a:cubicBezTo>
                    <a:pt x="268" y="789"/>
                    <a:pt x="119" y="655"/>
                    <a:pt x="60" y="462"/>
                  </a:cubicBezTo>
                  <a:cubicBezTo>
                    <a:pt x="0" y="253"/>
                    <a:pt x="30" y="75"/>
                    <a:pt x="134" y="45"/>
                  </a:cubicBezTo>
                  <a:cubicBezTo>
                    <a:pt x="238" y="0"/>
                    <a:pt x="372" y="134"/>
                    <a:pt x="432" y="328"/>
                  </a:cubicBezTo>
                  <a:cubicBezTo>
                    <a:pt x="506" y="521"/>
                    <a:pt x="476" y="715"/>
                    <a:pt x="372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28"/>
            <p:cNvSpPr/>
            <p:nvPr/>
          </p:nvSpPr>
          <p:spPr>
            <a:xfrm>
              <a:off x="3251800" y="3125800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90" y="640"/>
                  </a:moveTo>
                  <a:cubicBezTo>
                    <a:pt x="1" y="566"/>
                    <a:pt x="45" y="387"/>
                    <a:pt x="179" y="223"/>
                  </a:cubicBezTo>
                  <a:cubicBezTo>
                    <a:pt x="313" y="74"/>
                    <a:pt x="492" y="0"/>
                    <a:pt x="581" y="74"/>
                  </a:cubicBezTo>
                  <a:cubicBezTo>
                    <a:pt x="656" y="134"/>
                    <a:pt x="611" y="328"/>
                    <a:pt x="477" y="491"/>
                  </a:cubicBezTo>
                  <a:cubicBezTo>
                    <a:pt x="343" y="640"/>
                    <a:pt x="164" y="715"/>
                    <a:pt x="90" y="64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28"/>
            <p:cNvSpPr/>
            <p:nvPr/>
          </p:nvSpPr>
          <p:spPr>
            <a:xfrm>
              <a:off x="3273400" y="3129875"/>
              <a:ext cx="18250" cy="15300"/>
            </a:xfrm>
            <a:custGeom>
              <a:avLst/>
              <a:gdLst/>
              <a:ahLst/>
              <a:cxnLst/>
              <a:rect l="l" t="t" r="r" b="b"/>
              <a:pathLst>
                <a:path w="730" h="612" extrusionOk="0">
                  <a:moveTo>
                    <a:pt x="60" y="522"/>
                  </a:moveTo>
                  <a:cubicBezTo>
                    <a:pt x="0" y="432"/>
                    <a:pt x="89" y="269"/>
                    <a:pt x="253" y="150"/>
                  </a:cubicBezTo>
                  <a:cubicBezTo>
                    <a:pt x="417" y="31"/>
                    <a:pt x="610" y="1"/>
                    <a:pt x="670" y="90"/>
                  </a:cubicBezTo>
                  <a:cubicBezTo>
                    <a:pt x="729" y="179"/>
                    <a:pt x="655" y="343"/>
                    <a:pt x="476" y="462"/>
                  </a:cubicBezTo>
                  <a:cubicBezTo>
                    <a:pt x="313" y="581"/>
                    <a:pt x="119" y="611"/>
                    <a:pt x="60" y="52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28"/>
            <p:cNvSpPr/>
            <p:nvPr/>
          </p:nvSpPr>
          <p:spPr>
            <a:xfrm>
              <a:off x="3243625" y="318310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79" y="759"/>
                  </a:moveTo>
                  <a:cubicBezTo>
                    <a:pt x="75" y="745"/>
                    <a:pt x="0" y="566"/>
                    <a:pt x="30" y="358"/>
                  </a:cubicBezTo>
                  <a:cubicBezTo>
                    <a:pt x="60" y="149"/>
                    <a:pt x="164" y="0"/>
                    <a:pt x="268" y="15"/>
                  </a:cubicBezTo>
                  <a:cubicBezTo>
                    <a:pt x="387" y="30"/>
                    <a:pt x="447" y="209"/>
                    <a:pt x="432" y="417"/>
                  </a:cubicBezTo>
                  <a:cubicBezTo>
                    <a:pt x="402" y="611"/>
                    <a:pt x="283" y="774"/>
                    <a:pt x="17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28"/>
            <p:cNvSpPr/>
            <p:nvPr/>
          </p:nvSpPr>
          <p:spPr>
            <a:xfrm>
              <a:off x="3261850" y="3150350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0" y="521"/>
                  </a:moveTo>
                  <a:cubicBezTo>
                    <a:pt x="1" y="432"/>
                    <a:pt x="90" y="268"/>
                    <a:pt x="254" y="149"/>
                  </a:cubicBezTo>
                  <a:cubicBezTo>
                    <a:pt x="432" y="30"/>
                    <a:pt x="611" y="0"/>
                    <a:pt x="685" y="90"/>
                  </a:cubicBezTo>
                  <a:cubicBezTo>
                    <a:pt x="745" y="194"/>
                    <a:pt x="656" y="358"/>
                    <a:pt x="477" y="477"/>
                  </a:cubicBezTo>
                  <a:cubicBezTo>
                    <a:pt x="313" y="596"/>
                    <a:pt x="120" y="611"/>
                    <a:pt x="60" y="52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28"/>
            <p:cNvSpPr/>
            <p:nvPr/>
          </p:nvSpPr>
          <p:spPr>
            <a:xfrm>
              <a:off x="3196350" y="3197225"/>
              <a:ext cx="18275" cy="14925"/>
            </a:xfrm>
            <a:custGeom>
              <a:avLst/>
              <a:gdLst/>
              <a:ahLst/>
              <a:cxnLst/>
              <a:rect l="l" t="t" r="r" b="b"/>
              <a:pathLst>
                <a:path w="731" h="597" extrusionOk="0">
                  <a:moveTo>
                    <a:pt x="60" y="522"/>
                  </a:moveTo>
                  <a:cubicBezTo>
                    <a:pt x="1" y="433"/>
                    <a:pt x="75" y="254"/>
                    <a:pt x="254" y="135"/>
                  </a:cubicBezTo>
                  <a:cubicBezTo>
                    <a:pt x="418" y="16"/>
                    <a:pt x="611" y="1"/>
                    <a:pt x="671" y="90"/>
                  </a:cubicBezTo>
                  <a:cubicBezTo>
                    <a:pt x="730" y="180"/>
                    <a:pt x="656" y="343"/>
                    <a:pt x="477" y="462"/>
                  </a:cubicBezTo>
                  <a:cubicBezTo>
                    <a:pt x="313" y="581"/>
                    <a:pt x="120" y="596"/>
                    <a:pt x="60" y="52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28"/>
            <p:cNvSpPr/>
            <p:nvPr/>
          </p:nvSpPr>
          <p:spPr>
            <a:xfrm>
              <a:off x="3214975" y="31544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89" y="15"/>
                    <a:pt x="283" y="0"/>
                    <a:pt x="476" y="89"/>
                  </a:cubicBezTo>
                  <a:cubicBezTo>
                    <a:pt x="655" y="164"/>
                    <a:pt x="774" y="313"/>
                    <a:pt x="730" y="417"/>
                  </a:cubicBezTo>
                  <a:cubicBezTo>
                    <a:pt x="685" y="521"/>
                    <a:pt x="506" y="536"/>
                    <a:pt x="313" y="447"/>
                  </a:cubicBezTo>
                  <a:cubicBezTo>
                    <a:pt x="119" y="357"/>
                    <a:pt x="0" y="209"/>
                    <a:pt x="45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28"/>
            <p:cNvSpPr/>
            <p:nvPr/>
          </p:nvSpPr>
          <p:spPr>
            <a:xfrm>
              <a:off x="3219425" y="3175650"/>
              <a:ext cx="18275" cy="15650"/>
            </a:xfrm>
            <a:custGeom>
              <a:avLst/>
              <a:gdLst/>
              <a:ahLst/>
              <a:cxnLst/>
              <a:rect l="l" t="t" r="r" b="b"/>
              <a:pathLst>
                <a:path w="731" h="626" extrusionOk="0">
                  <a:moveTo>
                    <a:pt x="60" y="90"/>
                  </a:moveTo>
                  <a:cubicBezTo>
                    <a:pt x="135" y="1"/>
                    <a:pt x="328" y="30"/>
                    <a:pt x="492" y="149"/>
                  </a:cubicBezTo>
                  <a:cubicBezTo>
                    <a:pt x="656" y="283"/>
                    <a:pt x="730" y="462"/>
                    <a:pt x="656" y="551"/>
                  </a:cubicBezTo>
                  <a:cubicBezTo>
                    <a:pt x="596" y="626"/>
                    <a:pt x="403" y="596"/>
                    <a:pt x="239" y="477"/>
                  </a:cubicBezTo>
                  <a:cubicBezTo>
                    <a:pt x="75" y="343"/>
                    <a:pt x="1" y="164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28"/>
            <p:cNvSpPr/>
            <p:nvPr/>
          </p:nvSpPr>
          <p:spPr>
            <a:xfrm>
              <a:off x="3230600" y="3126150"/>
              <a:ext cx="11175" cy="19375"/>
            </a:xfrm>
            <a:custGeom>
              <a:avLst/>
              <a:gdLst/>
              <a:ahLst/>
              <a:cxnLst/>
              <a:rect l="l" t="t" r="r" b="b"/>
              <a:pathLst>
                <a:path w="447" h="775" extrusionOk="0">
                  <a:moveTo>
                    <a:pt x="179" y="760"/>
                  </a:moveTo>
                  <a:cubicBezTo>
                    <a:pt x="60" y="745"/>
                    <a:pt x="0" y="581"/>
                    <a:pt x="15" y="373"/>
                  </a:cubicBezTo>
                  <a:cubicBezTo>
                    <a:pt x="45" y="165"/>
                    <a:pt x="164" y="1"/>
                    <a:pt x="268" y="16"/>
                  </a:cubicBezTo>
                  <a:cubicBezTo>
                    <a:pt x="372" y="31"/>
                    <a:pt x="447" y="209"/>
                    <a:pt x="417" y="418"/>
                  </a:cubicBezTo>
                  <a:cubicBezTo>
                    <a:pt x="387" y="626"/>
                    <a:pt x="283" y="775"/>
                    <a:pt x="17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28"/>
            <p:cNvSpPr/>
            <p:nvPr/>
          </p:nvSpPr>
          <p:spPr>
            <a:xfrm>
              <a:off x="3172550" y="30971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700" y="90"/>
                  </a:moveTo>
                  <a:cubicBezTo>
                    <a:pt x="759" y="194"/>
                    <a:pt x="670" y="358"/>
                    <a:pt x="491" y="462"/>
                  </a:cubicBezTo>
                  <a:cubicBezTo>
                    <a:pt x="313" y="567"/>
                    <a:pt x="119" y="581"/>
                    <a:pt x="60" y="492"/>
                  </a:cubicBezTo>
                  <a:cubicBezTo>
                    <a:pt x="0" y="388"/>
                    <a:pt x="104" y="239"/>
                    <a:pt x="283" y="120"/>
                  </a:cubicBezTo>
                  <a:cubicBezTo>
                    <a:pt x="462" y="16"/>
                    <a:pt x="640" y="1"/>
                    <a:pt x="70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28"/>
            <p:cNvSpPr/>
            <p:nvPr/>
          </p:nvSpPr>
          <p:spPr>
            <a:xfrm>
              <a:off x="3152825" y="311537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90" y="640"/>
                  </a:moveTo>
                  <a:cubicBezTo>
                    <a:pt x="0" y="566"/>
                    <a:pt x="45" y="372"/>
                    <a:pt x="179" y="224"/>
                  </a:cubicBezTo>
                  <a:cubicBezTo>
                    <a:pt x="313" y="60"/>
                    <a:pt x="492" y="0"/>
                    <a:pt x="581" y="60"/>
                  </a:cubicBezTo>
                  <a:cubicBezTo>
                    <a:pt x="655" y="134"/>
                    <a:pt x="611" y="328"/>
                    <a:pt x="477" y="477"/>
                  </a:cubicBezTo>
                  <a:cubicBezTo>
                    <a:pt x="343" y="640"/>
                    <a:pt x="164" y="715"/>
                    <a:pt x="90" y="64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28"/>
            <p:cNvSpPr/>
            <p:nvPr/>
          </p:nvSpPr>
          <p:spPr>
            <a:xfrm>
              <a:off x="3150950" y="3144775"/>
              <a:ext cx="11200" cy="19375"/>
            </a:xfrm>
            <a:custGeom>
              <a:avLst/>
              <a:gdLst/>
              <a:ahLst/>
              <a:cxnLst/>
              <a:rect l="l" t="t" r="r" b="b"/>
              <a:pathLst>
                <a:path w="448" h="775" extrusionOk="0">
                  <a:moveTo>
                    <a:pt x="180" y="759"/>
                  </a:moveTo>
                  <a:cubicBezTo>
                    <a:pt x="75" y="744"/>
                    <a:pt x="1" y="566"/>
                    <a:pt x="31" y="357"/>
                  </a:cubicBezTo>
                  <a:cubicBezTo>
                    <a:pt x="61" y="149"/>
                    <a:pt x="165" y="0"/>
                    <a:pt x="269" y="15"/>
                  </a:cubicBezTo>
                  <a:cubicBezTo>
                    <a:pt x="373" y="30"/>
                    <a:pt x="448" y="209"/>
                    <a:pt x="418" y="417"/>
                  </a:cubicBezTo>
                  <a:cubicBezTo>
                    <a:pt x="388" y="610"/>
                    <a:pt x="284" y="774"/>
                    <a:pt x="180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28"/>
            <p:cNvSpPr/>
            <p:nvPr/>
          </p:nvSpPr>
          <p:spPr>
            <a:xfrm>
              <a:off x="3178875" y="3125050"/>
              <a:ext cx="18250" cy="15650"/>
            </a:xfrm>
            <a:custGeom>
              <a:avLst/>
              <a:gdLst/>
              <a:ahLst/>
              <a:cxnLst/>
              <a:rect l="l" t="t" r="r" b="b"/>
              <a:pathLst>
                <a:path w="730" h="626" extrusionOk="0">
                  <a:moveTo>
                    <a:pt x="75" y="75"/>
                  </a:moveTo>
                  <a:cubicBezTo>
                    <a:pt x="149" y="0"/>
                    <a:pt x="328" y="30"/>
                    <a:pt x="492" y="149"/>
                  </a:cubicBezTo>
                  <a:cubicBezTo>
                    <a:pt x="655" y="283"/>
                    <a:pt x="730" y="462"/>
                    <a:pt x="670" y="536"/>
                  </a:cubicBezTo>
                  <a:cubicBezTo>
                    <a:pt x="596" y="625"/>
                    <a:pt x="417" y="596"/>
                    <a:pt x="253" y="477"/>
                  </a:cubicBezTo>
                  <a:cubicBezTo>
                    <a:pt x="90" y="343"/>
                    <a:pt x="0" y="164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28"/>
            <p:cNvSpPr/>
            <p:nvPr/>
          </p:nvSpPr>
          <p:spPr>
            <a:xfrm>
              <a:off x="3196350" y="316747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90" y="640"/>
                  </a:moveTo>
                  <a:cubicBezTo>
                    <a:pt x="1" y="566"/>
                    <a:pt x="46" y="387"/>
                    <a:pt x="180" y="223"/>
                  </a:cubicBezTo>
                  <a:cubicBezTo>
                    <a:pt x="313" y="60"/>
                    <a:pt x="492" y="0"/>
                    <a:pt x="581" y="75"/>
                  </a:cubicBezTo>
                  <a:cubicBezTo>
                    <a:pt x="656" y="134"/>
                    <a:pt x="626" y="328"/>
                    <a:pt x="492" y="476"/>
                  </a:cubicBezTo>
                  <a:cubicBezTo>
                    <a:pt x="343" y="640"/>
                    <a:pt x="180" y="715"/>
                    <a:pt x="90" y="64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28"/>
            <p:cNvSpPr/>
            <p:nvPr/>
          </p:nvSpPr>
          <p:spPr>
            <a:xfrm>
              <a:off x="3176650" y="3145875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72" y="745"/>
                  </a:moveTo>
                  <a:cubicBezTo>
                    <a:pt x="268" y="775"/>
                    <a:pt x="119" y="641"/>
                    <a:pt x="60" y="447"/>
                  </a:cubicBezTo>
                  <a:cubicBezTo>
                    <a:pt x="0" y="254"/>
                    <a:pt x="30" y="60"/>
                    <a:pt x="134" y="31"/>
                  </a:cubicBezTo>
                  <a:cubicBezTo>
                    <a:pt x="238" y="1"/>
                    <a:pt x="372" y="120"/>
                    <a:pt x="447" y="328"/>
                  </a:cubicBezTo>
                  <a:cubicBezTo>
                    <a:pt x="506" y="522"/>
                    <a:pt x="476" y="700"/>
                    <a:pt x="372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28"/>
            <p:cNvSpPr/>
            <p:nvPr/>
          </p:nvSpPr>
          <p:spPr>
            <a:xfrm>
              <a:off x="3328825" y="3155175"/>
              <a:ext cx="19375" cy="11200"/>
            </a:xfrm>
            <a:custGeom>
              <a:avLst/>
              <a:gdLst/>
              <a:ahLst/>
              <a:cxnLst/>
              <a:rect l="l" t="t" r="r" b="b"/>
              <a:pathLst>
                <a:path w="775" h="448" extrusionOk="0">
                  <a:moveTo>
                    <a:pt x="31" y="284"/>
                  </a:moveTo>
                  <a:cubicBezTo>
                    <a:pt x="1" y="180"/>
                    <a:pt x="165" y="60"/>
                    <a:pt x="358" y="31"/>
                  </a:cubicBezTo>
                  <a:cubicBezTo>
                    <a:pt x="567" y="1"/>
                    <a:pt x="745" y="60"/>
                    <a:pt x="760" y="165"/>
                  </a:cubicBezTo>
                  <a:cubicBezTo>
                    <a:pt x="775" y="269"/>
                    <a:pt x="626" y="388"/>
                    <a:pt x="433" y="418"/>
                  </a:cubicBezTo>
                  <a:cubicBezTo>
                    <a:pt x="224" y="447"/>
                    <a:pt x="46" y="388"/>
                    <a:pt x="31" y="28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28"/>
            <p:cNvSpPr/>
            <p:nvPr/>
          </p:nvSpPr>
          <p:spPr>
            <a:xfrm>
              <a:off x="3296825" y="3094150"/>
              <a:ext cx="18650" cy="15300"/>
            </a:xfrm>
            <a:custGeom>
              <a:avLst/>
              <a:gdLst/>
              <a:ahLst/>
              <a:cxnLst/>
              <a:rect l="l" t="t" r="r" b="b"/>
              <a:pathLst>
                <a:path w="746" h="612" extrusionOk="0">
                  <a:moveTo>
                    <a:pt x="60" y="522"/>
                  </a:moveTo>
                  <a:cubicBezTo>
                    <a:pt x="1" y="432"/>
                    <a:pt x="90" y="254"/>
                    <a:pt x="254" y="135"/>
                  </a:cubicBezTo>
                  <a:cubicBezTo>
                    <a:pt x="418" y="16"/>
                    <a:pt x="611" y="1"/>
                    <a:pt x="671" y="90"/>
                  </a:cubicBezTo>
                  <a:cubicBezTo>
                    <a:pt x="745" y="179"/>
                    <a:pt x="656" y="343"/>
                    <a:pt x="492" y="462"/>
                  </a:cubicBezTo>
                  <a:cubicBezTo>
                    <a:pt x="313" y="581"/>
                    <a:pt x="120" y="611"/>
                    <a:pt x="60" y="52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28"/>
            <p:cNvSpPr/>
            <p:nvPr/>
          </p:nvSpPr>
          <p:spPr>
            <a:xfrm>
              <a:off x="3291625" y="3044675"/>
              <a:ext cx="19750" cy="13400"/>
            </a:xfrm>
            <a:custGeom>
              <a:avLst/>
              <a:gdLst/>
              <a:ahLst/>
              <a:cxnLst/>
              <a:rect l="l" t="t" r="r" b="b"/>
              <a:pathLst>
                <a:path w="790" h="536" extrusionOk="0">
                  <a:moveTo>
                    <a:pt x="745" y="119"/>
                  </a:moveTo>
                  <a:cubicBezTo>
                    <a:pt x="789" y="223"/>
                    <a:pt x="670" y="372"/>
                    <a:pt x="477" y="447"/>
                  </a:cubicBezTo>
                  <a:cubicBezTo>
                    <a:pt x="283" y="536"/>
                    <a:pt x="105" y="521"/>
                    <a:pt x="45" y="417"/>
                  </a:cubicBezTo>
                  <a:cubicBezTo>
                    <a:pt x="0" y="328"/>
                    <a:pt x="134" y="179"/>
                    <a:pt x="313" y="89"/>
                  </a:cubicBezTo>
                  <a:cubicBezTo>
                    <a:pt x="507" y="0"/>
                    <a:pt x="700" y="15"/>
                    <a:pt x="745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28"/>
            <p:cNvSpPr/>
            <p:nvPr/>
          </p:nvSpPr>
          <p:spPr>
            <a:xfrm>
              <a:off x="3293850" y="3012675"/>
              <a:ext cx="16400" cy="17875"/>
            </a:xfrm>
            <a:custGeom>
              <a:avLst/>
              <a:gdLst/>
              <a:ahLst/>
              <a:cxnLst/>
              <a:rect l="l" t="t" r="r" b="b"/>
              <a:pathLst>
                <a:path w="656" h="715" extrusionOk="0">
                  <a:moveTo>
                    <a:pt x="581" y="640"/>
                  </a:moveTo>
                  <a:cubicBezTo>
                    <a:pt x="492" y="714"/>
                    <a:pt x="313" y="640"/>
                    <a:pt x="179" y="476"/>
                  </a:cubicBezTo>
                  <a:cubicBezTo>
                    <a:pt x="45" y="327"/>
                    <a:pt x="1" y="134"/>
                    <a:pt x="90" y="60"/>
                  </a:cubicBezTo>
                  <a:cubicBezTo>
                    <a:pt x="179" y="0"/>
                    <a:pt x="358" y="60"/>
                    <a:pt x="492" y="223"/>
                  </a:cubicBezTo>
                  <a:cubicBezTo>
                    <a:pt x="626" y="387"/>
                    <a:pt x="656" y="566"/>
                    <a:pt x="581" y="64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28"/>
            <p:cNvSpPr/>
            <p:nvPr/>
          </p:nvSpPr>
          <p:spPr>
            <a:xfrm>
              <a:off x="3320650" y="2996300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507" y="75"/>
                  </a:moveTo>
                  <a:cubicBezTo>
                    <a:pt x="596" y="119"/>
                    <a:pt x="581" y="313"/>
                    <a:pt x="462" y="491"/>
                  </a:cubicBezTo>
                  <a:cubicBezTo>
                    <a:pt x="343" y="670"/>
                    <a:pt x="179" y="759"/>
                    <a:pt x="90" y="700"/>
                  </a:cubicBezTo>
                  <a:cubicBezTo>
                    <a:pt x="0" y="640"/>
                    <a:pt x="15" y="447"/>
                    <a:pt x="134" y="268"/>
                  </a:cubicBezTo>
                  <a:cubicBezTo>
                    <a:pt x="239" y="104"/>
                    <a:pt x="402" y="0"/>
                    <a:pt x="507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28"/>
            <p:cNvSpPr/>
            <p:nvPr/>
          </p:nvSpPr>
          <p:spPr>
            <a:xfrm>
              <a:off x="3281950" y="2990700"/>
              <a:ext cx="19750" cy="11200"/>
            </a:xfrm>
            <a:custGeom>
              <a:avLst/>
              <a:gdLst/>
              <a:ahLst/>
              <a:cxnLst/>
              <a:rect l="l" t="t" r="r" b="b"/>
              <a:pathLst>
                <a:path w="790" h="448" extrusionOk="0">
                  <a:moveTo>
                    <a:pt x="760" y="165"/>
                  </a:moveTo>
                  <a:cubicBezTo>
                    <a:pt x="789" y="284"/>
                    <a:pt x="626" y="388"/>
                    <a:pt x="432" y="418"/>
                  </a:cubicBezTo>
                  <a:cubicBezTo>
                    <a:pt x="224" y="447"/>
                    <a:pt x="45" y="388"/>
                    <a:pt x="30" y="284"/>
                  </a:cubicBezTo>
                  <a:cubicBezTo>
                    <a:pt x="0" y="179"/>
                    <a:pt x="164" y="60"/>
                    <a:pt x="358" y="31"/>
                  </a:cubicBezTo>
                  <a:cubicBezTo>
                    <a:pt x="566" y="1"/>
                    <a:pt x="745" y="60"/>
                    <a:pt x="760" y="16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28"/>
            <p:cNvSpPr/>
            <p:nvPr/>
          </p:nvSpPr>
          <p:spPr>
            <a:xfrm>
              <a:off x="3341850" y="2970250"/>
              <a:ext cx="19750" cy="11550"/>
            </a:xfrm>
            <a:custGeom>
              <a:avLst/>
              <a:gdLst/>
              <a:ahLst/>
              <a:cxnLst/>
              <a:rect l="l" t="t" r="r" b="b"/>
              <a:pathLst>
                <a:path w="790" h="462" extrusionOk="0">
                  <a:moveTo>
                    <a:pt x="760" y="179"/>
                  </a:moveTo>
                  <a:cubicBezTo>
                    <a:pt x="790" y="283"/>
                    <a:pt x="626" y="402"/>
                    <a:pt x="433" y="432"/>
                  </a:cubicBezTo>
                  <a:cubicBezTo>
                    <a:pt x="224" y="462"/>
                    <a:pt x="46" y="402"/>
                    <a:pt x="31" y="298"/>
                  </a:cubicBezTo>
                  <a:cubicBezTo>
                    <a:pt x="1" y="179"/>
                    <a:pt x="165" y="75"/>
                    <a:pt x="358" y="45"/>
                  </a:cubicBezTo>
                  <a:cubicBezTo>
                    <a:pt x="567" y="0"/>
                    <a:pt x="745" y="75"/>
                    <a:pt x="760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28"/>
            <p:cNvSpPr/>
            <p:nvPr/>
          </p:nvSpPr>
          <p:spPr>
            <a:xfrm>
              <a:off x="3305025" y="2975450"/>
              <a:ext cx="19375" cy="11550"/>
            </a:xfrm>
            <a:custGeom>
              <a:avLst/>
              <a:gdLst/>
              <a:ahLst/>
              <a:cxnLst/>
              <a:rect l="l" t="t" r="r" b="b"/>
              <a:pathLst>
                <a:path w="775" h="462" extrusionOk="0">
                  <a:moveTo>
                    <a:pt x="759" y="179"/>
                  </a:moveTo>
                  <a:cubicBezTo>
                    <a:pt x="774" y="283"/>
                    <a:pt x="611" y="402"/>
                    <a:pt x="417" y="432"/>
                  </a:cubicBezTo>
                  <a:cubicBezTo>
                    <a:pt x="209" y="462"/>
                    <a:pt x="30" y="402"/>
                    <a:pt x="15" y="298"/>
                  </a:cubicBezTo>
                  <a:cubicBezTo>
                    <a:pt x="0" y="179"/>
                    <a:pt x="149" y="75"/>
                    <a:pt x="358" y="45"/>
                  </a:cubicBezTo>
                  <a:cubicBezTo>
                    <a:pt x="551" y="1"/>
                    <a:pt x="730" y="75"/>
                    <a:pt x="759" y="17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28"/>
            <p:cNvSpPr/>
            <p:nvPr/>
          </p:nvSpPr>
          <p:spPr>
            <a:xfrm>
              <a:off x="3329950" y="29445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7" y="60"/>
                  </a:moveTo>
                  <a:cubicBezTo>
                    <a:pt x="596" y="119"/>
                    <a:pt x="581" y="298"/>
                    <a:pt x="462" y="476"/>
                  </a:cubicBezTo>
                  <a:cubicBezTo>
                    <a:pt x="358" y="655"/>
                    <a:pt x="179" y="744"/>
                    <a:pt x="90" y="685"/>
                  </a:cubicBezTo>
                  <a:cubicBezTo>
                    <a:pt x="1" y="625"/>
                    <a:pt x="15" y="432"/>
                    <a:pt x="135" y="253"/>
                  </a:cubicBezTo>
                  <a:cubicBezTo>
                    <a:pt x="254" y="89"/>
                    <a:pt x="417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28"/>
            <p:cNvSpPr/>
            <p:nvPr/>
          </p:nvSpPr>
          <p:spPr>
            <a:xfrm>
              <a:off x="3360100" y="29181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45"/>
                  </a:moveTo>
                  <a:cubicBezTo>
                    <a:pt x="596" y="119"/>
                    <a:pt x="581" y="298"/>
                    <a:pt x="462" y="477"/>
                  </a:cubicBezTo>
                  <a:cubicBezTo>
                    <a:pt x="357" y="655"/>
                    <a:pt x="179" y="744"/>
                    <a:pt x="90" y="685"/>
                  </a:cubicBezTo>
                  <a:cubicBezTo>
                    <a:pt x="0" y="625"/>
                    <a:pt x="15" y="432"/>
                    <a:pt x="134" y="253"/>
                  </a:cubicBezTo>
                  <a:cubicBezTo>
                    <a:pt x="253" y="90"/>
                    <a:pt x="417" y="0"/>
                    <a:pt x="506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28"/>
            <p:cNvSpPr/>
            <p:nvPr/>
          </p:nvSpPr>
          <p:spPr>
            <a:xfrm>
              <a:off x="3097000" y="31730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20"/>
                  </a:moveTo>
                  <a:cubicBezTo>
                    <a:pt x="90" y="15"/>
                    <a:pt x="283" y="0"/>
                    <a:pt x="477" y="90"/>
                  </a:cubicBezTo>
                  <a:cubicBezTo>
                    <a:pt x="656" y="179"/>
                    <a:pt x="775" y="328"/>
                    <a:pt x="730" y="417"/>
                  </a:cubicBezTo>
                  <a:cubicBezTo>
                    <a:pt x="685" y="521"/>
                    <a:pt x="507" y="536"/>
                    <a:pt x="313" y="462"/>
                  </a:cubicBezTo>
                  <a:cubicBezTo>
                    <a:pt x="120" y="373"/>
                    <a:pt x="1" y="224"/>
                    <a:pt x="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28"/>
            <p:cNvSpPr/>
            <p:nvPr/>
          </p:nvSpPr>
          <p:spPr>
            <a:xfrm>
              <a:off x="3117850" y="31466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5"/>
                  </a:moveTo>
                  <a:cubicBezTo>
                    <a:pt x="90" y="15"/>
                    <a:pt x="268" y="1"/>
                    <a:pt x="462" y="75"/>
                  </a:cubicBezTo>
                  <a:cubicBezTo>
                    <a:pt x="655" y="164"/>
                    <a:pt x="774" y="313"/>
                    <a:pt x="730" y="417"/>
                  </a:cubicBezTo>
                  <a:cubicBezTo>
                    <a:pt x="685" y="507"/>
                    <a:pt x="491" y="522"/>
                    <a:pt x="298" y="447"/>
                  </a:cubicBezTo>
                  <a:cubicBezTo>
                    <a:pt x="104" y="358"/>
                    <a:pt x="0" y="209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28"/>
            <p:cNvSpPr/>
            <p:nvPr/>
          </p:nvSpPr>
          <p:spPr>
            <a:xfrm>
              <a:off x="3072450" y="3067375"/>
              <a:ext cx="19750" cy="13400"/>
            </a:xfrm>
            <a:custGeom>
              <a:avLst/>
              <a:gdLst/>
              <a:ahLst/>
              <a:cxnLst/>
              <a:rect l="l" t="t" r="r" b="b"/>
              <a:pathLst>
                <a:path w="790" h="536" extrusionOk="0">
                  <a:moveTo>
                    <a:pt x="45" y="119"/>
                  </a:moveTo>
                  <a:cubicBezTo>
                    <a:pt x="90" y="15"/>
                    <a:pt x="283" y="0"/>
                    <a:pt x="477" y="89"/>
                  </a:cubicBezTo>
                  <a:cubicBezTo>
                    <a:pt x="670" y="164"/>
                    <a:pt x="789" y="313"/>
                    <a:pt x="730" y="417"/>
                  </a:cubicBezTo>
                  <a:cubicBezTo>
                    <a:pt x="685" y="521"/>
                    <a:pt x="506" y="536"/>
                    <a:pt x="313" y="447"/>
                  </a:cubicBezTo>
                  <a:cubicBezTo>
                    <a:pt x="119" y="372"/>
                    <a:pt x="0" y="223"/>
                    <a:pt x="45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28"/>
            <p:cNvSpPr/>
            <p:nvPr/>
          </p:nvSpPr>
          <p:spPr>
            <a:xfrm>
              <a:off x="3132725" y="2999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19"/>
                  </a:moveTo>
                  <a:cubicBezTo>
                    <a:pt x="75" y="15"/>
                    <a:pt x="269" y="0"/>
                    <a:pt x="462" y="89"/>
                  </a:cubicBezTo>
                  <a:cubicBezTo>
                    <a:pt x="656" y="164"/>
                    <a:pt x="775" y="313"/>
                    <a:pt x="730" y="417"/>
                  </a:cubicBezTo>
                  <a:cubicBezTo>
                    <a:pt x="685" y="521"/>
                    <a:pt x="492" y="536"/>
                    <a:pt x="298" y="447"/>
                  </a:cubicBezTo>
                  <a:cubicBezTo>
                    <a:pt x="105" y="372"/>
                    <a:pt x="1" y="223"/>
                    <a:pt x="45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28"/>
            <p:cNvSpPr/>
            <p:nvPr/>
          </p:nvSpPr>
          <p:spPr>
            <a:xfrm>
              <a:off x="3046775" y="29884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05"/>
                  </a:moveTo>
                  <a:cubicBezTo>
                    <a:pt x="75" y="15"/>
                    <a:pt x="268" y="0"/>
                    <a:pt x="462" y="75"/>
                  </a:cubicBezTo>
                  <a:cubicBezTo>
                    <a:pt x="655" y="164"/>
                    <a:pt x="774" y="313"/>
                    <a:pt x="730" y="417"/>
                  </a:cubicBezTo>
                  <a:cubicBezTo>
                    <a:pt x="685" y="521"/>
                    <a:pt x="491" y="521"/>
                    <a:pt x="298" y="447"/>
                  </a:cubicBezTo>
                  <a:cubicBezTo>
                    <a:pt x="104" y="358"/>
                    <a:pt x="0" y="209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28"/>
            <p:cNvSpPr/>
            <p:nvPr/>
          </p:nvSpPr>
          <p:spPr>
            <a:xfrm>
              <a:off x="3137200" y="29408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104"/>
                  </a:moveTo>
                  <a:cubicBezTo>
                    <a:pt x="90" y="15"/>
                    <a:pt x="283" y="0"/>
                    <a:pt x="462" y="75"/>
                  </a:cubicBezTo>
                  <a:cubicBezTo>
                    <a:pt x="655" y="164"/>
                    <a:pt x="774" y="313"/>
                    <a:pt x="730" y="417"/>
                  </a:cubicBezTo>
                  <a:cubicBezTo>
                    <a:pt x="685" y="521"/>
                    <a:pt x="491" y="536"/>
                    <a:pt x="298" y="447"/>
                  </a:cubicBezTo>
                  <a:cubicBezTo>
                    <a:pt x="119" y="357"/>
                    <a:pt x="0" y="209"/>
                    <a:pt x="45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28"/>
            <p:cNvSpPr/>
            <p:nvPr/>
          </p:nvSpPr>
          <p:spPr>
            <a:xfrm>
              <a:off x="3118225" y="30837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119"/>
                  </a:moveTo>
                  <a:cubicBezTo>
                    <a:pt x="89" y="15"/>
                    <a:pt x="283" y="0"/>
                    <a:pt x="476" y="89"/>
                  </a:cubicBezTo>
                  <a:cubicBezTo>
                    <a:pt x="655" y="164"/>
                    <a:pt x="774" y="313"/>
                    <a:pt x="729" y="417"/>
                  </a:cubicBezTo>
                  <a:cubicBezTo>
                    <a:pt x="685" y="521"/>
                    <a:pt x="491" y="536"/>
                    <a:pt x="313" y="447"/>
                  </a:cubicBezTo>
                  <a:cubicBezTo>
                    <a:pt x="119" y="357"/>
                    <a:pt x="0" y="208"/>
                    <a:pt x="45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28"/>
            <p:cNvSpPr/>
            <p:nvPr/>
          </p:nvSpPr>
          <p:spPr>
            <a:xfrm>
              <a:off x="3101850" y="3132850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506" y="60"/>
                  </a:moveTo>
                  <a:cubicBezTo>
                    <a:pt x="596" y="120"/>
                    <a:pt x="581" y="313"/>
                    <a:pt x="476" y="477"/>
                  </a:cubicBezTo>
                  <a:cubicBezTo>
                    <a:pt x="357" y="656"/>
                    <a:pt x="194" y="745"/>
                    <a:pt x="104" y="686"/>
                  </a:cubicBezTo>
                  <a:cubicBezTo>
                    <a:pt x="0" y="626"/>
                    <a:pt x="30" y="447"/>
                    <a:pt x="134" y="269"/>
                  </a:cubicBezTo>
                  <a:cubicBezTo>
                    <a:pt x="253" y="90"/>
                    <a:pt x="417" y="1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28"/>
            <p:cNvSpPr/>
            <p:nvPr/>
          </p:nvSpPr>
          <p:spPr>
            <a:xfrm>
              <a:off x="3084725" y="3094150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507" y="60"/>
                  </a:moveTo>
                  <a:cubicBezTo>
                    <a:pt x="596" y="120"/>
                    <a:pt x="581" y="313"/>
                    <a:pt x="462" y="477"/>
                  </a:cubicBezTo>
                  <a:cubicBezTo>
                    <a:pt x="343" y="656"/>
                    <a:pt x="179" y="745"/>
                    <a:pt x="90" y="686"/>
                  </a:cubicBezTo>
                  <a:cubicBezTo>
                    <a:pt x="0" y="626"/>
                    <a:pt x="15" y="432"/>
                    <a:pt x="134" y="254"/>
                  </a:cubicBezTo>
                  <a:cubicBezTo>
                    <a:pt x="239" y="90"/>
                    <a:pt x="417" y="1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28"/>
            <p:cNvSpPr/>
            <p:nvPr/>
          </p:nvSpPr>
          <p:spPr>
            <a:xfrm>
              <a:off x="3033375" y="30320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0"/>
                  </a:moveTo>
                  <a:cubicBezTo>
                    <a:pt x="596" y="119"/>
                    <a:pt x="581" y="313"/>
                    <a:pt x="462" y="476"/>
                  </a:cubicBezTo>
                  <a:cubicBezTo>
                    <a:pt x="358" y="655"/>
                    <a:pt x="194" y="744"/>
                    <a:pt x="90" y="685"/>
                  </a:cubicBezTo>
                  <a:cubicBezTo>
                    <a:pt x="0" y="625"/>
                    <a:pt x="15" y="447"/>
                    <a:pt x="134" y="268"/>
                  </a:cubicBezTo>
                  <a:cubicBezTo>
                    <a:pt x="253" y="89"/>
                    <a:pt x="417" y="0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28"/>
            <p:cNvSpPr/>
            <p:nvPr/>
          </p:nvSpPr>
          <p:spPr>
            <a:xfrm>
              <a:off x="3105575" y="301675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45"/>
                  </a:moveTo>
                  <a:cubicBezTo>
                    <a:pt x="595" y="120"/>
                    <a:pt x="581" y="298"/>
                    <a:pt x="461" y="477"/>
                  </a:cubicBezTo>
                  <a:cubicBezTo>
                    <a:pt x="357" y="656"/>
                    <a:pt x="194" y="745"/>
                    <a:pt x="89" y="685"/>
                  </a:cubicBezTo>
                  <a:cubicBezTo>
                    <a:pt x="0" y="626"/>
                    <a:pt x="15" y="432"/>
                    <a:pt x="134" y="254"/>
                  </a:cubicBezTo>
                  <a:cubicBezTo>
                    <a:pt x="253" y="90"/>
                    <a:pt x="417" y="1"/>
                    <a:pt x="506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28"/>
            <p:cNvSpPr/>
            <p:nvPr/>
          </p:nvSpPr>
          <p:spPr>
            <a:xfrm>
              <a:off x="3143525" y="3049875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506" y="60"/>
                  </a:moveTo>
                  <a:cubicBezTo>
                    <a:pt x="596" y="120"/>
                    <a:pt x="581" y="313"/>
                    <a:pt x="462" y="492"/>
                  </a:cubicBezTo>
                  <a:cubicBezTo>
                    <a:pt x="358" y="655"/>
                    <a:pt x="194" y="760"/>
                    <a:pt x="90" y="685"/>
                  </a:cubicBezTo>
                  <a:cubicBezTo>
                    <a:pt x="0" y="641"/>
                    <a:pt x="15" y="447"/>
                    <a:pt x="134" y="268"/>
                  </a:cubicBezTo>
                  <a:cubicBezTo>
                    <a:pt x="253" y="90"/>
                    <a:pt x="417" y="1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28"/>
            <p:cNvSpPr/>
            <p:nvPr/>
          </p:nvSpPr>
          <p:spPr>
            <a:xfrm>
              <a:off x="3119325" y="31135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45" y="120"/>
                  </a:moveTo>
                  <a:cubicBezTo>
                    <a:pt x="775" y="224"/>
                    <a:pt x="656" y="373"/>
                    <a:pt x="477" y="447"/>
                  </a:cubicBezTo>
                  <a:cubicBezTo>
                    <a:pt x="284" y="537"/>
                    <a:pt x="90" y="522"/>
                    <a:pt x="45" y="418"/>
                  </a:cubicBezTo>
                  <a:cubicBezTo>
                    <a:pt x="1" y="313"/>
                    <a:pt x="120" y="165"/>
                    <a:pt x="313" y="90"/>
                  </a:cubicBezTo>
                  <a:cubicBezTo>
                    <a:pt x="507" y="1"/>
                    <a:pt x="700" y="16"/>
                    <a:pt x="7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28"/>
            <p:cNvSpPr/>
            <p:nvPr/>
          </p:nvSpPr>
          <p:spPr>
            <a:xfrm>
              <a:off x="3104825" y="30517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105"/>
                  </a:moveTo>
                  <a:cubicBezTo>
                    <a:pt x="774" y="209"/>
                    <a:pt x="655" y="358"/>
                    <a:pt x="462" y="447"/>
                  </a:cubicBezTo>
                  <a:cubicBezTo>
                    <a:pt x="283" y="537"/>
                    <a:pt x="90" y="522"/>
                    <a:pt x="45" y="418"/>
                  </a:cubicBezTo>
                  <a:cubicBezTo>
                    <a:pt x="0" y="314"/>
                    <a:pt x="119" y="165"/>
                    <a:pt x="313" y="90"/>
                  </a:cubicBezTo>
                  <a:cubicBezTo>
                    <a:pt x="491" y="1"/>
                    <a:pt x="685" y="16"/>
                    <a:pt x="730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28"/>
            <p:cNvSpPr/>
            <p:nvPr/>
          </p:nvSpPr>
          <p:spPr>
            <a:xfrm>
              <a:off x="3047875" y="30599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90" y="685"/>
                  </a:moveTo>
                  <a:cubicBezTo>
                    <a:pt x="1" y="626"/>
                    <a:pt x="16" y="432"/>
                    <a:pt x="135" y="253"/>
                  </a:cubicBezTo>
                  <a:cubicBezTo>
                    <a:pt x="239" y="90"/>
                    <a:pt x="403" y="0"/>
                    <a:pt x="492" y="60"/>
                  </a:cubicBezTo>
                  <a:cubicBezTo>
                    <a:pt x="596" y="119"/>
                    <a:pt x="581" y="298"/>
                    <a:pt x="462" y="477"/>
                  </a:cubicBezTo>
                  <a:cubicBezTo>
                    <a:pt x="343" y="655"/>
                    <a:pt x="179" y="745"/>
                    <a:pt x="90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28"/>
            <p:cNvSpPr/>
            <p:nvPr/>
          </p:nvSpPr>
          <p:spPr>
            <a:xfrm>
              <a:off x="3130125" y="30230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45" y="120"/>
                  </a:moveTo>
                  <a:cubicBezTo>
                    <a:pt x="774" y="224"/>
                    <a:pt x="670" y="373"/>
                    <a:pt x="477" y="447"/>
                  </a:cubicBezTo>
                  <a:cubicBezTo>
                    <a:pt x="283" y="537"/>
                    <a:pt x="90" y="522"/>
                    <a:pt x="45" y="418"/>
                  </a:cubicBezTo>
                  <a:cubicBezTo>
                    <a:pt x="0" y="328"/>
                    <a:pt x="119" y="179"/>
                    <a:pt x="313" y="90"/>
                  </a:cubicBezTo>
                  <a:cubicBezTo>
                    <a:pt x="507" y="1"/>
                    <a:pt x="700" y="16"/>
                    <a:pt x="7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28"/>
            <p:cNvSpPr/>
            <p:nvPr/>
          </p:nvSpPr>
          <p:spPr>
            <a:xfrm>
              <a:off x="3069475" y="303500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119"/>
                  </a:moveTo>
                  <a:cubicBezTo>
                    <a:pt x="774" y="223"/>
                    <a:pt x="655" y="372"/>
                    <a:pt x="462" y="447"/>
                  </a:cubicBezTo>
                  <a:cubicBezTo>
                    <a:pt x="283" y="536"/>
                    <a:pt x="89" y="521"/>
                    <a:pt x="45" y="417"/>
                  </a:cubicBezTo>
                  <a:cubicBezTo>
                    <a:pt x="0" y="328"/>
                    <a:pt x="119" y="164"/>
                    <a:pt x="313" y="89"/>
                  </a:cubicBezTo>
                  <a:cubicBezTo>
                    <a:pt x="491" y="0"/>
                    <a:pt x="685" y="15"/>
                    <a:pt x="730" y="11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28"/>
            <p:cNvSpPr/>
            <p:nvPr/>
          </p:nvSpPr>
          <p:spPr>
            <a:xfrm>
              <a:off x="3078400" y="3000000"/>
              <a:ext cx="18250" cy="15300"/>
            </a:xfrm>
            <a:custGeom>
              <a:avLst/>
              <a:gdLst/>
              <a:ahLst/>
              <a:cxnLst/>
              <a:rect l="l" t="t" r="r" b="b"/>
              <a:pathLst>
                <a:path w="730" h="612" extrusionOk="0">
                  <a:moveTo>
                    <a:pt x="60" y="90"/>
                  </a:moveTo>
                  <a:cubicBezTo>
                    <a:pt x="134" y="1"/>
                    <a:pt x="313" y="31"/>
                    <a:pt x="492" y="150"/>
                  </a:cubicBezTo>
                  <a:cubicBezTo>
                    <a:pt x="655" y="269"/>
                    <a:pt x="730" y="447"/>
                    <a:pt x="670" y="537"/>
                  </a:cubicBezTo>
                  <a:cubicBezTo>
                    <a:pt x="611" y="611"/>
                    <a:pt x="417" y="596"/>
                    <a:pt x="253" y="462"/>
                  </a:cubicBezTo>
                  <a:cubicBezTo>
                    <a:pt x="90" y="343"/>
                    <a:pt x="0" y="18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28"/>
            <p:cNvSpPr/>
            <p:nvPr/>
          </p:nvSpPr>
          <p:spPr>
            <a:xfrm>
              <a:off x="3030775" y="3012675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5" y="283"/>
                  </a:moveTo>
                  <a:cubicBezTo>
                    <a:pt x="0" y="179"/>
                    <a:pt x="149" y="60"/>
                    <a:pt x="357" y="30"/>
                  </a:cubicBezTo>
                  <a:cubicBezTo>
                    <a:pt x="551" y="0"/>
                    <a:pt x="730" y="60"/>
                    <a:pt x="759" y="164"/>
                  </a:cubicBezTo>
                  <a:cubicBezTo>
                    <a:pt x="774" y="283"/>
                    <a:pt x="610" y="387"/>
                    <a:pt x="417" y="417"/>
                  </a:cubicBezTo>
                  <a:cubicBezTo>
                    <a:pt x="209" y="447"/>
                    <a:pt x="30" y="387"/>
                    <a:pt x="15" y="28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28"/>
            <p:cNvSpPr/>
            <p:nvPr/>
          </p:nvSpPr>
          <p:spPr>
            <a:xfrm>
              <a:off x="3110400" y="2977300"/>
              <a:ext cx="19375" cy="11575"/>
            </a:xfrm>
            <a:custGeom>
              <a:avLst/>
              <a:gdLst/>
              <a:ahLst/>
              <a:cxnLst/>
              <a:rect l="l" t="t" r="r" b="b"/>
              <a:pathLst>
                <a:path w="775" h="463" extrusionOk="0">
                  <a:moveTo>
                    <a:pt x="760" y="180"/>
                  </a:moveTo>
                  <a:cubicBezTo>
                    <a:pt x="775" y="284"/>
                    <a:pt x="626" y="403"/>
                    <a:pt x="417" y="433"/>
                  </a:cubicBezTo>
                  <a:cubicBezTo>
                    <a:pt x="209" y="462"/>
                    <a:pt x="30" y="403"/>
                    <a:pt x="15" y="284"/>
                  </a:cubicBezTo>
                  <a:cubicBezTo>
                    <a:pt x="1" y="180"/>
                    <a:pt x="149" y="75"/>
                    <a:pt x="358" y="31"/>
                  </a:cubicBezTo>
                  <a:cubicBezTo>
                    <a:pt x="551" y="1"/>
                    <a:pt x="745" y="60"/>
                    <a:pt x="760" y="18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28"/>
            <p:cNvSpPr/>
            <p:nvPr/>
          </p:nvSpPr>
          <p:spPr>
            <a:xfrm>
              <a:off x="3346325" y="31250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2" y="45"/>
                  </a:moveTo>
                  <a:cubicBezTo>
                    <a:pt x="492" y="75"/>
                    <a:pt x="521" y="268"/>
                    <a:pt x="447" y="462"/>
                  </a:cubicBezTo>
                  <a:cubicBezTo>
                    <a:pt x="358" y="655"/>
                    <a:pt x="224" y="774"/>
                    <a:pt x="120" y="730"/>
                  </a:cubicBezTo>
                  <a:cubicBezTo>
                    <a:pt x="15" y="700"/>
                    <a:pt x="1" y="506"/>
                    <a:pt x="75" y="313"/>
                  </a:cubicBezTo>
                  <a:cubicBezTo>
                    <a:pt x="149" y="119"/>
                    <a:pt x="298" y="0"/>
                    <a:pt x="40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28"/>
            <p:cNvSpPr/>
            <p:nvPr/>
          </p:nvSpPr>
          <p:spPr>
            <a:xfrm>
              <a:off x="3309475" y="313657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3" y="30"/>
                  </a:moveTo>
                  <a:cubicBezTo>
                    <a:pt x="507" y="75"/>
                    <a:pt x="522" y="269"/>
                    <a:pt x="447" y="462"/>
                  </a:cubicBezTo>
                  <a:cubicBezTo>
                    <a:pt x="373" y="656"/>
                    <a:pt x="224" y="775"/>
                    <a:pt x="120" y="730"/>
                  </a:cubicBezTo>
                  <a:cubicBezTo>
                    <a:pt x="16" y="685"/>
                    <a:pt x="1" y="507"/>
                    <a:pt x="75" y="313"/>
                  </a:cubicBezTo>
                  <a:cubicBezTo>
                    <a:pt x="150" y="120"/>
                    <a:pt x="299" y="1"/>
                    <a:pt x="403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28"/>
            <p:cNvSpPr/>
            <p:nvPr/>
          </p:nvSpPr>
          <p:spPr>
            <a:xfrm>
              <a:off x="2461800" y="30502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402" y="745"/>
                  </a:moveTo>
                  <a:cubicBezTo>
                    <a:pt x="506" y="700"/>
                    <a:pt x="521" y="506"/>
                    <a:pt x="447" y="313"/>
                  </a:cubicBezTo>
                  <a:cubicBezTo>
                    <a:pt x="357" y="119"/>
                    <a:pt x="224" y="0"/>
                    <a:pt x="119" y="45"/>
                  </a:cubicBezTo>
                  <a:cubicBezTo>
                    <a:pt x="15" y="90"/>
                    <a:pt x="0" y="268"/>
                    <a:pt x="75" y="462"/>
                  </a:cubicBezTo>
                  <a:cubicBezTo>
                    <a:pt x="149" y="655"/>
                    <a:pt x="298" y="774"/>
                    <a:pt x="402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28"/>
            <p:cNvSpPr/>
            <p:nvPr/>
          </p:nvSpPr>
          <p:spPr>
            <a:xfrm>
              <a:off x="2428675" y="30256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45" y="388"/>
                  </a:moveTo>
                  <a:cubicBezTo>
                    <a:pt x="775" y="284"/>
                    <a:pt x="655" y="150"/>
                    <a:pt x="462" y="75"/>
                  </a:cubicBezTo>
                  <a:cubicBezTo>
                    <a:pt x="254" y="1"/>
                    <a:pt x="75" y="31"/>
                    <a:pt x="30" y="135"/>
                  </a:cubicBezTo>
                  <a:cubicBezTo>
                    <a:pt x="1" y="239"/>
                    <a:pt x="120" y="373"/>
                    <a:pt x="313" y="448"/>
                  </a:cubicBezTo>
                  <a:cubicBezTo>
                    <a:pt x="507" y="522"/>
                    <a:pt x="700" y="492"/>
                    <a:pt x="745" y="38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28"/>
            <p:cNvSpPr/>
            <p:nvPr/>
          </p:nvSpPr>
          <p:spPr>
            <a:xfrm>
              <a:off x="2504225" y="3053975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29" y="387"/>
                  </a:moveTo>
                  <a:cubicBezTo>
                    <a:pt x="774" y="283"/>
                    <a:pt x="640" y="134"/>
                    <a:pt x="447" y="60"/>
                  </a:cubicBezTo>
                  <a:cubicBezTo>
                    <a:pt x="253" y="0"/>
                    <a:pt x="60" y="15"/>
                    <a:pt x="30" y="119"/>
                  </a:cubicBezTo>
                  <a:cubicBezTo>
                    <a:pt x="0" y="224"/>
                    <a:pt x="119" y="372"/>
                    <a:pt x="313" y="447"/>
                  </a:cubicBezTo>
                  <a:cubicBezTo>
                    <a:pt x="506" y="506"/>
                    <a:pt x="700" y="477"/>
                    <a:pt x="729" y="38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28"/>
            <p:cNvSpPr/>
            <p:nvPr/>
          </p:nvSpPr>
          <p:spPr>
            <a:xfrm>
              <a:off x="2474825" y="3014900"/>
              <a:ext cx="18250" cy="16400"/>
            </a:xfrm>
            <a:custGeom>
              <a:avLst/>
              <a:gdLst/>
              <a:ahLst/>
              <a:cxnLst/>
              <a:rect l="l" t="t" r="r" b="b"/>
              <a:pathLst>
                <a:path w="730" h="656" extrusionOk="0">
                  <a:moveTo>
                    <a:pt x="655" y="90"/>
                  </a:moveTo>
                  <a:cubicBezTo>
                    <a:pt x="581" y="0"/>
                    <a:pt x="402" y="45"/>
                    <a:pt x="238" y="179"/>
                  </a:cubicBezTo>
                  <a:cubicBezTo>
                    <a:pt x="75" y="298"/>
                    <a:pt x="0" y="477"/>
                    <a:pt x="75" y="566"/>
                  </a:cubicBezTo>
                  <a:cubicBezTo>
                    <a:pt x="134" y="655"/>
                    <a:pt x="328" y="611"/>
                    <a:pt x="491" y="477"/>
                  </a:cubicBezTo>
                  <a:cubicBezTo>
                    <a:pt x="655" y="358"/>
                    <a:pt x="730" y="179"/>
                    <a:pt x="65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28"/>
            <p:cNvSpPr/>
            <p:nvPr/>
          </p:nvSpPr>
          <p:spPr>
            <a:xfrm>
              <a:off x="2478175" y="3036475"/>
              <a:ext cx="15650" cy="18275"/>
            </a:xfrm>
            <a:custGeom>
              <a:avLst/>
              <a:gdLst/>
              <a:ahLst/>
              <a:cxnLst/>
              <a:rect l="l" t="t" r="r" b="b"/>
              <a:pathLst>
                <a:path w="626" h="731" extrusionOk="0">
                  <a:moveTo>
                    <a:pt x="536" y="75"/>
                  </a:moveTo>
                  <a:cubicBezTo>
                    <a:pt x="447" y="1"/>
                    <a:pt x="283" y="90"/>
                    <a:pt x="149" y="254"/>
                  </a:cubicBezTo>
                  <a:cubicBezTo>
                    <a:pt x="30" y="417"/>
                    <a:pt x="0" y="596"/>
                    <a:pt x="90" y="670"/>
                  </a:cubicBezTo>
                  <a:cubicBezTo>
                    <a:pt x="179" y="730"/>
                    <a:pt x="343" y="656"/>
                    <a:pt x="477" y="492"/>
                  </a:cubicBezTo>
                  <a:cubicBezTo>
                    <a:pt x="596" y="328"/>
                    <a:pt x="625" y="135"/>
                    <a:pt x="536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28"/>
            <p:cNvSpPr/>
            <p:nvPr/>
          </p:nvSpPr>
          <p:spPr>
            <a:xfrm>
              <a:off x="2536600" y="30811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44" y="388"/>
                  </a:moveTo>
                  <a:cubicBezTo>
                    <a:pt x="774" y="284"/>
                    <a:pt x="655" y="135"/>
                    <a:pt x="462" y="75"/>
                  </a:cubicBezTo>
                  <a:cubicBezTo>
                    <a:pt x="268" y="1"/>
                    <a:pt x="75" y="31"/>
                    <a:pt x="45" y="120"/>
                  </a:cubicBezTo>
                  <a:cubicBezTo>
                    <a:pt x="0" y="239"/>
                    <a:pt x="134" y="373"/>
                    <a:pt x="328" y="447"/>
                  </a:cubicBezTo>
                  <a:cubicBezTo>
                    <a:pt x="521" y="522"/>
                    <a:pt x="700" y="492"/>
                    <a:pt x="744" y="38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28"/>
            <p:cNvSpPr/>
            <p:nvPr/>
          </p:nvSpPr>
          <p:spPr>
            <a:xfrm>
              <a:off x="2496025" y="3084100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15" y="105"/>
                  </a:moveTo>
                  <a:cubicBezTo>
                    <a:pt x="670" y="1"/>
                    <a:pt x="477" y="1"/>
                    <a:pt x="298" y="105"/>
                  </a:cubicBezTo>
                  <a:cubicBezTo>
                    <a:pt x="105" y="194"/>
                    <a:pt x="1" y="358"/>
                    <a:pt x="45" y="447"/>
                  </a:cubicBezTo>
                  <a:cubicBezTo>
                    <a:pt x="105" y="552"/>
                    <a:pt x="298" y="552"/>
                    <a:pt x="477" y="447"/>
                  </a:cubicBezTo>
                  <a:cubicBezTo>
                    <a:pt x="656" y="358"/>
                    <a:pt x="775" y="194"/>
                    <a:pt x="71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28"/>
            <p:cNvSpPr/>
            <p:nvPr/>
          </p:nvSpPr>
          <p:spPr>
            <a:xfrm>
              <a:off x="2567475" y="3047275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715" y="105"/>
                  </a:moveTo>
                  <a:cubicBezTo>
                    <a:pt x="670" y="0"/>
                    <a:pt x="477" y="0"/>
                    <a:pt x="298" y="90"/>
                  </a:cubicBezTo>
                  <a:cubicBezTo>
                    <a:pt x="105" y="194"/>
                    <a:pt x="1" y="343"/>
                    <a:pt x="60" y="447"/>
                  </a:cubicBezTo>
                  <a:cubicBezTo>
                    <a:pt x="105" y="551"/>
                    <a:pt x="298" y="551"/>
                    <a:pt x="477" y="447"/>
                  </a:cubicBezTo>
                  <a:cubicBezTo>
                    <a:pt x="655" y="358"/>
                    <a:pt x="775" y="194"/>
                    <a:pt x="71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28"/>
            <p:cNvSpPr/>
            <p:nvPr/>
          </p:nvSpPr>
          <p:spPr>
            <a:xfrm>
              <a:off x="2524300" y="304170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239" y="0"/>
                  </a:moveTo>
                  <a:cubicBezTo>
                    <a:pt x="120" y="0"/>
                    <a:pt x="16" y="164"/>
                    <a:pt x="16" y="357"/>
                  </a:cubicBezTo>
                  <a:cubicBezTo>
                    <a:pt x="1" y="566"/>
                    <a:pt x="75" y="744"/>
                    <a:pt x="180" y="759"/>
                  </a:cubicBezTo>
                  <a:cubicBezTo>
                    <a:pt x="299" y="759"/>
                    <a:pt x="403" y="595"/>
                    <a:pt x="403" y="387"/>
                  </a:cubicBezTo>
                  <a:cubicBezTo>
                    <a:pt x="418" y="179"/>
                    <a:pt x="343" y="15"/>
                    <a:pt x="239" y="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28"/>
            <p:cNvSpPr/>
            <p:nvPr/>
          </p:nvSpPr>
          <p:spPr>
            <a:xfrm>
              <a:off x="2541800" y="305507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64" y="16"/>
                  </a:moveTo>
                  <a:cubicBezTo>
                    <a:pt x="60" y="46"/>
                    <a:pt x="0" y="224"/>
                    <a:pt x="45" y="433"/>
                  </a:cubicBezTo>
                  <a:cubicBezTo>
                    <a:pt x="75" y="626"/>
                    <a:pt x="194" y="775"/>
                    <a:pt x="298" y="760"/>
                  </a:cubicBezTo>
                  <a:cubicBezTo>
                    <a:pt x="417" y="730"/>
                    <a:pt x="462" y="552"/>
                    <a:pt x="432" y="358"/>
                  </a:cubicBezTo>
                  <a:cubicBezTo>
                    <a:pt x="388" y="150"/>
                    <a:pt x="268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28"/>
            <p:cNvSpPr/>
            <p:nvPr/>
          </p:nvSpPr>
          <p:spPr>
            <a:xfrm>
              <a:off x="2554450" y="2992950"/>
              <a:ext cx="15650" cy="18250"/>
            </a:xfrm>
            <a:custGeom>
              <a:avLst/>
              <a:gdLst/>
              <a:ahLst/>
              <a:cxnLst/>
              <a:rect l="l" t="t" r="r" b="b"/>
              <a:pathLst>
                <a:path w="626" h="730" extrusionOk="0">
                  <a:moveTo>
                    <a:pt x="536" y="60"/>
                  </a:moveTo>
                  <a:cubicBezTo>
                    <a:pt x="447" y="0"/>
                    <a:pt x="283" y="75"/>
                    <a:pt x="149" y="238"/>
                  </a:cubicBezTo>
                  <a:cubicBezTo>
                    <a:pt x="30" y="402"/>
                    <a:pt x="1" y="596"/>
                    <a:pt x="90" y="655"/>
                  </a:cubicBezTo>
                  <a:cubicBezTo>
                    <a:pt x="179" y="729"/>
                    <a:pt x="343" y="655"/>
                    <a:pt x="477" y="476"/>
                  </a:cubicBezTo>
                  <a:cubicBezTo>
                    <a:pt x="596" y="313"/>
                    <a:pt x="626" y="134"/>
                    <a:pt x="53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28"/>
            <p:cNvSpPr/>
            <p:nvPr/>
          </p:nvSpPr>
          <p:spPr>
            <a:xfrm>
              <a:off x="2547750" y="3032375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16"/>
                  </a:moveTo>
                  <a:cubicBezTo>
                    <a:pt x="60" y="31"/>
                    <a:pt x="1" y="224"/>
                    <a:pt x="45" y="418"/>
                  </a:cubicBezTo>
                  <a:cubicBezTo>
                    <a:pt x="90" y="626"/>
                    <a:pt x="209" y="775"/>
                    <a:pt x="313" y="760"/>
                  </a:cubicBezTo>
                  <a:cubicBezTo>
                    <a:pt x="417" y="730"/>
                    <a:pt x="477" y="552"/>
                    <a:pt x="432" y="343"/>
                  </a:cubicBezTo>
                  <a:cubicBezTo>
                    <a:pt x="403" y="150"/>
                    <a:pt x="283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28"/>
            <p:cNvSpPr/>
            <p:nvPr/>
          </p:nvSpPr>
          <p:spPr>
            <a:xfrm>
              <a:off x="2533250" y="2953125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15"/>
                  </a:moveTo>
                  <a:cubicBezTo>
                    <a:pt x="60" y="45"/>
                    <a:pt x="0" y="224"/>
                    <a:pt x="45" y="432"/>
                  </a:cubicBezTo>
                  <a:cubicBezTo>
                    <a:pt x="75" y="626"/>
                    <a:pt x="194" y="774"/>
                    <a:pt x="313" y="760"/>
                  </a:cubicBezTo>
                  <a:cubicBezTo>
                    <a:pt x="417" y="745"/>
                    <a:pt x="476" y="551"/>
                    <a:pt x="432" y="358"/>
                  </a:cubicBezTo>
                  <a:cubicBezTo>
                    <a:pt x="387" y="149"/>
                    <a:pt x="268" y="0"/>
                    <a:pt x="164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28"/>
            <p:cNvSpPr/>
            <p:nvPr/>
          </p:nvSpPr>
          <p:spPr>
            <a:xfrm>
              <a:off x="2512775" y="30011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135"/>
                  </a:moveTo>
                  <a:cubicBezTo>
                    <a:pt x="0" y="239"/>
                    <a:pt x="134" y="373"/>
                    <a:pt x="328" y="447"/>
                  </a:cubicBezTo>
                  <a:cubicBezTo>
                    <a:pt x="521" y="522"/>
                    <a:pt x="700" y="492"/>
                    <a:pt x="745" y="388"/>
                  </a:cubicBezTo>
                  <a:cubicBezTo>
                    <a:pt x="774" y="283"/>
                    <a:pt x="655" y="149"/>
                    <a:pt x="462" y="75"/>
                  </a:cubicBezTo>
                  <a:cubicBezTo>
                    <a:pt x="268" y="1"/>
                    <a:pt x="75" y="30"/>
                    <a:pt x="45" y="13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28"/>
            <p:cNvSpPr/>
            <p:nvPr/>
          </p:nvSpPr>
          <p:spPr>
            <a:xfrm>
              <a:off x="2531375" y="2988475"/>
              <a:ext cx="19000" cy="11200"/>
            </a:xfrm>
            <a:custGeom>
              <a:avLst/>
              <a:gdLst/>
              <a:ahLst/>
              <a:cxnLst/>
              <a:rect l="l" t="t" r="r" b="b"/>
              <a:pathLst>
                <a:path w="760" h="448" extrusionOk="0">
                  <a:moveTo>
                    <a:pt x="1" y="194"/>
                  </a:moveTo>
                  <a:cubicBezTo>
                    <a:pt x="1" y="298"/>
                    <a:pt x="150" y="402"/>
                    <a:pt x="358" y="432"/>
                  </a:cubicBezTo>
                  <a:cubicBezTo>
                    <a:pt x="566" y="447"/>
                    <a:pt x="745" y="373"/>
                    <a:pt x="760" y="268"/>
                  </a:cubicBezTo>
                  <a:cubicBezTo>
                    <a:pt x="760" y="164"/>
                    <a:pt x="611" y="60"/>
                    <a:pt x="403" y="30"/>
                  </a:cubicBezTo>
                  <a:cubicBezTo>
                    <a:pt x="194" y="0"/>
                    <a:pt x="16" y="75"/>
                    <a:pt x="1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28"/>
            <p:cNvSpPr/>
            <p:nvPr/>
          </p:nvSpPr>
          <p:spPr>
            <a:xfrm>
              <a:off x="2505325" y="3024200"/>
              <a:ext cx="15650" cy="18625"/>
            </a:xfrm>
            <a:custGeom>
              <a:avLst/>
              <a:gdLst/>
              <a:ahLst/>
              <a:cxnLst/>
              <a:rect l="l" t="t" r="r" b="b"/>
              <a:pathLst>
                <a:path w="626" h="745" extrusionOk="0">
                  <a:moveTo>
                    <a:pt x="537" y="75"/>
                  </a:moveTo>
                  <a:cubicBezTo>
                    <a:pt x="447" y="0"/>
                    <a:pt x="284" y="90"/>
                    <a:pt x="150" y="253"/>
                  </a:cubicBezTo>
                  <a:cubicBezTo>
                    <a:pt x="31" y="417"/>
                    <a:pt x="1" y="611"/>
                    <a:pt x="90" y="670"/>
                  </a:cubicBezTo>
                  <a:cubicBezTo>
                    <a:pt x="179" y="745"/>
                    <a:pt x="358" y="655"/>
                    <a:pt x="477" y="492"/>
                  </a:cubicBezTo>
                  <a:cubicBezTo>
                    <a:pt x="596" y="328"/>
                    <a:pt x="626" y="134"/>
                    <a:pt x="537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28"/>
            <p:cNvSpPr/>
            <p:nvPr/>
          </p:nvSpPr>
          <p:spPr>
            <a:xfrm>
              <a:off x="2381425" y="2929300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16"/>
                  </a:moveTo>
                  <a:cubicBezTo>
                    <a:pt x="60" y="45"/>
                    <a:pt x="0" y="224"/>
                    <a:pt x="45" y="418"/>
                  </a:cubicBezTo>
                  <a:cubicBezTo>
                    <a:pt x="89" y="626"/>
                    <a:pt x="209" y="775"/>
                    <a:pt x="313" y="760"/>
                  </a:cubicBezTo>
                  <a:cubicBezTo>
                    <a:pt x="417" y="730"/>
                    <a:pt x="476" y="552"/>
                    <a:pt x="432" y="343"/>
                  </a:cubicBezTo>
                  <a:cubicBezTo>
                    <a:pt x="402" y="150"/>
                    <a:pt x="268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28"/>
            <p:cNvSpPr/>
            <p:nvPr/>
          </p:nvSpPr>
          <p:spPr>
            <a:xfrm>
              <a:off x="2360200" y="2924100"/>
              <a:ext cx="15650" cy="18625"/>
            </a:xfrm>
            <a:custGeom>
              <a:avLst/>
              <a:gdLst/>
              <a:ahLst/>
              <a:cxnLst/>
              <a:rect l="l" t="t" r="r" b="b"/>
              <a:pathLst>
                <a:path w="626" h="745" extrusionOk="0">
                  <a:moveTo>
                    <a:pt x="537" y="75"/>
                  </a:moveTo>
                  <a:cubicBezTo>
                    <a:pt x="447" y="0"/>
                    <a:pt x="284" y="90"/>
                    <a:pt x="150" y="253"/>
                  </a:cubicBezTo>
                  <a:cubicBezTo>
                    <a:pt x="30" y="417"/>
                    <a:pt x="1" y="611"/>
                    <a:pt x="90" y="670"/>
                  </a:cubicBezTo>
                  <a:cubicBezTo>
                    <a:pt x="179" y="745"/>
                    <a:pt x="343" y="655"/>
                    <a:pt x="477" y="492"/>
                  </a:cubicBezTo>
                  <a:cubicBezTo>
                    <a:pt x="596" y="328"/>
                    <a:pt x="626" y="134"/>
                    <a:pt x="537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28"/>
            <p:cNvSpPr/>
            <p:nvPr/>
          </p:nvSpPr>
          <p:spPr>
            <a:xfrm>
              <a:off x="2476300" y="2990325"/>
              <a:ext cx="19375" cy="11950"/>
            </a:xfrm>
            <a:custGeom>
              <a:avLst/>
              <a:gdLst/>
              <a:ahLst/>
              <a:cxnLst/>
              <a:rect l="l" t="t" r="r" b="b"/>
              <a:pathLst>
                <a:path w="775" h="478" extrusionOk="0">
                  <a:moveTo>
                    <a:pt x="745" y="150"/>
                  </a:moveTo>
                  <a:cubicBezTo>
                    <a:pt x="730" y="46"/>
                    <a:pt x="537" y="1"/>
                    <a:pt x="343" y="46"/>
                  </a:cubicBezTo>
                  <a:cubicBezTo>
                    <a:pt x="135" y="90"/>
                    <a:pt x="1" y="209"/>
                    <a:pt x="16" y="314"/>
                  </a:cubicBezTo>
                  <a:cubicBezTo>
                    <a:pt x="45" y="433"/>
                    <a:pt x="224" y="477"/>
                    <a:pt x="432" y="433"/>
                  </a:cubicBezTo>
                  <a:cubicBezTo>
                    <a:pt x="641" y="373"/>
                    <a:pt x="775" y="254"/>
                    <a:pt x="745" y="15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28"/>
            <p:cNvSpPr/>
            <p:nvPr/>
          </p:nvSpPr>
          <p:spPr>
            <a:xfrm>
              <a:off x="2446900" y="3011925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462" y="45"/>
                  </a:moveTo>
                  <a:cubicBezTo>
                    <a:pt x="358" y="0"/>
                    <a:pt x="194" y="104"/>
                    <a:pt x="105" y="283"/>
                  </a:cubicBezTo>
                  <a:cubicBezTo>
                    <a:pt x="1" y="462"/>
                    <a:pt x="1" y="655"/>
                    <a:pt x="90" y="700"/>
                  </a:cubicBezTo>
                  <a:cubicBezTo>
                    <a:pt x="194" y="759"/>
                    <a:pt x="343" y="655"/>
                    <a:pt x="447" y="477"/>
                  </a:cubicBezTo>
                  <a:cubicBezTo>
                    <a:pt x="552" y="298"/>
                    <a:pt x="552" y="104"/>
                    <a:pt x="46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28"/>
            <p:cNvSpPr/>
            <p:nvPr/>
          </p:nvSpPr>
          <p:spPr>
            <a:xfrm>
              <a:off x="2486350" y="2941575"/>
              <a:ext cx="14175" cy="19400"/>
            </a:xfrm>
            <a:custGeom>
              <a:avLst/>
              <a:gdLst/>
              <a:ahLst/>
              <a:cxnLst/>
              <a:rect l="l" t="t" r="r" b="b"/>
              <a:pathLst>
                <a:path w="567" h="776" extrusionOk="0">
                  <a:moveTo>
                    <a:pt x="462" y="61"/>
                  </a:moveTo>
                  <a:cubicBezTo>
                    <a:pt x="373" y="1"/>
                    <a:pt x="209" y="105"/>
                    <a:pt x="105" y="299"/>
                  </a:cubicBezTo>
                  <a:cubicBezTo>
                    <a:pt x="1" y="477"/>
                    <a:pt x="1" y="656"/>
                    <a:pt x="105" y="715"/>
                  </a:cubicBezTo>
                  <a:cubicBezTo>
                    <a:pt x="194" y="775"/>
                    <a:pt x="358" y="671"/>
                    <a:pt x="462" y="477"/>
                  </a:cubicBezTo>
                  <a:cubicBezTo>
                    <a:pt x="551" y="299"/>
                    <a:pt x="566" y="120"/>
                    <a:pt x="462" y="6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28"/>
            <p:cNvSpPr/>
            <p:nvPr/>
          </p:nvSpPr>
          <p:spPr>
            <a:xfrm>
              <a:off x="2444675" y="296540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105" y="60"/>
                  </a:moveTo>
                  <a:cubicBezTo>
                    <a:pt x="1" y="105"/>
                    <a:pt x="15" y="298"/>
                    <a:pt x="120" y="477"/>
                  </a:cubicBezTo>
                  <a:cubicBezTo>
                    <a:pt x="224" y="656"/>
                    <a:pt x="388" y="760"/>
                    <a:pt x="477" y="700"/>
                  </a:cubicBezTo>
                  <a:cubicBezTo>
                    <a:pt x="566" y="656"/>
                    <a:pt x="566" y="462"/>
                    <a:pt x="462" y="283"/>
                  </a:cubicBezTo>
                  <a:cubicBezTo>
                    <a:pt x="358" y="105"/>
                    <a:pt x="194" y="1"/>
                    <a:pt x="105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28"/>
            <p:cNvSpPr/>
            <p:nvPr/>
          </p:nvSpPr>
          <p:spPr>
            <a:xfrm>
              <a:off x="2466250" y="2967625"/>
              <a:ext cx="16775" cy="17525"/>
            </a:xfrm>
            <a:custGeom>
              <a:avLst/>
              <a:gdLst/>
              <a:ahLst/>
              <a:cxnLst/>
              <a:rect l="l" t="t" r="r" b="b"/>
              <a:pathLst>
                <a:path w="671" h="701" extrusionOk="0">
                  <a:moveTo>
                    <a:pt x="75" y="75"/>
                  </a:moveTo>
                  <a:cubicBezTo>
                    <a:pt x="1" y="150"/>
                    <a:pt x="46" y="343"/>
                    <a:pt x="194" y="492"/>
                  </a:cubicBezTo>
                  <a:cubicBezTo>
                    <a:pt x="328" y="641"/>
                    <a:pt x="507" y="701"/>
                    <a:pt x="596" y="626"/>
                  </a:cubicBezTo>
                  <a:cubicBezTo>
                    <a:pt x="671" y="552"/>
                    <a:pt x="626" y="358"/>
                    <a:pt x="477" y="209"/>
                  </a:cubicBezTo>
                  <a:cubicBezTo>
                    <a:pt x="328" y="60"/>
                    <a:pt x="150" y="1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28"/>
            <p:cNvSpPr/>
            <p:nvPr/>
          </p:nvSpPr>
          <p:spPr>
            <a:xfrm>
              <a:off x="2518350" y="291405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462" y="45"/>
                  </a:moveTo>
                  <a:cubicBezTo>
                    <a:pt x="373" y="1"/>
                    <a:pt x="209" y="90"/>
                    <a:pt x="105" y="283"/>
                  </a:cubicBezTo>
                  <a:cubicBezTo>
                    <a:pt x="16" y="462"/>
                    <a:pt x="1" y="655"/>
                    <a:pt x="105" y="700"/>
                  </a:cubicBezTo>
                  <a:cubicBezTo>
                    <a:pt x="194" y="760"/>
                    <a:pt x="358" y="655"/>
                    <a:pt x="462" y="477"/>
                  </a:cubicBezTo>
                  <a:cubicBezTo>
                    <a:pt x="551" y="283"/>
                    <a:pt x="566" y="105"/>
                    <a:pt x="46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28"/>
            <p:cNvSpPr/>
            <p:nvPr/>
          </p:nvSpPr>
          <p:spPr>
            <a:xfrm>
              <a:off x="2516125" y="2954250"/>
              <a:ext cx="12675" cy="19725"/>
            </a:xfrm>
            <a:custGeom>
              <a:avLst/>
              <a:gdLst/>
              <a:ahLst/>
              <a:cxnLst/>
              <a:rect l="l" t="t" r="r" b="b"/>
              <a:pathLst>
                <a:path w="507" h="789" extrusionOk="0">
                  <a:moveTo>
                    <a:pt x="134" y="45"/>
                  </a:moveTo>
                  <a:cubicBezTo>
                    <a:pt x="30" y="75"/>
                    <a:pt x="0" y="268"/>
                    <a:pt x="60" y="462"/>
                  </a:cubicBezTo>
                  <a:cubicBezTo>
                    <a:pt x="134" y="655"/>
                    <a:pt x="268" y="789"/>
                    <a:pt x="373" y="759"/>
                  </a:cubicBezTo>
                  <a:cubicBezTo>
                    <a:pt x="477" y="715"/>
                    <a:pt x="507" y="536"/>
                    <a:pt x="432" y="328"/>
                  </a:cubicBezTo>
                  <a:cubicBezTo>
                    <a:pt x="373" y="134"/>
                    <a:pt x="239" y="0"/>
                    <a:pt x="134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28"/>
            <p:cNvSpPr/>
            <p:nvPr/>
          </p:nvSpPr>
          <p:spPr>
            <a:xfrm>
              <a:off x="2490825" y="287795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134" y="30"/>
                  </a:moveTo>
                  <a:cubicBezTo>
                    <a:pt x="30" y="75"/>
                    <a:pt x="0" y="254"/>
                    <a:pt x="75" y="462"/>
                  </a:cubicBezTo>
                  <a:cubicBezTo>
                    <a:pt x="134" y="656"/>
                    <a:pt x="268" y="775"/>
                    <a:pt x="372" y="745"/>
                  </a:cubicBezTo>
                  <a:cubicBezTo>
                    <a:pt x="477" y="715"/>
                    <a:pt x="506" y="522"/>
                    <a:pt x="447" y="328"/>
                  </a:cubicBezTo>
                  <a:cubicBezTo>
                    <a:pt x="372" y="135"/>
                    <a:pt x="238" y="1"/>
                    <a:pt x="134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28"/>
            <p:cNvSpPr/>
            <p:nvPr/>
          </p:nvSpPr>
          <p:spPr>
            <a:xfrm>
              <a:off x="2477050" y="2928200"/>
              <a:ext cx="19750" cy="11925"/>
            </a:xfrm>
            <a:custGeom>
              <a:avLst/>
              <a:gdLst/>
              <a:ahLst/>
              <a:cxnLst/>
              <a:rect l="l" t="t" r="r" b="b"/>
              <a:pathLst>
                <a:path w="790" h="477" extrusionOk="0">
                  <a:moveTo>
                    <a:pt x="30" y="164"/>
                  </a:moveTo>
                  <a:cubicBezTo>
                    <a:pt x="1" y="268"/>
                    <a:pt x="149" y="387"/>
                    <a:pt x="343" y="432"/>
                  </a:cubicBezTo>
                  <a:cubicBezTo>
                    <a:pt x="551" y="476"/>
                    <a:pt x="730" y="432"/>
                    <a:pt x="760" y="328"/>
                  </a:cubicBezTo>
                  <a:cubicBezTo>
                    <a:pt x="789" y="223"/>
                    <a:pt x="641" y="89"/>
                    <a:pt x="432" y="45"/>
                  </a:cubicBezTo>
                  <a:cubicBezTo>
                    <a:pt x="224" y="0"/>
                    <a:pt x="45" y="60"/>
                    <a:pt x="30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28"/>
            <p:cNvSpPr/>
            <p:nvPr/>
          </p:nvSpPr>
          <p:spPr>
            <a:xfrm>
              <a:off x="2493800" y="2913300"/>
              <a:ext cx="18625" cy="10450"/>
            </a:xfrm>
            <a:custGeom>
              <a:avLst/>
              <a:gdLst/>
              <a:ahLst/>
              <a:cxnLst/>
              <a:rect l="l" t="t" r="r" b="b"/>
              <a:pathLst>
                <a:path w="745" h="418" extrusionOk="0">
                  <a:moveTo>
                    <a:pt x="0" y="224"/>
                  </a:moveTo>
                  <a:cubicBezTo>
                    <a:pt x="0" y="328"/>
                    <a:pt x="179" y="418"/>
                    <a:pt x="387" y="403"/>
                  </a:cubicBezTo>
                  <a:cubicBezTo>
                    <a:pt x="581" y="403"/>
                    <a:pt x="745" y="313"/>
                    <a:pt x="745" y="194"/>
                  </a:cubicBezTo>
                  <a:cubicBezTo>
                    <a:pt x="745" y="90"/>
                    <a:pt x="581" y="1"/>
                    <a:pt x="372" y="16"/>
                  </a:cubicBezTo>
                  <a:cubicBezTo>
                    <a:pt x="164" y="16"/>
                    <a:pt x="0" y="105"/>
                    <a:pt x="0" y="22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28"/>
            <p:cNvSpPr/>
            <p:nvPr/>
          </p:nvSpPr>
          <p:spPr>
            <a:xfrm>
              <a:off x="2435000" y="2885400"/>
              <a:ext cx="17150" cy="17500"/>
            </a:xfrm>
            <a:custGeom>
              <a:avLst/>
              <a:gdLst/>
              <a:ahLst/>
              <a:cxnLst/>
              <a:rect l="l" t="t" r="r" b="b"/>
              <a:pathLst>
                <a:path w="686" h="700" extrusionOk="0">
                  <a:moveTo>
                    <a:pt x="75" y="75"/>
                  </a:moveTo>
                  <a:cubicBezTo>
                    <a:pt x="1" y="164"/>
                    <a:pt x="60" y="343"/>
                    <a:pt x="194" y="492"/>
                  </a:cubicBezTo>
                  <a:cubicBezTo>
                    <a:pt x="343" y="640"/>
                    <a:pt x="522" y="700"/>
                    <a:pt x="596" y="626"/>
                  </a:cubicBezTo>
                  <a:cubicBezTo>
                    <a:pt x="685" y="551"/>
                    <a:pt x="626" y="358"/>
                    <a:pt x="477" y="209"/>
                  </a:cubicBezTo>
                  <a:cubicBezTo>
                    <a:pt x="343" y="60"/>
                    <a:pt x="164" y="0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28"/>
            <p:cNvSpPr/>
            <p:nvPr/>
          </p:nvSpPr>
          <p:spPr>
            <a:xfrm>
              <a:off x="2472225" y="2903625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0" y="224"/>
                  </a:moveTo>
                  <a:cubicBezTo>
                    <a:pt x="0" y="328"/>
                    <a:pt x="179" y="418"/>
                    <a:pt x="387" y="403"/>
                  </a:cubicBezTo>
                  <a:cubicBezTo>
                    <a:pt x="595" y="403"/>
                    <a:pt x="759" y="313"/>
                    <a:pt x="759" y="194"/>
                  </a:cubicBezTo>
                  <a:cubicBezTo>
                    <a:pt x="744" y="90"/>
                    <a:pt x="581" y="1"/>
                    <a:pt x="372" y="16"/>
                  </a:cubicBezTo>
                  <a:cubicBezTo>
                    <a:pt x="164" y="16"/>
                    <a:pt x="0" y="105"/>
                    <a:pt x="0" y="22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28"/>
            <p:cNvSpPr/>
            <p:nvPr/>
          </p:nvSpPr>
          <p:spPr>
            <a:xfrm>
              <a:off x="2391825" y="2905500"/>
              <a:ext cx="19025" cy="10425"/>
            </a:xfrm>
            <a:custGeom>
              <a:avLst/>
              <a:gdLst/>
              <a:ahLst/>
              <a:cxnLst/>
              <a:rect l="l" t="t" r="r" b="b"/>
              <a:pathLst>
                <a:path w="761" h="417" extrusionOk="0">
                  <a:moveTo>
                    <a:pt x="1" y="223"/>
                  </a:moveTo>
                  <a:cubicBezTo>
                    <a:pt x="1" y="343"/>
                    <a:pt x="180" y="417"/>
                    <a:pt x="388" y="417"/>
                  </a:cubicBezTo>
                  <a:cubicBezTo>
                    <a:pt x="596" y="402"/>
                    <a:pt x="760" y="313"/>
                    <a:pt x="745" y="209"/>
                  </a:cubicBezTo>
                  <a:cubicBezTo>
                    <a:pt x="745" y="89"/>
                    <a:pt x="581" y="0"/>
                    <a:pt x="373" y="15"/>
                  </a:cubicBezTo>
                  <a:cubicBezTo>
                    <a:pt x="165" y="15"/>
                    <a:pt x="1" y="119"/>
                    <a:pt x="1" y="22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28"/>
            <p:cNvSpPr/>
            <p:nvPr/>
          </p:nvSpPr>
          <p:spPr>
            <a:xfrm>
              <a:off x="2435750" y="2924850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90" y="700"/>
                  </a:moveTo>
                  <a:cubicBezTo>
                    <a:pt x="194" y="759"/>
                    <a:pt x="358" y="655"/>
                    <a:pt x="447" y="476"/>
                  </a:cubicBezTo>
                  <a:cubicBezTo>
                    <a:pt x="551" y="298"/>
                    <a:pt x="566" y="104"/>
                    <a:pt x="462" y="45"/>
                  </a:cubicBezTo>
                  <a:cubicBezTo>
                    <a:pt x="372" y="0"/>
                    <a:pt x="209" y="104"/>
                    <a:pt x="105" y="283"/>
                  </a:cubicBezTo>
                  <a:cubicBezTo>
                    <a:pt x="0" y="462"/>
                    <a:pt x="0" y="655"/>
                    <a:pt x="90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28"/>
            <p:cNvSpPr/>
            <p:nvPr/>
          </p:nvSpPr>
          <p:spPr>
            <a:xfrm>
              <a:off x="2426075" y="290437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745"/>
                  </a:moveTo>
                  <a:cubicBezTo>
                    <a:pt x="253" y="775"/>
                    <a:pt x="387" y="641"/>
                    <a:pt x="447" y="447"/>
                  </a:cubicBezTo>
                  <a:cubicBezTo>
                    <a:pt x="492" y="239"/>
                    <a:pt x="462" y="60"/>
                    <a:pt x="358" y="30"/>
                  </a:cubicBezTo>
                  <a:cubicBezTo>
                    <a:pt x="253" y="1"/>
                    <a:pt x="119" y="134"/>
                    <a:pt x="60" y="328"/>
                  </a:cubicBezTo>
                  <a:cubicBezTo>
                    <a:pt x="0" y="536"/>
                    <a:pt x="45" y="715"/>
                    <a:pt x="14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28"/>
            <p:cNvSpPr/>
            <p:nvPr/>
          </p:nvSpPr>
          <p:spPr>
            <a:xfrm>
              <a:off x="2458450" y="2938975"/>
              <a:ext cx="16775" cy="17150"/>
            </a:xfrm>
            <a:custGeom>
              <a:avLst/>
              <a:gdLst/>
              <a:ahLst/>
              <a:cxnLst/>
              <a:rect l="l" t="t" r="r" b="b"/>
              <a:pathLst>
                <a:path w="671" h="686" extrusionOk="0">
                  <a:moveTo>
                    <a:pt x="75" y="75"/>
                  </a:moveTo>
                  <a:cubicBezTo>
                    <a:pt x="0" y="150"/>
                    <a:pt x="45" y="328"/>
                    <a:pt x="194" y="477"/>
                  </a:cubicBezTo>
                  <a:cubicBezTo>
                    <a:pt x="343" y="626"/>
                    <a:pt x="521" y="686"/>
                    <a:pt x="596" y="611"/>
                  </a:cubicBezTo>
                  <a:cubicBezTo>
                    <a:pt x="670" y="537"/>
                    <a:pt x="625" y="358"/>
                    <a:pt x="477" y="209"/>
                  </a:cubicBezTo>
                  <a:cubicBezTo>
                    <a:pt x="328" y="60"/>
                    <a:pt x="149" y="1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28"/>
            <p:cNvSpPr/>
            <p:nvPr/>
          </p:nvSpPr>
          <p:spPr>
            <a:xfrm>
              <a:off x="2432775" y="2999650"/>
              <a:ext cx="19375" cy="10800"/>
            </a:xfrm>
            <a:custGeom>
              <a:avLst/>
              <a:gdLst/>
              <a:ahLst/>
              <a:cxnLst/>
              <a:rect l="l" t="t" r="r" b="b"/>
              <a:pathLst>
                <a:path w="775" h="432" extrusionOk="0">
                  <a:moveTo>
                    <a:pt x="759" y="194"/>
                  </a:moveTo>
                  <a:cubicBezTo>
                    <a:pt x="759" y="74"/>
                    <a:pt x="581" y="0"/>
                    <a:pt x="372" y="15"/>
                  </a:cubicBezTo>
                  <a:cubicBezTo>
                    <a:pt x="164" y="45"/>
                    <a:pt x="0" y="149"/>
                    <a:pt x="15" y="253"/>
                  </a:cubicBezTo>
                  <a:cubicBezTo>
                    <a:pt x="30" y="357"/>
                    <a:pt x="194" y="432"/>
                    <a:pt x="402" y="417"/>
                  </a:cubicBezTo>
                  <a:cubicBezTo>
                    <a:pt x="611" y="402"/>
                    <a:pt x="774" y="298"/>
                    <a:pt x="759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28"/>
            <p:cNvSpPr/>
            <p:nvPr/>
          </p:nvSpPr>
          <p:spPr>
            <a:xfrm>
              <a:off x="2404125" y="299592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30" y="164"/>
                  </a:moveTo>
                  <a:cubicBezTo>
                    <a:pt x="0" y="268"/>
                    <a:pt x="149" y="387"/>
                    <a:pt x="342" y="432"/>
                  </a:cubicBezTo>
                  <a:cubicBezTo>
                    <a:pt x="551" y="477"/>
                    <a:pt x="729" y="432"/>
                    <a:pt x="759" y="328"/>
                  </a:cubicBezTo>
                  <a:cubicBezTo>
                    <a:pt x="774" y="223"/>
                    <a:pt x="640" y="90"/>
                    <a:pt x="432" y="45"/>
                  </a:cubicBezTo>
                  <a:cubicBezTo>
                    <a:pt x="238" y="0"/>
                    <a:pt x="45" y="60"/>
                    <a:pt x="30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28"/>
            <p:cNvSpPr/>
            <p:nvPr/>
          </p:nvSpPr>
          <p:spPr>
            <a:xfrm>
              <a:off x="2383650" y="2971725"/>
              <a:ext cx="16775" cy="17150"/>
            </a:xfrm>
            <a:custGeom>
              <a:avLst/>
              <a:gdLst/>
              <a:ahLst/>
              <a:cxnLst/>
              <a:rect l="l" t="t" r="r" b="b"/>
              <a:pathLst>
                <a:path w="671" h="686" extrusionOk="0">
                  <a:moveTo>
                    <a:pt x="75" y="75"/>
                  </a:moveTo>
                  <a:cubicBezTo>
                    <a:pt x="0" y="150"/>
                    <a:pt x="45" y="328"/>
                    <a:pt x="194" y="477"/>
                  </a:cubicBezTo>
                  <a:cubicBezTo>
                    <a:pt x="343" y="626"/>
                    <a:pt x="521" y="685"/>
                    <a:pt x="596" y="611"/>
                  </a:cubicBezTo>
                  <a:cubicBezTo>
                    <a:pt x="670" y="537"/>
                    <a:pt x="626" y="358"/>
                    <a:pt x="477" y="209"/>
                  </a:cubicBezTo>
                  <a:cubicBezTo>
                    <a:pt x="328" y="60"/>
                    <a:pt x="149" y="1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28"/>
            <p:cNvSpPr/>
            <p:nvPr/>
          </p:nvSpPr>
          <p:spPr>
            <a:xfrm>
              <a:off x="2424200" y="2969125"/>
              <a:ext cx="12325" cy="19375"/>
            </a:xfrm>
            <a:custGeom>
              <a:avLst/>
              <a:gdLst/>
              <a:ahLst/>
              <a:cxnLst/>
              <a:rect l="l" t="t" r="r" b="b"/>
              <a:pathLst>
                <a:path w="493" h="775" extrusionOk="0">
                  <a:moveTo>
                    <a:pt x="150" y="745"/>
                  </a:moveTo>
                  <a:cubicBezTo>
                    <a:pt x="254" y="774"/>
                    <a:pt x="373" y="641"/>
                    <a:pt x="433" y="447"/>
                  </a:cubicBezTo>
                  <a:cubicBezTo>
                    <a:pt x="492" y="239"/>
                    <a:pt x="447" y="60"/>
                    <a:pt x="343" y="30"/>
                  </a:cubicBezTo>
                  <a:cubicBezTo>
                    <a:pt x="239" y="0"/>
                    <a:pt x="105" y="134"/>
                    <a:pt x="60" y="328"/>
                  </a:cubicBezTo>
                  <a:cubicBezTo>
                    <a:pt x="1" y="536"/>
                    <a:pt x="46" y="715"/>
                    <a:pt x="150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28"/>
            <p:cNvSpPr/>
            <p:nvPr/>
          </p:nvSpPr>
          <p:spPr>
            <a:xfrm>
              <a:off x="2407825" y="2928200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31" y="149"/>
                  </a:moveTo>
                  <a:cubicBezTo>
                    <a:pt x="1" y="253"/>
                    <a:pt x="150" y="387"/>
                    <a:pt x="343" y="432"/>
                  </a:cubicBezTo>
                  <a:cubicBezTo>
                    <a:pt x="552" y="476"/>
                    <a:pt x="730" y="417"/>
                    <a:pt x="760" y="313"/>
                  </a:cubicBezTo>
                  <a:cubicBezTo>
                    <a:pt x="775" y="209"/>
                    <a:pt x="641" y="89"/>
                    <a:pt x="433" y="45"/>
                  </a:cubicBezTo>
                  <a:cubicBezTo>
                    <a:pt x="239" y="0"/>
                    <a:pt x="46" y="45"/>
                    <a:pt x="31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28"/>
            <p:cNvSpPr/>
            <p:nvPr/>
          </p:nvSpPr>
          <p:spPr>
            <a:xfrm>
              <a:off x="2406350" y="2953875"/>
              <a:ext cx="12675" cy="19750"/>
            </a:xfrm>
            <a:custGeom>
              <a:avLst/>
              <a:gdLst/>
              <a:ahLst/>
              <a:cxnLst/>
              <a:rect l="l" t="t" r="r" b="b"/>
              <a:pathLst>
                <a:path w="507" h="790" extrusionOk="0">
                  <a:moveTo>
                    <a:pt x="134" y="45"/>
                  </a:moveTo>
                  <a:cubicBezTo>
                    <a:pt x="30" y="75"/>
                    <a:pt x="0" y="268"/>
                    <a:pt x="60" y="462"/>
                  </a:cubicBezTo>
                  <a:cubicBezTo>
                    <a:pt x="134" y="655"/>
                    <a:pt x="268" y="789"/>
                    <a:pt x="373" y="744"/>
                  </a:cubicBezTo>
                  <a:cubicBezTo>
                    <a:pt x="477" y="715"/>
                    <a:pt x="507" y="521"/>
                    <a:pt x="432" y="328"/>
                  </a:cubicBezTo>
                  <a:cubicBezTo>
                    <a:pt x="373" y="134"/>
                    <a:pt x="239" y="0"/>
                    <a:pt x="134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28"/>
            <p:cNvSpPr/>
            <p:nvPr/>
          </p:nvSpPr>
          <p:spPr>
            <a:xfrm>
              <a:off x="2710750" y="30357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46"/>
                  </a:moveTo>
                  <a:cubicBezTo>
                    <a:pt x="328" y="1"/>
                    <a:pt x="164" y="120"/>
                    <a:pt x="90" y="299"/>
                  </a:cubicBezTo>
                  <a:cubicBezTo>
                    <a:pt x="0" y="492"/>
                    <a:pt x="0" y="671"/>
                    <a:pt x="104" y="730"/>
                  </a:cubicBezTo>
                  <a:cubicBezTo>
                    <a:pt x="194" y="775"/>
                    <a:pt x="343" y="656"/>
                    <a:pt x="447" y="477"/>
                  </a:cubicBezTo>
                  <a:cubicBezTo>
                    <a:pt x="536" y="284"/>
                    <a:pt x="521" y="90"/>
                    <a:pt x="432" y="4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28"/>
            <p:cNvSpPr/>
            <p:nvPr/>
          </p:nvSpPr>
          <p:spPr>
            <a:xfrm>
              <a:off x="2710000" y="3076675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30"/>
                  </a:moveTo>
                  <a:cubicBezTo>
                    <a:pt x="15" y="75"/>
                    <a:pt x="0" y="268"/>
                    <a:pt x="75" y="462"/>
                  </a:cubicBezTo>
                  <a:cubicBezTo>
                    <a:pt x="149" y="655"/>
                    <a:pt x="298" y="774"/>
                    <a:pt x="402" y="730"/>
                  </a:cubicBezTo>
                  <a:cubicBezTo>
                    <a:pt x="507" y="685"/>
                    <a:pt x="521" y="506"/>
                    <a:pt x="447" y="313"/>
                  </a:cubicBezTo>
                  <a:cubicBezTo>
                    <a:pt x="373" y="119"/>
                    <a:pt x="224" y="0"/>
                    <a:pt x="120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28"/>
            <p:cNvSpPr/>
            <p:nvPr/>
          </p:nvSpPr>
          <p:spPr>
            <a:xfrm>
              <a:off x="2680600" y="300150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20" y="45"/>
                  </a:moveTo>
                  <a:cubicBezTo>
                    <a:pt x="15" y="90"/>
                    <a:pt x="1" y="283"/>
                    <a:pt x="75" y="462"/>
                  </a:cubicBezTo>
                  <a:cubicBezTo>
                    <a:pt x="149" y="655"/>
                    <a:pt x="298" y="789"/>
                    <a:pt x="402" y="745"/>
                  </a:cubicBezTo>
                  <a:cubicBezTo>
                    <a:pt x="507" y="700"/>
                    <a:pt x="522" y="507"/>
                    <a:pt x="447" y="313"/>
                  </a:cubicBezTo>
                  <a:cubicBezTo>
                    <a:pt x="373" y="134"/>
                    <a:pt x="224" y="0"/>
                    <a:pt x="120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28"/>
            <p:cNvSpPr/>
            <p:nvPr/>
          </p:nvSpPr>
          <p:spPr>
            <a:xfrm>
              <a:off x="2669425" y="3052850"/>
              <a:ext cx="19750" cy="11200"/>
            </a:xfrm>
            <a:custGeom>
              <a:avLst/>
              <a:gdLst/>
              <a:ahLst/>
              <a:cxnLst/>
              <a:rect l="l" t="t" r="r" b="b"/>
              <a:pathLst>
                <a:path w="790" h="448" extrusionOk="0">
                  <a:moveTo>
                    <a:pt x="31" y="164"/>
                  </a:moveTo>
                  <a:cubicBezTo>
                    <a:pt x="1" y="269"/>
                    <a:pt x="165" y="388"/>
                    <a:pt x="358" y="417"/>
                  </a:cubicBezTo>
                  <a:cubicBezTo>
                    <a:pt x="567" y="447"/>
                    <a:pt x="745" y="388"/>
                    <a:pt x="760" y="283"/>
                  </a:cubicBezTo>
                  <a:cubicBezTo>
                    <a:pt x="790" y="179"/>
                    <a:pt x="626" y="60"/>
                    <a:pt x="433" y="30"/>
                  </a:cubicBezTo>
                  <a:cubicBezTo>
                    <a:pt x="224" y="1"/>
                    <a:pt x="46" y="60"/>
                    <a:pt x="31" y="16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28"/>
            <p:cNvSpPr/>
            <p:nvPr/>
          </p:nvSpPr>
          <p:spPr>
            <a:xfrm>
              <a:off x="2685075" y="3036475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15" y="239"/>
                  </a:moveTo>
                  <a:cubicBezTo>
                    <a:pt x="15" y="358"/>
                    <a:pt x="194" y="432"/>
                    <a:pt x="402" y="403"/>
                  </a:cubicBezTo>
                  <a:cubicBezTo>
                    <a:pt x="610" y="388"/>
                    <a:pt x="774" y="283"/>
                    <a:pt x="759" y="179"/>
                  </a:cubicBezTo>
                  <a:cubicBezTo>
                    <a:pt x="744" y="75"/>
                    <a:pt x="581" y="1"/>
                    <a:pt x="372" y="16"/>
                  </a:cubicBezTo>
                  <a:cubicBezTo>
                    <a:pt x="164" y="30"/>
                    <a:pt x="0" y="135"/>
                    <a:pt x="15" y="23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28"/>
            <p:cNvSpPr/>
            <p:nvPr/>
          </p:nvSpPr>
          <p:spPr>
            <a:xfrm>
              <a:off x="2679125" y="2959075"/>
              <a:ext cx="13025" cy="19750"/>
            </a:xfrm>
            <a:custGeom>
              <a:avLst/>
              <a:gdLst/>
              <a:ahLst/>
              <a:cxnLst/>
              <a:rect l="l" t="t" r="r" b="b"/>
              <a:pathLst>
                <a:path w="521" h="790" extrusionOk="0">
                  <a:moveTo>
                    <a:pt x="119" y="45"/>
                  </a:moveTo>
                  <a:cubicBezTo>
                    <a:pt x="15" y="90"/>
                    <a:pt x="0" y="269"/>
                    <a:pt x="74" y="462"/>
                  </a:cubicBezTo>
                  <a:cubicBezTo>
                    <a:pt x="149" y="656"/>
                    <a:pt x="298" y="789"/>
                    <a:pt x="402" y="745"/>
                  </a:cubicBezTo>
                  <a:cubicBezTo>
                    <a:pt x="506" y="700"/>
                    <a:pt x="521" y="507"/>
                    <a:pt x="447" y="313"/>
                  </a:cubicBezTo>
                  <a:cubicBezTo>
                    <a:pt x="357" y="120"/>
                    <a:pt x="223" y="1"/>
                    <a:pt x="119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28"/>
            <p:cNvSpPr/>
            <p:nvPr/>
          </p:nvSpPr>
          <p:spPr>
            <a:xfrm>
              <a:off x="2705525" y="2990325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135"/>
                  </a:moveTo>
                  <a:cubicBezTo>
                    <a:pt x="1" y="239"/>
                    <a:pt x="135" y="373"/>
                    <a:pt x="328" y="447"/>
                  </a:cubicBezTo>
                  <a:cubicBezTo>
                    <a:pt x="522" y="522"/>
                    <a:pt x="700" y="492"/>
                    <a:pt x="745" y="388"/>
                  </a:cubicBezTo>
                  <a:cubicBezTo>
                    <a:pt x="790" y="299"/>
                    <a:pt x="656" y="150"/>
                    <a:pt x="462" y="75"/>
                  </a:cubicBezTo>
                  <a:cubicBezTo>
                    <a:pt x="269" y="1"/>
                    <a:pt x="75" y="31"/>
                    <a:pt x="45" y="13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28"/>
            <p:cNvSpPr/>
            <p:nvPr/>
          </p:nvSpPr>
          <p:spPr>
            <a:xfrm>
              <a:off x="2630375" y="29620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45" y="120"/>
                  </a:moveTo>
                  <a:cubicBezTo>
                    <a:pt x="0" y="224"/>
                    <a:pt x="119" y="373"/>
                    <a:pt x="328" y="432"/>
                  </a:cubicBezTo>
                  <a:cubicBezTo>
                    <a:pt x="506" y="507"/>
                    <a:pt x="700" y="492"/>
                    <a:pt x="744" y="388"/>
                  </a:cubicBezTo>
                  <a:cubicBezTo>
                    <a:pt x="774" y="283"/>
                    <a:pt x="655" y="135"/>
                    <a:pt x="462" y="60"/>
                  </a:cubicBezTo>
                  <a:cubicBezTo>
                    <a:pt x="268" y="1"/>
                    <a:pt x="75" y="16"/>
                    <a:pt x="45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28"/>
            <p:cNvSpPr/>
            <p:nvPr/>
          </p:nvSpPr>
          <p:spPr>
            <a:xfrm>
              <a:off x="2660500" y="2997775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75" y="551"/>
                  </a:moveTo>
                  <a:cubicBezTo>
                    <a:pt x="150" y="641"/>
                    <a:pt x="328" y="611"/>
                    <a:pt x="492" y="477"/>
                  </a:cubicBezTo>
                  <a:cubicBezTo>
                    <a:pt x="656" y="343"/>
                    <a:pt x="730" y="164"/>
                    <a:pt x="656" y="90"/>
                  </a:cubicBezTo>
                  <a:cubicBezTo>
                    <a:pt x="596" y="1"/>
                    <a:pt x="403" y="30"/>
                    <a:pt x="239" y="164"/>
                  </a:cubicBezTo>
                  <a:cubicBezTo>
                    <a:pt x="75" y="298"/>
                    <a:pt x="1" y="462"/>
                    <a:pt x="75" y="55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28"/>
            <p:cNvSpPr/>
            <p:nvPr/>
          </p:nvSpPr>
          <p:spPr>
            <a:xfrm>
              <a:off x="2659750" y="2973950"/>
              <a:ext cx="16050" cy="18275"/>
            </a:xfrm>
            <a:custGeom>
              <a:avLst/>
              <a:gdLst/>
              <a:ahLst/>
              <a:cxnLst/>
              <a:rect l="l" t="t" r="r" b="b"/>
              <a:pathLst>
                <a:path w="642" h="731" extrusionOk="0">
                  <a:moveTo>
                    <a:pt x="90" y="671"/>
                  </a:moveTo>
                  <a:cubicBezTo>
                    <a:pt x="180" y="730"/>
                    <a:pt x="358" y="656"/>
                    <a:pt x="477" y="492"/>
                  </a:cubicBezTo>
                  <a:cubicBezTo>
                    <a:pt x="611" y="328"/>
                    <a:pt x="641" y="135"/>
                    <a:pt x="552" y="75"/>
                  </a:cubicBezTo>
                  <a:cubicBezTo>
                    <a:pt x="462" y="1"/>
                    <a:pt x="284" y="75"/>
                    <a:pt x="165" y="239"/>
                  </a:cubicBezTo>
                  <a:cubicBezTo>
                    <a:pt x="31" y="418"/>
                    <a:pt x="1" y="596"/>
                    <a:pt x="90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28"/>
            <p:cNvSpPr/>
            <p:nvPr/>
          </p:nvSpPr>
          <p:spPr>
            <a:xfrm>
              <a:off x="2601700" y="3008950"/>
              <a:ext cx="19025" cy="10800"/>
            </a:xfrm>
            <a:custGeom>
              <a:avLst/>
              <a:gdLst/>
              <a:ahLst/>
              <a:cxnLst/>
              <a:rect l="l" t="t" r="r" b="b"/>
              <a:pathLst>
                <a:path w="761" h="432" extrusionOk="0">
                  <a:moveTo>
                    <a:pt x="1" y="238"/>
                  </a:moveTo>
                  <a:cubicBezTo>
                    <a:pt x="16" y="357"/>
                    <a:pt x="194" y="432"/>
                    <a:pt x="403" y="402"/>
                  </a:cubicBezTo>
                  <a:cubicBezTo>
                    <a:pt x="611" y="387"/>
                    <a:pt x="760" y="283"/>
                    <a:pt x="760" y="179"/>
                  </a:cubicBezTo>
                  <a:cubicBezTo>
                    <a:pt x="745" y="60"/>
                    <a:pt x="567" y="0"/>
                    <a:pt x="373" y="15"/>
                  </a:cubicBezTo>
                  <a:cubicBezTo>
                    <a:pt x="165" y="30"/>
                    <a:pt x="1" y="134"/>
                    <a:pt x="1" y="23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28"/>
            <p:cNvSpPr/>
            <p:nvPr/>
          </p:nvSpPr>
          <p:spPr>
            <a:xfrm>
              <a:off x="2638925" y="2984750"/>
              <a:ext cx="15650" cy="18275"/>
            </a:xfrm>
            <a:custGeom>
              <a:avLst/>
              <a:gdLst/>
              <a:ahLst/>
              <a:cxnLst/>
              <a:rect l="l" t="t" r="r" b="b"/>
              <a:pathLst>
                <a:path w="626" h="731" extrusionOk="0">
                  <a:moveTo>
                    <a:pt x="90" y="656"/>
                  </a:moveTo>
                  <a:cubicBezTo>
                    <a:pt x="164" y="730"/>
                    <a:pt x="343" y="641"/>
                    <a:pt x="462" y="477"/>
                  </a:cubicBezTo>
                  <a:cubicBezTo>
                    <a:pt x="596" y="313"/>
                    <a:pt x="626" y="135"/>
                    <a:pt x="536" y="60"/>
                  </a:cubicBezTo>
                  <a:cubicBezTo>
                    <a:pt x="447" y="1"/>
                    <a:pt x="283" y="75"/>
                    <a:pt x="149" y="239"/>
                  </a:cubicBezTo>
                  <a:cubicBezTo>
                    <a:pt x="30" y="403"/>
                    <a:pt x="0" y="596"/>
                    <a:pt x="90" y="65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28"/>
            <p:cNvSpPr/>
            <p:nvPr/>
          </p:nvSpPr>
          <p:spPr>
            <a:xfrm>
              <a:off x="2589800" y="3048375"/>
              <a:ext cx="15650" cy="18275"/>
            </a:xfrm>
            <a:custGeom>
              <a:avLst/>
              <a:gdLst/>
              <a:ahLst/>
              <a:cxnLst/>
              <a:rect l="l" t="t" r="r" b="b"/>
              <a:pathLst>
                <a:path w="626" h="731" extrusionOk="0">
                  <a:moveTo>
                    <a:pt x="90" y="671"/>
                  </a:moveTo>
                  <a:cubicBezTo>
                    <a:pt x="179" y="730"/>
                    <a:pt x="343" y="656"/>
                    <a:pt x="477" y="492"/>
                  </a:cubicBezTo>
                  <a:cubicBezTo>
                    <a:pt x="596" y="328"/>
                    <a:pt x="626" y="135"/>
                    <a:pt x="536" y="75"/>
                  </a:cubicBezTo>
                  <a:cubicBezTo>
                    <a:pt x="447" y="1"/>
                    <a:pt x="283" y="90"/>
                    <a:pt x="149" y="254"/>
                  </a:cubicBezTo>
                  <a:cubicBezTo>
                    <a:pt x="30" y="418"/>
                    <a:pt x="1" y="596"/>
                    <a:pt x="90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28"/>
            <p:cNvSpPr/>
            <p:nvPr/>
          </p:nvSpPr>
          <p:spPr>
            <a:xfrm>
              <a:off x="2635575" y="303015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402" y="745"/>
                  </a:moveTo>
                  <a:cubicBezTo>
                    <a:pt x="492" y="700"/>
                    <a:pt x="521" y="522"/>
                    <a:pt x="447" y="328"/>
                  </a:cubicBezTo>
                  <a:cubicBezTo>
                    <a:pt x="358" y="135"/>
                    <a:pt x="224" y="1"/>
                    <a:pt x="120" y="45"/>
                  </a:cubicBezTo>
                  <a:cubicBezTo>
                    <a:pt x="15" y="90"/>
                    <a:pt x="0" y="269"/>
                    <a:pt x="75" y="462"/>
                  </a:cubicBezTo>
                  <a:cubicBezTo>
                    <a:pt x="149" y="656"/>
                    <a:pt x="298" y="790"/>
                    <a:pt x="402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28"/>
            <p:cNvSpPr/>
            <p:nvPr/>
          </p:nvSpPr>
          <p:spPr>
            <a:xfrm>
              <a:off x="2612125" y="3026050"/>
              <a:ext cx="15300" cy="18650"/>
            </a:xfrm>
            <a:custGeom>
              <a:avLst/>
              <a:gdLst/>
              <a:ahLst/>
              <a:cxnLst/>
              <a:rect l="l" t="t" r="r" b="b"/>
              <a:pathLst>
                <a:path w="612" h="746" extrusionOk="0">
                  <a:moveTo>
                    <a:pt x="522" y="686"/>
                  </a:moveTo>
                  <a:cubicBezTo>
                    <a:pt x="611" y="611"/>
                    <a:pt x="581" y="418"/>
                    <a:pt x="462" y="254"/>
                  </a:cubicBezTo>
                  <a:cubicBezTo>
                    <a:pt x="343" y="90"/>
                    <a:pt x="179" y="1"/>
                    <a:pt x="90" y="75"/>
                  </a:cubicBezTo>
                  <a:cubicBezTo>
                    <a:pt x="1" y="135"/>
                    <a:pt x="31" y="313"/>
                    <a:pt x="150" y="492"/>
                  </a:cubicBezTo>
                  <a:cubicBezTo>
                    <a:pt x="269" y="656"/>
                    <a:pt x="432" y="745"/>
                    <a:pt x="522" y="68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28"/>
            <p:cNvSpPr/>
            <p:nvPr/>
          </p:nvSpPr>
          <p:spPr>
            <a:xfrm>
              <a:off x="2657900" y="3024200"/>
              <a:ext cx="19000" cy="10825"/>
            </a:xfrm>
            <a:custGeom>
              <a:avLst/>
              <a:gdLst/>
              <a:ahLst/>
              <a:cxnLst/>
              <a:rect l="l" t="t" r="r" b="b"/>
              <a:pathLst>
                <a:path w="760" h="433" extrusionOk="0">
                  <a:moveTo>
                    <a:pt x="1" y="253"/>
                  </a:moveTo>
                  <a:cubicBezTo>
                    <a:pt x="15" y="358"/>
                    <a:pt x="194" y="432"/>
                    <a:pt x="402" y="417"/>
                  </a:cubicBezTo>
                  <a:cubicBezTo>
                    <a:pt x="611" y="402"/>
                    <a:pt x="760" y="298"/>
                    <a:pt x="760" y="179"/>
                  </a:cubicBezTo>
                  <a:cubicBezTo>
                    <a:pt x="745" y="75"/>
                    <a:pt x="566" y="0"/>
                    <a:pt x="358" y="15"/>
                  </a:cubicBezTo>
                  <a:cubicBezTo>
                    <a:pt x="164" y="45"/>
                    <a:pt x="1" y="149"/>
                    <a:pt x="1" y="25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28"/>
            <p:cNvSpPr/>
            <p:nvPr/>
          </p:nvSpPr>
          <p:spPr>
            <a:xfrm>
              <a:off x="2648600" y="3067375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60" y="89"/>
                  </a:moveTo>
                  <a:cubicBezTo>
                    <a:pt x="0" y="179"/>
                    <a:pt x="90" y="342"/>
                    <a:pt x="253" y="462"/>
                  </a:cubicBezTo>
                  <a:cubicBezTo>
                    <a:pt x="432" y="581"/>
                    <a:pt x="626" y="610"/>
                    <a:pt x="685" y="521"/>
                  </a:cubicBezTo>
                  <a:cubicBezTo>
                    <a:pt x="745" y="432"/>
                    <a:pt x="655" y="253"/>
                    <a:pt x="492" y="134"/>
                  </a:cubicBezTo>
                  <a:cubicBezTo>
                    <a:pt x="313" y="15"/>
                    <a:pt x="134" y="0"/>
                    <a:pt x="60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28"/>
            <p:cNvSpPr/>
            <p:nvPr/>
          </p:nvSpPr>
          <p:spPr>
            <a:xfrm>
              <a:off x="2688425" y="3075925"/>
              <a:ext cx="19375" cy="12300"/>
            </a:xfrm>
            <a:custGeom>
              <a:avLst/>
              <a:gdLst/>
              <a:ahLst/>
              <a:cxnLst/>
              <a:rect l="l" t="t" r="r" b="b"/>
              <a:pathLst>
                <a:path w="775" h="492" extrusionOk="0">
                  <a:moveTo>
                    <a:pt x="30" y="328"/>
                  </a:moveTo>
                  <a:cubicBezTo>
                    <a:pt x="45" y="432"/>
                    <a:pt x="238" y="492"/>
                    <a:pt x="432" y="447"/>
                  </a:cubicBezTo>
                  <a:cubicBezTo>
                    <a:pt x="640" y="387"/>
                    <a:pt x="774" y="268"/>
                    <a:pt x="759" y="164"/>
                  </a:cubicBezTo>
                  <a:cubicBezTo>
                    <a:pt x="729" y="60"/>
                    <a:pt x="551" y="0"/>
                    <a:pt x="342" y="45"/>
                  </a:cubicBezTo>
                  <a:cubicBezTo>
                    <a:pt x="149" y="105"/>
                    <a:pt x="0" y="224"/>
                    <a:pt x="30" y="32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28"/>
            <p:cNvSpPr/>
            <p:nvPr/>
          </p:nvSpPr>
          <p:spPr>
            <a:xfrm>
              <a:off x="2609900" y="309342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15" y="328"/>
                  </a:moveTo>
                  <a:cubicBezTo>
                    <a:pt x="45" y="432"/>
                    <a:pt x="224" y="476"/>
                    <a:pt x="432" y="432"/>
                  </a:cubicBezTo>
                  <a:cubicBezTo>
                    <a:pt x="626" y="387"/>
                    <a:pt x="774" y="253"/>
                    <a:pt x="745" y="149"/>
                  </a:cubicBezTo>
                  <a:cubicBezTo>
                    <a:pt x="730" y="45"/>
                    <a:pt x="551" y="0"/>
                    <a:pt x="343" y="45"/>
                  </a:cubicBezTo>
                  <a:cubicBezTo>
                    <a:pt x="134" y="89"/>
                    <a:pt x="0" y="208"/>
                    <a:pt x="15" y="32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28"/>
            <p:cNvSpPr/>
            <p:nvPr/>
          </p:nvSpPr>
          <p:spPr>
            <a:xfrm>
              <a:off x="2658275" y="3104575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49" y="745"/>
                  </a:moveTo>
                  <a:cubicBezTo>
                    <a:pt x="253" y="789"/>
                    <a:pt x="387" y="656"/>
                    <a:pt x="447" y="462"/>
                  </a:cubicBezTo>
                  <a:cubicBezTo>
                    <a:pt x="521" y="254"/>
                    <a:pt x="492" y="75"/>
                    <a:pt x="387" y="45"/>
                  </a:cubicBezTo>
                  <a:cubicBezTo>
                    <a:pt x="283" y="1"/>
                    <a:pt x="134" y="135"/>
                    <a:pt x="75" y="328"/>
                  </a:cubicBezTo>
                  <a:cubicBezTo>
                    <a:pt x="0" y="536"/>
                    <a:pt x="45" y="715"/>
                    <a:pt x="14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28"/>
            <p:cNvSpPr/>
            <p:nvPr/>
          </p:nvSpPr>
          <p:spPr>
            <a:xfrm>
              <a:off x="2645625" y="308710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179" y="759"/>
                  </a:moveTo>
                  <a:cubicBezTo>
                    <a:pt x="283" y="759"/>
                    <a:pt x="387" y="595"/>
                    <a:pt x="402" y="387"/>
                  </a:cubicBezTo>
                  <a:cubicBezTo>
                    <a:pt x="417" y="194"/>
                    <a:pt x="343" y="15"/>
                    <a:pt x="239" y="0"/>
                  </a:cubicBezTo>
                  <a:cubicBezTo>
                    <a:pt x="119" y="0"/>
                    <a:pt x="30" y="164"/>
                    <a:pt x="15" y="357"/>
                  </a:cubicBezTo>
                  <a:cubicBezTo>
                    <a:pt x="0" y="566"/>
                    <a:pt x="75" y="744"/>
                    <a:pt x="17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28"/>
            <p:cNvSpPr/>
            <p:nvPr/>
          </p:nvSpPr>
          <p:spPr>
            <a:xfrm>
              <a:off x="2567850" y="3088200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15" y="313"/>
                  </a:moveTo>
                  <a:cubicBezTo>
                    <a:pt x="45" y="432"/>
                    <a:pt x="224" y="477"/>
                    <a:pt x="432" y="432"/>
                  </a:cubicBezTo>
                  <a:cubicBezTo>
                    <a:pt x="626" y="388"/>
                    <a:pt x="774" y="269"/>
                    <a:pt x="745" y="150"/>
                  </a:cubicBezTo>
                  <a:cubicBezTo>
                    <a:pt x="730" y="45"/>
                    <a:pt x="536" y="1"/>
                    <a:pt x="343" y="45"/>
                  </a:cubicBezTo>
                  <a:cubicBezTo>
                    <a:pt x="134" y="90"/>
                    <a:pt x="0" y="209"/>
                    <a:pt x="15" y="31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28"/>
            <p:cNvSpPr/>
            <p:nvPr/>
          </p:nvSpPr>
          <p:spPr>
            <a:xfrm>
              <a:off x="2602825" y="305955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90" y="715"/>
                  </a:moveTo>
                  <a:cubicBezTo>
                    <a:pt x="194" y="760"/>
                    <a:pt x="358" y="670"/>
                    <a:pt x="447" y="477"/>
                  </a:cubicBezTo>
                  <a:cubicBezTo>
                    <a:pt x="551" y="298"/>
                    <a:pt x="566" y="105"/>
                    <a:pt x="462" y="60"/>
                  </a:cubicBezTo>
                  <a:cubicBezTo>
                    <a:pt x="373" y="1"/>
                    <a:pt x="209" y="105"/>
                    <a:pt x="105" y="283"/>
                  </a:cubicBezTo>
                  <a:cubicBezTo>
                    <a:pt x="1" y="462"/>
                    <a:pt x="1" y="655"/>
                    <a:pt x="90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28"/>
            <p:cNvSpPr/>
            <p:nvPr/>
          </p:nvSpPr>
          <p:spPr>
            <a:xfrm>
              <a:off x="2562650" y="3129500"/>
              <a:ext cx="14150" cy="19025"/>
            </a:xfrm>
            <a:custGeom>
              <a:avLst/>
              <a:gdLst/>
              <a:ahLst/>
              <a:cxnLst/>
              <a:rect l="l" t="t" r="r" b="b"/>
              <a:pathLst>
                <a:path w="566" h="761" extrusionOk="0">
                  <a:moveTo>
                    <a:pt x="104" y="700"/>
                  </a:moveTo>
                  <a:cubicBezTo>
                    <a:pt x="194" y="760"/>
                    <a:pt x="357" y="656"/>
                    <a:pt x="461" y="477"/>
                  </a:cubicBezTo>
                  <a:cubicBezTo>
                    <a:pt x="551" y="299"/>
                    <a:pt x="566" y="105"/>
                    <a:pt x="461" y="46"/>
                  </a:cubicBezTo>
                  <a:cubicBezTo>
                    <a:pt x="372" y="1"/>
                    <a:pt x="208" y="105"/>
                    <a:pt x="104" y="284"/>
                  </a:cubicBezTo>
                  <a:cubicBezTo>
                    <a:pt x="15" y="462"/>
                    <a:pt x="0" y="656"/>
                    <a:pt x="104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28"/>
            <p:cNvSpPr/>
            <p:nvPr/>
          </p:nvSpPr>
          <p:spPr>
            <a:xfrm>
              <a:off x="2604325" y="3106075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462" y="715"/>
                  </a:moveTo>
                  <a:cubicBezTo>
                    <a:pt x="566" y="655"/>
                    <a:pt x="551" y="462"/>
                    <a:pt x="447" y="283"/>
                  </a:cubicBezTo>
                  <a:cubicBezTo>
                    <a:pt x="343" y="104"/>
                    <a:pt x="194" y="0"/>
                    <a:pt x="89" y="60"/>
                  </a:cubicBezTo>
                  <a:cubicBezTo>
                    <a:pt x="0" y="104"/>
                    <a:pt x="0" y="298"/>
                    <a:pt x="104" y="476"/>
                  </a:cubicBezTo>
                  <a:cubicBezTo>
                    <a:pt x="209" y="655"/>
                    <a:pt x="372" y="759"/>
                    <a:pt x="462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28"/>
            <p:cNvSpPr/>
            <p:nvPr/>
          </p:nvSpPr>
          <p:spPr>
            <a:xfrm>
              <a:off x="2580125" y="3105325"/>
              <a:ext cx="17150" cy="17500"/>
            </a:xfrm>
            <a:custGeom>
              <a:avLst/>
              <a:gdLst/>
              <a:ahLst/>
              <a:cxnLst/>
              <a:rect l="l" t="t" r="r" b="b"/>
              <a:pathLst>
                <a:path w="686" h="700" extrusionOk="0">
                  <a:moveTo>
                    <a:pt x="596" y="626"/>
                  </a:moveTo>
                  <a:cubicBezTo>
                    <a:pt x="685" y="536"/>
                    <a:pt x="626" y="358"/>
                    <a:pt x="492" y="209"/>
                  </a:cubicBezTo>
                  <a:cubicBezTo>
                    <a:pt x="343" y="60"/>
                    <a:pt x="164" y="0"/>
                    <a:pt x="90" y="75"/>
                  </a:cubicBezTo>
                  <a:cubicBezTo>
                    <a:pt x="1" y="149"/>
                    <a:pt x="60" y="328"/>
                    <a:pt x="194" y="477"/>
                  </a:cubicBezTo>
                  <a:cubicBezTo>
                    <a:pt x="343" y="640"/>
                    <a:pt x="522" y="700"/>
                    <a:pt x="596" y="62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28"/>
            <p:cNvSpPr/>
            <p:nvPr/>
          </p:nvSpPr>
          <p:spPr>
            <a:xfrm>
              <a:off x="2605050" y="3165225"/>
              <a:ext cx="10825" cy="19000"/>
            </a:xfrm>
            <a:custGeom>
              <a:avLst/>
              <a:gdLst/>
              <a:ahLst/>
              <a:cxnLst/>
              <a:rect l="l" t="t" r="r" b="b"/>
              <a:pathLst>
                <a:path w="433" h="760" extrusionOk="0">
                  <a:moveTo>
                    <a:pt x="180" y="745"/>
                  </a:moveTo>
                  <a:cubicBezTo>
                    <a:pt x="299" y="760"/>
                    <a:pt x="403" y="596"/>
                    <a:pt x="418" y="388"/>
                  </a:cubicBezTo>
                  <a:cubicBezTo>
                    <a:pt x="433" y="179"/>
                    <a:pt x="343" y="16"/>
                    <a:pt x="239" y="1"/>
                  </a:cubicBezTo>
                  <a:cubicBezTo>
                    <a:pt x="135" y="1"/>
                    <a:pt x="31" y="150"/>
                    <a:pt x="16" y="358"/>
                  </a:cubicBezTo>
                  <a:cubicBezTo>
                    <a:pt x="1" y="566"/>
                    <a:pt x="75" y="745"/>
                    <a:pt x="180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28"/>
            <p:cNvSpPr/>
            <p:nvPr/>
          </p:nvSpPr>
          <p:spPr>
            <a:xfrm>
              <a:off x="2587200" y="3127650"/>
              <a:ext cx="17150" cy="17525"/>
            </a:xfrm>
            <a:custGeom>
              <a:avLst/>
              <a:gdLst/>
              <a:ahLst/>
              <a:cxnLst/>
              <a:rect l="l" t="t" r="r" b="b"/>
              <a:pathLst>
                <a:path w="686" h="701" extrusionOk="0">
                  <a:moveTo>
                    <a:pt x="611" y="626"/>
                  </a:moveTo>
                  <a:cubicBezTo>
                    <a:pt x="685" y="551"/>
                    <a:pt x="626" y="358"/>
                    <a:pt x="492" y="209"/>
                  </a:cubicBezTo>
                  <a:cubicBezTo>
                    <a:pt x="343" y="60"/>
                    <a:pt x="164" y="0"/>
                    <a:pt x="90" y="75"/>
                  </a:cubicBezTo>
                  <a:cubicBezTo>
                    <a:pt x="0" y="164"/>
                    <a:pt x="60" y="343"/>
                    <a:pt x="209" y="492"/>
                  </a:cubicBezTo>
                  <a:cubicBezTo>
                    <a:pt x="343" y="641"/>
                    <a:pt x="521" y="700"/>
                    <a:pt x="611" y="62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28"/>
            <p:cNvSpPr/>
            <p:nvPr/>
          </p:nvSpPr>
          <p:spPr>
            <a:xfrm>
              <a:off x="2642650" y="3186450"/>
              <a:ext cx="16775" cy="17125"/>
            </a:xfrm>
            <a:custGeom>
              <a:avLst/>
              <a:gdLst/>
              <a:ahLst/>
              <a:cxnLst/>
              <a:rect l="l" t="t" r="r" b="b"/>
              <a:pathLst>
                <a:path w="671" h="685" extrusionOk="0">
                  <a:moveTo>
                    <a:pt x="596" y="611"/>
                  </a:moveTo>
                  <a:cubicBezTo>
                    <a:pt x="670" y="536"/>
                    <a:pt x="625" y="358"/>
                    <a:pt x="477" y="209"/>
                  </a:cubicBezTo>
                  <a:cubicBezTo>
                    <a:pt x="343" y="60"/>
                    <a:pt x="164" y="0"/>
                    <a:pt x="75" y="75"/>
                  </a:cubicBezTo>
                  <a:cubicBezTo>
                    <a:pt x="0" y="149"/>
                    <a:pt x="45" y="328"/>
                    <a:pt x="194" y="477"/>
                  </a:cubicBezTo>
                  <a:cubicBezTo>
                    <a:pt x="343" y="625"/>
                    <a:pt x="521" y="685"/>
                    <a:pt x="596" y="61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28"/>
            <p:cNvSpPr/>
            <p:nvPr/>
          </p:nvSpPr>
          <p:spPr>
            <a:xfrm>
              <a:off x="2631100" y="3142525"/>
              <a:ext cx="19375" cy="11950"/>
            </a:xfrm>
            <a:custGeom>
              <a:avLst/>
              <a:gdLst/>
              <a:ahLst/>
              <a:cxnLst/>
              <a:rect l="l" t="t" r="r" b="b"/>
              <a:pathLst>
                <a:path w="775" h="478" extrusionOk="0">
                  <a:moveTo>
                    <a:pt x="760" y="150"/>
                  </a:moveTo>
                  <a:cubicBezTo>
                    <a:pt x="730" y="46"/>
                    <a:pt x="552" y="1"/>
                    <a:pt x="343" y="46"/>
                  </a:cubicBezTo>
                  <a:cubicBezTo>
                    <a:pt x="135" y="90"/>
                    <a:pt x="1" y="209"/>
                    <a:pt x="16" y="313"/>
                  </a:cubicBezTo>
                  <a:cubicBezTo>
                    <a:pt x="46" y="418"/>
                    <a:pt x="224" y="477"/>
                    <a:pt x="433" y="433"/>
                  </a:cubicBezTo>
                  <a:cubicBezTo>
                    <a:pt x="641" y="388"/>
                    <a:pt x="775" y="254"/>
                    <a:pt x="760" y="15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28"/>
            <p:cNvSpPr/>
            <p:nvPr/>
          </p:nvSpPr>
          <p:spPr>
            <a:xfrm>
              <a:off x="2622925" y="31630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90"/>
                  </a:moveTo>
                  <a:cubicBezTo>
                    <a:pt x="670" y="1"/>
                    <a:pt x="492" y="1"/>
                    <a:pt x="298" y="90"/>
                  </a:cubicBezTo>
                  <a:cubicBezTo>
                    <a:pt x="119" y="179"/>
                    <a:pt x="0" y="328"/>
                    <a:pt x="60" y="432"/>
                  </a:cubicBezTo>
                  <a:cubicBezTo>
                    <a:pt x="105" y="536"/>
                    <a:pt x="298" y="536"/>
                    <a:pt x="477" y="447"/>
                  </a:cubicBezTo>
                  <a:cubicBezTo>
                    <a:pt x="655" y="343"/>
                    <a:pt x="774" y="194"/>
                    <a:pt x="73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28"/>
            <p:cNvSpPr/>
            <p:nvPr/>
          </p:nvSpPr>
          <p:spPr>
            <a:xfrm>
              <a:off x="2629250" y="3112025"/>
              <a:ext cx="10825" cy="19000"/>
            </a:xfrm>
            <a:custGeom>
              <a:avLst/>
              <a:gdLst/>
              <a:ahLst/>
              <a:cxnLst/>
              <a:rect l="l" t="t" r="r" b="b"/>
              <a:pathLst>
                <a:path w="433" h="760" extrusionOk="0">
                  <a:moveTo>
                    <a:pt x="194" y="759"/>
                  </a:moveTo>
                  <a:cubicBezTo>
                    <a:pt x="298" y="759"/>
                    <a:pt x="402" y="611"/>
                    <a:pt x="417" y="402"/>
                  </a:cubicBezTo>
                  <a:cubicBezTo>
                    <a:pt x="432" y="194"/>
                    <a:pt x="343" y="15"/>
                    <a:pt x="239" y="15"/>
                  </a:cubicBezTo>
                  <a:cubicBezTo>
                    <a:pt x="134" y="0"/>
                    <a:pt x="30" y="164"/>
                    <a:pt x="15" y="372"/>
                  </a:cubicBezTo>
                  <a:cubicBezTo>
                    <a:pt x="0" y="581"/>
                    <a:pt x="75" y="745"/>
                    <a:pt x="194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28"/>
            <p:cNvSpPr/>
            <p:nvPr/>
          </p:nvSpPr>
          <p:spPr>
            <a:xfrm>
              <a:off x="2685075" y="3092675"/>
              <a:ext cx="17500" cy="17125"/>
            </a:xfrm>
            <a:custGeom>
              <a:avLst/>
              <a:gdLst/>
              <a:ahLst/>
              <a:cxnLst/>
              <a:rect l="l" t="t" r="r" b="b"/>
              <a:pathLst>
                <a:path w="700" h="685" extrusionOk="0">
                  <a:moveTo>
                    <a:pt x="75" y="90"/>
                  </a:moveTo>
                  <a:cubicBezTo>
                    <a:pt x="0" y="164"/>
                    <a:pt x="60" y="343"/>
                    <a:pt x="209" y="491"/>
                  </a:cubicBezTo>
                  <a:cubicBezTo>
                    <a:pt x="357" y="625"/>
                    <a:pt x="551" y="685"/>
                    <a:pt x="625" y="596"/>
                  </a:cubicBezTo>
                  <a:cubicBezTo>
                    <a:pt x="700" y="521"/>
                    <a:pt x="625" y="343"/>
                    <a:pt x="476" y="194"/>
                  </a:cubicBezTo>
                  <a:cubicBezTo>
                    <a:pt x="328" y="60"/>
                    <a:pt x="149" y="0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28"/>
            <p:cNvSpPr/>
            <p:nvPr/>
          </p:nvSpPr>
          <p:spPr>
            <a:xfrm>
              <a:off x="2743125" y="2975075"/>
              <a:ext cx="14150" cy="19375"/>
            </a:xfrm>
            <a:custGeom>
              <a:avLst/>
              <a:gdLst/>
              <a:ahLst/>
              <a:cxnLst/>
              <a:rect l="l" t="t" r="r" b="b"/>
              <a:pathLst>
                <a:path w="566" h="775" extrusionOk="0">
                  <a:moveTo>
                    <a:pt x="462" y="715"/>
                  </a:moveTo>
                  <a:cubicBezTo>
                    <a:pt x="566" y="656"/>
                    <a:pt x="551" y="462"/>
                    <a:pt x="447" y="283"/>
                  </a:cubicBezTo>
                  <a:cubicBezTo>
                    <a:pt x="343" y="105"/>
                    <a:pt x="194" y="1"/>
                    <a:pt x="90" y="60"/>
                  </a:cubicBezTo>
                  <a:cubicBezTo>
                    <a:pt x="0" y="120"/>
                    <a:pt x="0" y="298"/>
                    <a:pt x="104" y="477"/>
                  </a:cubicBezTo>
                  <a:cubicBezTo>
                    <a:pt x="209" y="670"/>
                    <a:pt x="372" y="775"/>
                    <a:pt x="462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28"/>
            <p:cNvSpPr/>
            <p:nvPr/>
          </p:nvSpPr>
          <p:spPr>
            <a:xfrm>
              <a:off x="2672775" y="3121325"/>
              <a:ext cx="19025" cy="13425"/>
            </a:xfrm>
            <a:custGeom>
              <a:avLst/>
              <a:gdLst/>
              <a:ahLst/>
              <a:cxnLst/>
              <a:rect l="l" t="t" r="r" b="b"/>
              <a:pathLst>
                <a:path w="761" h="537" extrusionOk="0">
                  <a:moveTo>
                    <a:pt x="715" y="90"/>
                  </a:moveTo>
                  <a:cubicBezTo>
                    <a:pt x="671" y="0"/>
                    <a:pt x="477" y="0"/>
                    <a:pt x="284" y="90"/>
                  </a:cubicBezTo>
                  <a:cubicBezTo>
                    <a:pt x="105" y="179"/>
                    <a:pt x="1" y="328"/>
                    <a:pt x="46" y="432"/>
                  </a:cubicBezTo>
                  <a:cubicBezTo>
                    <a:pt x="90" y="536"/>
                    <a:pt x="284" y="536"/>
                    <a:pt x="462" y="447"/>
                  </a:cubicBezTo>
                  <a:cubicBezTo>
                    <a:pt x="656" y="343"/>
                    <a:pt x="760" y="194"/>
                    <a:pt x="71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28"/>
            <p:cNvSpPr/>
            <p:nvPr/>
          </p:nvSpPr>
          <p:spPr>
            <a:xfrm>
              <a:off x="2650450" y="3157800"/>
              <a:ext cx="14175" cy="19000"/>
            </a:xfrm>
            <a:custGeom>
              <a:avLst/>
              <a:gdLst/>
              <a:ahLst/>
              <a:cxnLst/>
              <a:rect l="l" t="t" r="r" b="b"/>
              <a:pathLst>
                <a:path w="567" h="760" extrusionOk="0">
                  <a:moveTo>
                    <a:pt x="462" y="700"/>
                  </a:moveTo>
                  <a:cubicBezTo>
                    <a:pt x="566" y="655"/>
                    <a:pt x="552" y="462"/>
                    <a:pt x="447" y="283"/>
                  </a:cubicBezTo>
                  <a:cubicBezTo>
                    <a:pt x="343" y="104"/>
                    <a:pt x="194" y="0"/>
                    <a:pt x="90" y="45"/>
                  </a:cubicBezTo>
                  <a:cubicBezTo>
                    <a:pt x="1" y="104"/>
                    <a:pt x="1" y="298"/>
                    <a:pt x="105" y="476"/>
                  </a:cubicBezTo>
                  <a:cubicBezTo>
                    <a:pt x="209" y="655"/>
                    <a:pt x="373" y="759"/>
                    <a:pt x="462" y="70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28"/>
            <p:cNvSpPr/>
            <p:nvPr/>
          </p:nvSpPr>
          <p:spPr>
            <a:xfrm>
              <a:off x="2403750" y="2879450"/>
              <a:ext cx="14150" cy="19000"/>
            </a:xfrm>
            <a:custGeom>
              <a:avLst/>
              <a:gdLst/>
              <a:ahLst/>
              <a:cxnLst/>
              <a:rect l="l" t="t" r="r" b="b"/>
              <a:pathLst>
                <a:path w="566" h="760" extrusionOk="0">
                  <a:moveTo>
                    <a:pt x="104" y="715"/>
                  </a:moveTo>
                  <a:cubicBezTo>
                    <a:pt x="194" y="759"/>
                    <a:pt x="357" y="655"/>
                    <a:pt x="462" y="477"/>
                  </a:cubicBezTo>
                  <a:cubicBezTo>
                    <a:pt x="566" y="298"/>
                    <a:pt x="566" y="104"/>
                    <a:pt x="477" y="60"/>
                  </a:cubicBezTo>
                  <a:cubicBezTo>
                    <a:pt x="372" y="0"/>
                    <a:pt x="223" y="104"/>
                    <a:pt x="119" y="283"/>
                  </a:cubicBezTo>
                  <a:cubicBezTo>
                    <a:pt x="15" y="462"/>
                    <a:pt x="0" y="655"/>
                    <a:pt x="104" y="7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28"/>
            <p:cNvSpPr/>
            <p:nvPr/>
          </p:nvSpPr>
          <p:spPr>
            <a:xfrm>
              <a:off x="2528775" y="311090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388"/>
                  </a:moveTo>
                  <a:cubicBezTo>
                    <a:pt x="775" y="283"/>
                    <a:pt x="655" y="149"/>
                    <a:pt x="462" y="75"/>
                  </a:cubicBezTo>
                  <a:cubicBezTo>
                    <a:pt x="268" y="1"/>
                    <a:pt x="75" y="16"/>
                    <a:pt x="45" y="120"/>
                  </a:cubicBezTo>
                  <a:cubicBezTo>
                    <a:pt x="1" y="224"/>
                    <a:pt x="120" y="373"/>
                    <a:pt x="328" y="447"/>
                  </a:cubicBezTo>
                  <a:cubicBezTo>
                    <a:pt x="521" y="507"/>
                    <a:pt x="700" y="492"/>
                    <a:pt x="745" y="38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28"/>
            <p:cNvSpPr/>
            <p:nvPr/>
          </p:nvSpPr>
          <p:spPr>
            <a:xfrm>
              <a:off x="2564125" y="3065500"/>
              <a:ext cx="17150" cy="17525"/>
            </a:xfrm>
            <a:custGeom>
              <a:avLst/>
              <a:gdLst/>
              <a:ahLst/>
              <a:cxnLst/>
              <a:rect l="l" t="t" r="r" b="b"/>
              <a:pathLst>
                <a:path w="686" h="701" extrusionOk="0">
                  <a:moveTo>
                    <a:pt x="596" y="626"/>
                  </a:moveTo>
                  <a:cubicBezTo>
                    <a:pt x="685" y="551"/>
                    <a:pt x="626" y="358"/>
                    <a:pt x="492" y="209"/>
                  </a:cubicBezTo>
                  <a:cubicBezTo>
                    <a:pt x="343" y="60"/>
                    <a:pt x="164" y="1"/>
                    <a:pt x="90" y="75"/>
                  </a:cubicBezTo>
                  <a:cubicBezTo>
                    <a:pt x="1" y="150"/>
                    <a:pt x="60" y="328"/>
                    <a:pt x="194" y="492"/>
                  </a:cubicBezTo>
                  <a:cubicBezTo>
                    <a:pt x="343" y="641"/>
                    <a:pt x="522" y="700"/>
                    <a:pt x="596" y="62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28"/>
            <p:cNvSpPr/>
            <p:nvPr/>
          </p:nvSpPr>
          <p:spPr>
            <a:xfrm>
              <a:off x="2577525" y="3018250"/>
              <a:ext cx="18625" cy="15275"/>
            </a:xfrm>
            <a:custGeom>
              <a:avLst/>
              <a:gdLst/>
              <a:ahLst/>
              <a:cxnLst/>
              <a:rect l="l" t="t" r="r" b="b"/>
              <a:pathLst>
                <a:path w="745" h="611" extrusionOk="0">
                  <a:moveTo>
                    <a:pt x="75" y="90"/>
                  </a:moveTo>
                  <a:cubicBezTo>
                    <a:pt x="0" y="179"/>
                    <a:pt x="90" y="343"/>
                    <a:pt x="268" y="462"/>
                  </a:cubicBezTo>
                  <a:cubicBezTo>
                    <a:pt x="432" y="581"/>
                    <a:pt x="626" y="611"/>
                    <a:pt x="685" y="521"/>
                  </a:cubicBezTo>
                  <a:cubicBezTo>
                    <a:pt x="745" y="432"/>
                    <a:pt x="670" y="253"/>
                    <a:pt x="492" y="134"/>
                  </a:cubicBezTo>
                  <a:cubicBezTo>
                    <a:pt x="328" y="15"/>
                    <a:pt x="134" y="0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28"/>
            <p:cNvSpPr/>
            <p:nvPr/>
          </p:nvSpPr>
          <p:spPr>
            <a:xfrm>
              <a:off x="2583100" y="2988100"/>
              <a:ext cx="18275" cy="16025"/>
            </a:xfrm>
            <a:custGeom>
              <a:avLst/>
              <a:gdLst/>
              <a:ahLst/>
              <a:cxnLst/>
              <a:rect l="l" t="t" r="r" b="b"/>
              <a:pathLst>
                <a:path w="731" h="641" extrusionOk="0">
                  <a:moveTo>
                    <a:pt x="75" y="566"/>
                  </a:moveTo>
                  <a:cubicBezTo>
                    <a:pt x="135" y="641"/>
                    <a:pt x="328" y="611"/>
                    <a:pt x="492" y="477"/>
                  </a:cubicBezTo>
                  <a:cubicBezTo>
                    <a:pt x="656" y="358"/>
                    <a:pt x="730" y="179"/>
                    <a:pt x="656" y="90"/>
                  </a:cubicBezTo>
                  <a:cubicBezTo>
                    <a:pt x="596" y="1"/>
                    <a:pt x="403" y="45"/>
                    <a:pt x="239" y="164"/>
                  </a:cubicBezTo>
                  <a:cubicBezTo>
                    <a:pt x="75" y="298"/>
                    <a:pt x="1" y="477"/>
                    <a:pt x="75" y="56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28"/>
            <p:cNvSpPr/>
            <p:nvPr/>
          </p:nvSpPr>
          <p:spPr>
            <a:xfrm>
              <a:off x="2563375" y="296615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45"/>
                  </a:moveTo>
                  <a:cubicBezTo>
                    <a:pt x="16" y="90"/>
                    <a:pt x="1" y="268"/>
                    <a:pt x="75" y="462"/>
                  </a:cubicBezTo>
                  <a:cubicBezTo>
                    <a:pt x="150" y="655"/>
                    <a:pt x="299" y="774"/>
                    <a:pt x="403" y="745"/>
                  </a:cubicBezTo>
                  <a:cubicBezTo>
                    <a:pt x="507" y="700"/>
                    <a:pt x="522" y="506"/>
                    <a:pt x="447" y="313"/>
                  </a:cubicBezTo>
                  <a:cubicBezTo>
                    <a:pt x="373" y="119"/>
                    <a:pt x="224" y="0"/>
                    <a:pt x="120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28"/>
            <p:cNvSpPr/>
            <p:nvPr/>
          </p:nvSpPr>
          <p:spPr>
            <a:xfrm>
              <a:off x="2597625" y="29672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134"/>
                  </a:moveTo>
                  <a:cubicBezTo>
                    <a:pt x="0" y="223"/>
                    <a:pt x="119" y="372"/>
                    <a:pt x="313" y="447"/>
                  </a:cubicBezTo>
                  <a:cubicBezTo>
                    <a:pt x="506" y="521"/>
                    <a:pt x="700" y="491"/>
                    <a:pt x="744" y="387"/>
                  </a:cubicBezTo>
                  <a:cubicBezTo>
                    <a:pt x="774" y="283"/>
                    <a:pt x="655" y="149"/>
                    <a:pt x="462" y="74"/>
                  </a:cubicBezTo>
                  <a:cubicBezTo>
                    <a:pt x="268" y="0"/>
                    <a:pt x="75" y="30"/>
                    <a:pt x="30" y="13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28"/>
            <p:cNvSpPr/>
            <p:nvPr/>
          </p:nvSpPr>
          <p:spPr>
            <a:xfrm>
              <a:off x="2542925" y="29356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135"/>
                  </a:moveTo>
                  <a:cubicBezTo>
                    <a:pt x="0" y="239"/>
                    <a:pt x="119" y="373"/>
                    <a:pt x="313" y="447"/>
                  </a:cubicBezTo>
                  <a:cubicBezTo>
                    <a:pt x="506" y="522"/>
                    <a:pt x="700" y="492"/>
                    <a:pt x="730" y="388"/>
                  </a:cubicBezTo>
                  <a:cubicBezTo>
                    <a:pt x="774" y="284"/>
                    <a:pt x="655" y="150"/>
                    <a:pt x="447" y="75"/>
                  </a:cubicBezTo>
                  <a:cubicBezTo>
                    <a:pt x="253" y="1"/>
                    <a:pt x="75" y="31"/>
                    <a:pt x="30" y="13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28"/>
            <p:cNvSpPr/>
            <p:nvPr/>
          </p:nvSpPr>
          <p:spPr>
            <a:xfrm>
              <a:off x="2578275" y="2948275"/>
              <a:ext cx="19375" cy="12700"/>
            </a:xfrm>
            <a:custGeom>
              <a:avLst/>
              <a:gdLst/>
              <a:ahLst/>
              <a:cxnLst/>
              <a:rect l="l" t="t" r="r" b="b"/>
              <a:pathLst>
                <a:path w="775" h="508" extrusionOk="0">
                  <a:moveTo>
                    <a:pt x="30" y="120"/>
                  </a:moveTo>
                  <a:cubicBezTo>
                    <a:pt x="0" y="224"/>
                    <a:pt x="119" y="358"/>
                    <a:pt x="313" y="433"/>
                  </a:cubicBezTo>
                  <a:cubicBezTo>
                    <a:pt x="506" y="507"/>
                    <a:pt x="700" y="492"/>
                    <a:pt x="744" y="388"/>
                  </a:cubicBezTo>
                  <a:cubicBezTo>
                    <a:pt x="774" y="284"/>
                    <a:pt x="655" y="135"/>
                    <a:pt x="462" y="60"/>
                  </a:cubicBezTo>
                  <a:cubicBezTo>
                    <a:pt x="268" y="1"/>
                    <a:pt x="75" y="16"/>
                    <a:pt x="30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28"/>
            <p:cNvSpPr/>
            <p:nvPr/>
          </p:nvSpPr>
          <p:spPr>
            <a:xfrm>
              <a:off x="2564500" y="2913300"/>
              <a:ext cx="13050" cy="19375"/>
            </a:xfrm>
            <a:custGeom>
              <a:avLst/>
              <a:gdLst/>
              <a:ahLst/>
              <a:cxnLst/>
              <a:rect l="l" t="t" r="r" b="b"/>
              <a:pathLst>
                <a:path w="522" h="775" extrusionOk="0">
                  <a:moveTo>
                    <a:pt x="120" y="45"/>
                  </a:moveTo>
                  <a:cubicBezTo>
                    <a:pt x="15" y="90"/>
                    <a:pt x="0" y="269"/>
                    <a:pt x="75" y="462"/>
                  </a:cubicBezTo>
                  <a:cubicBezTo>
                    <a:pt x="149" y="656"/>
                    <a:pt x="298" y="775"/>
                    <a:pt x="402" y="730"/>
                  </a:cubicBezTo>
                  <a:cubicBezTo>
                    <a:pt x="492" y="700"/>
                    <a:pt x="521" y="507"/>
                    <a:pt x="447" y="313"/>
                  </a:cubicBezTo>
                  <a:cubicBezTo>
                    <a:pt x="358" y="120"/>
                    <a:pt x="224" y="1"/>
                    <a:pt x="120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28"/>
            <p:cNvSpPr/>
            <p:nvPr/>
          </p:nvSpPr>
          <p:spPr>
            <a:xfrm>
              <a:off x="2539950" y="2881300"/>
              <a:ext cx="13050" cy="19750"/>
            </a:xfrm>
            <a:custGeom>
              <a:avLst/>
              <a:gdLst/>
              <a:ahLst/>
              <a:cxnLst/>
              <a:rect l="l" t="t" r="r" b="b"/>
              <a:pathLst>
                <a:path w="522" h="790" extrusionOk="0">
                  <a:moveTo>
                    <a:pt x="119" y="45"/>
                  </a:moveTo>
                  <a:cubicBezTo>
                    <a:pt x="30" y="90"/>
                    <a:pt x="0" y="283"/>
                    <a:pt x="74" y="477"/>
                  </a:cubicBezTo>
                  <a:cubicBezTo>
                    <a:pt x="164" y="656"/>
                    <a:pt x="298" y="790"/>
                    <a:pt x="402" y="745"/>
                  </a:cubicBezTo>
                  <a:cubicBezTo>
                    <a:pt x="506" y="700"/>
                    <a:pt x="521" y="507"/>
                    <a:pt x="447" y="328"/>
                  </a:cubicBezTo>
                  <a:cubicBezTo>
                    <a:pt x="372" y="135"/>
                    <a:pt x="223" y="1"/>
                    <a:pt x="119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28"/>
            <p:cNvSpPr/>
            <p:nvPr/>
          </p:nvSpPr>
          <p:spPr>
            <a:xfrm>
              <a:off x="2777350" y="2993325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90" y="45"/>
                  </a:moveTo>
                  <a:cubicBezTo>
                    <a:pt x="194" y="0"/>
                    <a:pt x="358" y="104"/>
                    <a:pt x="447" y="283"/>
                  </a:cubicBezTo>
                  <a:cubicBezTo>
                    <a:pt x="551" y="461"/>
                    <a:pt x="551" y="655"/>
                    <a:pt x="462" y="700"/>
                  </a:cubicBezTo>
                  <a:cubicBezTo>
                    <a:pt x="358" y="759"/>
                    <a:pt x="194" y="655"/>
                    <a:pt x="105" y="476"/>
                  </a:cubicBezTo>
                  <a:cubicBezTo>
                    <a:pt x="1" y="283"/>
                    <a:pt x="1" y="104"/>
                    <a:pt x="90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28"/>
            <p:cNvSpPr/>
            <p:nvPr/>
          </p:nvSpPr>
          <p:spPr>
            <a:xfrm>
              <a:off x="2733825" y="3023825"/>
              <a:ext cx="19725" cy="12675"/>
            </a:xfrm>
            <a:custGeom>
              <a:avLst/>
              <a:gdLst/>
              <a:ahLst/>
              <a:cxnLst/>
              <a:rect l="l" t="t" r="r" b="b"/>
              <a:pathLst>
                <a:path w="789" h="507" extrusionOk="0">
                  <a:moveTo>
                    <a:pt x="759" y="120"/>
                  </a:moveTo>
                  <a:cubicBezTo>
                    <a:pt x="789" y="224"/>
                    <a:pt x="655" y="373"/>
                    <a:pt x="462" y="432"/>
                  </a:cubicBezTo>
                  <a:cubicBezTo>
                    <a:pt x="268" y="507"/>
                    <a:pt x="74" y="477"/>
                    <a:pt x="45" y="373"/>
                  </a:cubicBezTo>
                  <a:cubicBezTo>
                    <a:pt x="0" y="268"/>
                    <a:pt x="134" y="135"/>
                    <a:pt x="328" y="60"/>
                  </a:cubicBezTo>
                  <a:cubicBezTo>
                    <a:pt x="536" y="1"/>
                    <a:pt x="715" y="30"/>
                    <a:pt x="759" y="12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28"/>
            <p:cNvSpPr/>
            <p:nvPr/>
          </p:nvSpPr>
          <p:spPr>
            <a:xfrm>
              <a:off x="2728600" y="305435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30" y="387"/>
                  </a:moveTo>
                  <a:cubicBezTo>
                    <a:pt x="1" y="283"/>
                    <a:pt x="120" y="134"/>
                    <a:pt x="313" y="75"/>
                  </a:cubicBezTo>
                  <a:cubicBezTo>
                    <a:pt x="507" y="0"/>
                    <a:pt x="700" y="30"/>
                    <a:pt x="745" y="134"/>
                  </a:cubicBezTo>
                  <a:cubicBezTo>
                    <a:pt x="775" y="238"/>
                    <a:pt x="641" y="372"/>
                    <a:pt x="447" y="447"/>
                  </a:cubicBezTo>
                  <a:cubicBezTo>
                    <a:pt x="254" y="521"/>
                    <a:pt x="60" y="491"/>
                    <a:pt x="30" y="38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28"/>
            <p:cNvSpPr/>
            <p:nvPr/>
          </p:nvSpPr>
          <p:spPr>
            <a:xfrm>
              <a:off x="2747950" y="3004475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45" y="90"/>
                  </a:moveTo>
                  <a:cubicBezTo>
                    <a:pt x="105" y="1"/>
                    <a:pt x="298" y="1"/>
                    <a:pt x="477" y="105"/>
                  </a:cubicBezTo>
                  <a:cubicBezTo>
                    <a:pt x="656" y="209"/>
                    <a:pt x="760" y="358"/>
                    <a:pt x="700" y="462"/>
                  </a:cubicBezTo>
                  <a:cubicBezTo>
                    <a:pt x="656" y="551"/>
                    <a:pt x="462" y="551"/>
                    <a:pt x="284" y="447"/>
                  </a:cubicBezTo>
                  <a:cubicBezTo>
                    <a:pt x="105" y="358"/>
                    <a:pt x="1" y="194"/>
                    <a:pt x="4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28"/>
            <p:cNvSpPr/>
            <p:nvPr/>
          </p:nvSpPr>
          <p:spPr>
            <a:xfrm>
              <a:off x="2381800" y="3003725"/>
              <a:ext cx="17125" cy="17525"/>
            </a:xfrm>
            <a:custGeom>
              <a:avLst/>
              <a:gdLst/>
              <a:ahLst/>
              <a:cxnLst/>
              <a:rect l="l" t="t" r="r" b="b"/>
              <a:pathLst>
                <a:path w="685" h="701" extrusionOk="0">
                  <a:moveTo>
                    <a:pt x="74" y="75"/>
                  </a:moveTo>
                  <a:cubicBezTo>
                    <a:pt x="0" y="150"/>
                    <a:pt x="60" y="343"/>
                    <a:pt x="194" y="492"/>
                  </a:cubicBezTo>
                  <a:cubicBezTo>
                    <a:pt x="342" y="641"/>
                    <a:pt x="521" y="700"/>
                    <a:pt x="595" y="626"/>
                  </a:cubicBezTo>
                  <a:cubicBezTo>
                    <a:pt x="685" y="537"/>
                    <a:pt x="625" y="358"/>
                    <a:pt x="476" y="209"/>
                  </a:cubicBezTo>
                  <a:cubicBezTo>
                    <a:pt x="342" y="60"/>
                    <a:pt x="164" y="1"/>
                    <a:pt x="74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28"/>
            <p:cNvSpPr/>
            <p:nvPr/>
          </p:nvSpPr>
          <p:spPr>
            <a:xfrm>
              <a:off x="2410825" y="3033125"/>
              <a:ext cx="15650" cy="18275"/>
            </a:xfrm>
            <a:custGeom>
              <a:avLst/>
              <a:gdLst/>
              <a:ahLst/>
              <a:cxnLst/>
              <a:rect l="l" t="t" r="r" b="b"/>
              <a:pathLst>
                <a:path w="626" h="731" extrusionOk="0">
                  <a:moveTo>
                    <a:pt x="536" y="75"/>
                  </a:moveTo>
                  <a:cubicBezTo>
                    <a:pt x="447" y="1"/>
                    <a:pt x="283" y="90"/>
                    <a:pt x="149" y="254"/>
                  </a:cubicBezTo>
                  <a:cubicBezTo>
                    <a:pt x="30" y="417"/>
                    <a:pt x="0" y="596"/>
                    <a:pt x="89" y="671"/>
                  </a:cubicBezTo>
                  <a:cubicBezTo>
                    <a:pt x="179" y="730"/>
                    <a:pt x="357" y="656"/>
                    <a:pt x="476" y="492"/>
                  </a:cubicBezTo>
                  <a:cubicBezTo>
                    <a:pt x="595" y="328"/>
                    <a:pt x="625" y="135"/>
                    <a:pt x="536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28"/>
            <p:cNvSpPr/>
            <p:nvPr/>
          </p:nvSpPr>
          <p:spPr>
            <a:xfrm>
              <a:off x="2434250" y="3058425"/>
              <a:ext cx="11950" cy="19750"/>
            </a:xfrm>
            <a:custGeom>
              <a:avLst/>
              <a:gdLst/>
              <a:ahLst/>
              <a:cxnLst/>
              <a:rect l="l" t="t" r="r" b="b"/>
              <a:pathLst>
                <a:path w="478" h="790" extrusionOk="0">
                  <a:moveTo>
                    <a:pt x="165" y="31"/>
                  </a:moveTo>
                  <a:cubicBezTo>
                    <a:pt x="60" y="46"/>
                    <a:pt x="1" y="224"/>
                    <a:pt x="45" y="433"/>
                  </a:cubicBezTo>
                  <a:cubicBezTo>
                    <a:pt x="75" y="641"/>
                    <a:pt x="194" y="790"/>
                    <a:pt x="313" y="760"/>
                  </a:cubicBezTo>
                  <a:cubicBezTo>
                    <a:pt x="418" y="745"/>
                    <a:pt x="477" y="566"/>
                    <a:pt x="432" y="358"/>
                  </a:cubicBezTo>
                  <a:cubicBezTo>
                    <a:pt x="388" y="150"/>
                    <a:pt x="269" y="1"/>
                    <a:pt x="165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28"/>
            <p:cNvSpPr/>
            <p:nvPr/>
          </p:nvSpPr>
          <p:spPr>
            <a:xfrm>
              <a:off x="2455850" y="3079650"/>
              <a:ext cx="15650" cy="18250"/>
            </a:xfrm>
            <a:custGeom>
              <a:avLst/>
              <a:gdLst/>
              <a:ahLst/>
              <a:cxnLst/>
              <a:rect l="l" t="t" r="r" b="b"/>
              <a:pathLst>
                <a:path w="626" h="730" extrusionOk="0">
                  <a:moveTo>
                    <a:pt x="89" y="655"/>
                  </a:moveTo>
                  <a:cubicBezTo>
                    <a:pt x="179" y="730"/>
                    <a:pt x="357" y="640"/>
                    <a:pt x="476" y="492"/>
                  </a:cubicBezTo>
                  <a:cubicBezTo>
                    <a:pt x="595" y="313"/>
                    <a:pt x="625" y="134"/>
                    <a:pt x="551" y="60"/>
                  </a:cubicBezTo>
                  <a:cubicBezTo>
                    <a:pt x="462" y="0"/>
                    <a:pt x="283" y="75"/>
                    <a:pt x="164" y="238"/>
                  </a:cubicBezTo>
                  <a:cubicBezTo>
                    <a:pt x="30" y="402"/>
                    <a:pt x="0" y="596"/>
                    <a:pt x="89" y="65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28"/>
            <p:cNvSpPr/>
            <p:nvPr/>
          </p:nvSpPr>
          <p:spPr>
            <a:xfrm>
              <a:off x="2477800" y="31057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45" y="372"/>
                  </a:moveTo>
                  <a:cubicBezTo>
                    <a:pt x="789" y="283"/>
                    <a:pt x="655" y="134"/>
                    <a:pt x="462" y="60"/>
                  </a:cubicBezTo>
                  <a:cubicBezTo>
                    <a:pt x="268" y="0"/>
                    <a:pt x="75" y="15"/>
                    <a:pt x="45" y="119"/>
                  </a:cubicBezTo>
                  <a:cubicBezTo>
                    <a:pt x="0" y="224"/>
                    <a:pt x="134" y="372"/>
                    <a:pt x="328" y="432"/>
                  </a:cubicBezTo>
                  <a:cubicBezTo>
                    <a:pt x="521" y="506"/>
                    <a:pt x="715" y="491"/>
                    <a:pt x="745" y="37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28"/>
            <p:cNvSpPr/>
            <p:nvPr/>
          </p:nvSpPr>
          <p:spPr>
            <a:xfrm>
              <a:off x="2519100" y="3132125"/>
              <a:ext cx="16775" cy="17500"/>
            </a:xfrm>
            <a:custGeom>
              <a:avLst/>
              <a:gdLst/>
              <a:ahLst/>
              <a:cxnLst/>
              <a:rect l="l" t="t" r="r" b="b"/>
              <a:pathLst>
                <a:path w="671" h="700" extrusionOk="0">
                  <a:moveTo>
                    <a:pt x="596" y="625"/>
                  </a:moveTo>
                  <a:cubicBezTo>
                    <a:pt x="670" y="551"/>
                    <a:pt x="626" y="357"/>
                    <a:pt x="477" y="208"/>
                  </a:cubicBezTo>
                  <a:cubicBezTo>
                    <a:pt x="343" y="60"/>
                    <a:pt x="164" y="0"/>
                    <a:pt x="75" y="75"/>
                  </a:cubicBezTo>
                  <a:cubicBezTo>
                    <a:pt x="1" y="149"/>
                    <a:pt x="45" y="342"/>
                    <a:pt x="194" y="491"/>
                  </a:cubicBezTo>
                  <a:cubicBezTo>
                    <a:pt x="343" y="640"/>
                    <a:pt x="521" y="700"/>
                    <a:pt x="596" y="62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28"/>
            <p:cNvSpPr/>
            <p:nvPr/>
          </p:nvSpPr>
          <p:spPr>
            <a:xfrm>
              <a:off x="2577525" y="3152950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596" y="611"/>
                  </a:moveTo>
                  <a:cubicBezTo>
                    <a:pt x="685" y="536"/>
                    <a:pt x="626" y="358"/>
                    <a:pt x="492" y="209"/>
                  </a:cubicBezTo>
                  <a:cubicBezTo>
                    <a:pt x="343" y="60"/>
                    <a:pt x="164" y="1"/>
                    <a:pt x="75" y="75"/>
                  </a:cubicBezTo>
                  <a:cubicBezTo>
                    <a:pt x="0" y="149"/>
                    <a:pt x="60" y="328"/>
                    <a:pt x="194" y="477"/>
                  </a:cubicBezTo>
                  <a:cubicBezTo>
                    <a:pt x="343" y="626"/>
                    <a:pt x="521" y="685"/>
                    <a:pt x="596" y="61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28"/>
            <p:cNvSpPr/>
            <p:nvPr/>
          </p:nvSpPr>
          <p:spPr>
            <a:xfrm>
              <a:off x="2359450" y="2894700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314" y="15"/>
                  </a:moveTo>
                  <a:cubicBezTo>
                    <a:pt x="418" y="45"/>
                    <a:pt x="477" y="224"/>
                    <a:pt x="433" y="432"/>
                  </a:cubicBezTo>
                  <a:cubicBezTo>
                    <a:pt x="388" y="626"/>
                    <a:pt x="254" y="775"/>
                    <a:pt x="150" y="745"/>
                  </a:cubicBezTo>
                  <a:cubicBezTo>
                    <a:pt x="46" y="730"/>
                    <a:pt x="1" y="536"/>
                    <a:pt x="46" y="343"/>
                  </a:cubicBezTo>
                  <a:cubicBezTo>
                    <a:pt x="90" y="134"/>
                    <a:pt x="209" y="0"/>
                    <a:pt x="314" y="1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28"/>
            <p:cNvSpPr/>
            <p:nvPr/>
          </p:nvSpPr>
          <p:spPr>
            <a:xfrm>
              <a:off x="2366900" y="286047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700" y="89"/>
                  </a:moveTo>
                  <a:cubicBezTo>
                    <a:pt x="760" y="194"/>
                    <a:pt x="656" y="342"/>
                    <a:pt x="477" y="447"/>
                  </a:cubicBezTo>
                  <a:cubicBezTo>
                    <a:pt x="298" y="551"/>
                    <a:pt x="105" y="566"/>
                    <a:pt x="45" y="462"/>
                  </a:cubicBezTo>
                  <a:cubicBezTo>
                    <a:pt x="1" y="372"/>
                    <a:pt x="90" y="208"/>
                    <a:pt x="283" y="104"/>
                  </a:cubicBezTo>
                  <a:cubicBezTo>
                    <a:pt x="462" y="0"/>
                    <a:pt x="656" y="0"/>
                    <a:pt x="700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28"/>
            <p:cNvSpPr/>
            <p:nvPr/>
          </p:nvSpPr>
          <p:spPr>
            <a:xfrm>
              <a:off x="2459200" y="2751050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700" y="90"/>
                  </a:moveTo>
                  <a:cubicBezTo>
                    <a:pt x="759" y="194"/>
                    <a:pt x="655" y="343"/>
                    <a:pt x="476" y="447"/>
                  </a:cubicBezTo>
                  <a:cubicBezTo>
                    <a:pt x="298" y="552"/>
                    <a:pt x="104" y="552"/>
                    <a:pt x="45" y="462"/>
                  </a:cubicBezTo>
                  <a:cubicBezTo>
                    <a:pt x="0" y="373"/>
                    <a:pt x="89" y="209"/>
                    <a:pt x="283" y="105"/>
                  </a:cubicBezTo>
                  <a:cubicBezTo>
                    <a:pt x="461" y="1"/>
                    <a:pt x="640" y="1"/>
                    <a:pt x="70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28"/>
            <p:cNvSpPr/>
            <p:nvPr/>
          </p:nvSpPr>
          <p:spPr>
            <a:xfrm>
              <a:off x="2435750" y="2792750"/>
              <a:ext cx="19000" cy="13775"/>
            </a:xfrm>
            <a:custGeom>
              <a:avLst/>
              <a:gdLst/>
              <a:ahLst/>
              <a:cxnLst/>
              <a:rect l="l" t="t" r="r" b="b"/>
              <a:pathLst>
                <a:path w="760" h="551" extrusionOk="0">
                  <a:moveTo>
                    <a:pt x="700" y="461"/>
                  </a:moveTo>
                  <a:cubicBezTo>
                    <a:pt x="655" y="551"/>
                    <a:pt x="462" y="551"/>
                    <a:pt x="283" y="447"/>
                  </a:cubicBezTo>
                  <a:cubicBezTo>
                    <a:pt x="105" y="342"/>
                    <a:pt x="0" y="179"/>
                    <a:pt x="45" y="89"/>
                  </a:cubicBezTo>
                  <a:cubicBezTo>
                    <a:pt x="105" y="0"/>
                    <a:pt x="298" y="0"/>
                    <a:pt x="477" y="104"/>
                  </a:cubicBezTo>
                  <a:cubicBezTo>
                    <a:pt x="655" y="208"/>
                    <a:pt x="759" y="357"/>
                    <a:pt x="700" y="46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28"/>
            <p:cNvSpPr/>
            <p:nvPr/>
          </p:nvSpPr>
          <p:spPr>
            <a:xfrm>
              <a:off x="2426450" y="2759625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625" y="596"/>
                  </a:moveTo>
                  <a:cubicBezTo>
                    <a:pt x="551" y="670"/>
                    <a:pt x="372" y="625"/>
                    <a:pt x="209" y="477"/>
                  </a:cubicBezTo>
                  <a:cubicBezTo>
                    <a:pt x="60" y="343"/>
                    <a:pt x="0" y="149"/>
                    <a:pt x="75" y="75"/>
                  </a:cubicBezTo>
                  <a:cubicBezTo>
                    <a:pt x="149" y="0"/>
                    <a:pt x="343" y="45"/>
                    <a:pt x="491" y="194"/>
                  </a:cubicBezTo>
                  <a:cubicBezTo>
                    <a:pt x="640" y="328"/>
                    <a:pt x="700" y="506"/>
                    <a:pt x="625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28"/>
            <p:cNvSpPr/>
            <p:nvPr/>
          </p:nvSpPr>
          <p:spPr>
            <a:xfrm>
              <a:off x="2486725" y="27186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700" y="90"/>
                  </a:moveTo>
                  <a:cubicBezTo>
                    <a:pt x="760" y="194"/>
                    <a:pt x="655" y="358"/>
                    <a:pt x="477" y="462"/>
                  </a:cubicBezTo>
                  <a:cubicBezTo>
                    <a:pt x="298" y="552"/>
                    <a:pt x="105" y="567"/>
                    <a:pt x="45" y="462"/>
                  </a:cubicBezTo>
                  <a:cubicBezTo>
                    <a:pt x="1" y="373"/>
                    <a:pt x="105" y="209"/>
                    <a:pt x="283" y="105"/>
                  </a:cubicBezTo>
                  <a:cubicBezTo>
                    <a:pt x="462" y="1"/>
                    <a:pt x="655" y="1"/>
                    <a:pt x="70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28"/>
            <p:cNvSpPr/>
            <p:nvPr/>
          </p:nvSpPr>
          <p:spPr>
            <a:xfrm>
              <a:off x="2680600" y="2805400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45" y="372"/>
                  </a:moveTo>
                  <a:cubicBezTo>
                    <a:pt x="715" y="476"/>
                    <a:pt x="522" y="506"/>
                    <a:pt x="328" y="447"/>
                  </a:cubicBezTo>
                  <a:cubicBezTo>
                    <a:pt x="135" y="372"/>
                    <a:pt x="1" y="238"/>
                    <a:pt x="30" y="134"/>
                  </a:cubicBezTo>
                  <a:cubicBezTo>
                    <a:pt x="75" y="30"/>
                    <a:pt x="254" y="0"/>
                    <a:pt x="462" y="60"/>
                  </a:cubicBezTo>
                  <a:cubicBezTo>
                    <a:pt x="655" y="134"/>
                    <a:pt x="789" y="268"/>
                    <a:pt x="745" y="37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28"/>
            <p:cNvSpPr/>
            <p:nvPr/>
          </p:nvSpPr>
          <p:spPr>
            <a:xfrm>
              <a:off x="2522450" y="2747350"/>
              <a:ext cx="19375" cy="12675"/>
            </a:xfrm>
            <a:custGeom>
              <a:avLst/>
              <a:gdLst/>
              <a:ahLst/>
              <a:cxnLst/>
              <a:rect l="l" t="t" r="r" b="b"/>
              <a:pathLst>
                <a:path w="775" h="507" extrusionOk="0">
                  <a:moveTo>
                    <a:pt x="745" y="372"/>
                  </a:moveTo>
                  <a:cubicBezTo>
                    <a:pt x="700" y="476"/>
                    <a:pt x="521" y="506"/>
                    <a:pt x="328" y="447"/>
                  </a:cubicBezTo>
                  <a:cubicBezTo>
                    <a:pt x="120" y="372"/>
                    <a:pt x="0" y="238"/>
                    <a:pt x="30" y="134"/>
                  </a:cubicBezTo>
                  <a:cubicBezTo>
                    <a:pt x="60" y="30"/>
                    <a:pt x="254" y="0"/>
                    <a:pt x="447" y="60"/>
                  </a:cubicBezTo>
                  <a:cubicBezTo>
                    <a:pt x="641" y="134"/>
                    <a:pt x="774" y="268"/>
                    <a:pt x="745" y="37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28"/>
            <p:cNvSpPr/>
            <p:nvPr/>
          </p:nvSpPr>
          <p:spPr>
            <a:xfrm>
              <a:off x="2479650" y="2754775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313" y="745"/>
                  </a:moveTo>
                  <a:cubicBezTo>
                    <a:pt x="209" y="775"/>
                    <a:pt x="90" y="626"/>
                    <a:pt x="45" y="432"/>
                  </a:cubicBezTo>
                  <a:cubicBezTo>
                    <a:pt x="1" y="224"/>
                    <a:pt x="45" y="45"/>
                    <a:pt x="150" y="16"/>
                  </a:cubicBezTo>
                  <a:cubicBezTo>
                    <a:pt x="254" y="1"/>
                    <a:pt x="388" y="135"/>
                    <a:pt x="432" y="343"/>
                  </a:cubicBezTo>
                  <a:cubicBezTo>
                    <a:pt x="477" y="552"/>
                    <a:pt x="432" y="730"/>
                    <a:pt x="313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28"/>
            <p:cNvSpPr/>
            <p:nvPr/>
          </p:nvSpPr>
          <p:spPr>
            <a:xfrm>
              <a:off x="2496025" y="2738400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194" y="760"/>
                  </a:moveTo>
                  <a:cubicBezTo>
                    <a:pt x="90" y="760"/>
                    <a:pt x="1" y="581"/>
                    <a:pt x="16" y="373"/>
                  </a:cubicBezTo>
                  <a:cubicBezTo>
                    <a:pt x="16" y="179"/>
                    <a:pt x="105" y="1"/>
                    <a:pt x="209" y="16"/>
                  </a:cubicBezTo>
                  <a:cubicBezTo>
                    <a:pt x="328" y="16"/>
                    <a:pt x="417" y="179"/>
                    <a:pt x="403" y="388"/>
                  </a:cubicBezTo>
                  <a:cubicBezTo>
                    <a:pt x="403" y="596"/>
                    <a:pt x="313" y="760"/>
                    <a:pt x="194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28"/>
            <p:cNvSpPr/>
            <p:nvPr/>
          </p:nvSpPr>
          <p:spPr>
            <a:xfrm>
              <a:off x="2517250" y="2799075"/>
              <a:ext cx="17500" cy="16750"/>
            </a:xfrm>
            <a:custGeom>
              <a:avLst/>
              <a:gdLst/>
              <a:ahLst/>
              <a:cxnLst/>
              <a:rect l="l" t="t" r="r" b="b"/>
              <a:pathLst>
                <a:path w="700" h="670" extrusionOk="0">
                  <a:moveTo>
                    <a:pt x="625" y="595"/>
                  </a:moveTo>
                  <a:cubicBezTo>
                    <a:pt x="551" y="670"/>
                    <a:pt x="357" y="625"/>
                    <a:pt x="208" y="476"/>
                  </a:cubicBezTo>
                  <a:cubicBezTo>
                    <a:pt x="60" y="342"/>
                    <a:pt x="0" y="164"/>
                    <a:pt x="75" y="74"/>
                  </a:cubicBezTo>
                  <a:cubicBezTo>
                    <a:pt x="149" y="0"/>
                    <a:pt x="342" y="45"/>
                    <a:pt x="491" y="194"/>
                  </a:cubicBezTo>
                  <a:cubicBezTo>
                    <a:pt x="640" y="328"/>
                    <a:pt x="700" y="521"/>
                    <a:pt x="625" y="59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28"/>
            <p:cNvSpPr/>
            <p:nvPr/>
          </p:nvSpPr>
          <p:spPr>
            <a:xfrm>
              <a:off x="2506075" y="2760000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194" y="759"/>
                  </a:moveTo>
                  <a:cubicBezTo>
                    <a:pt x="75" y="744"/>
                    <a:pt x="1" y="581"/>
                    <a:pt x="1" y="372"/>
                  </a:cubicBezTo>
                  <a:cubicBezTo>
                    <a:pt x="1" y="164"/>
                    <a:pt x="90" y="0"/>
                    <a:pt x="209" y="0"/>
                  </a:cubicBezTo>
                  <a:cubicBezTo>
                    <a:pt x="313" y="0"/>
                    <a:pt x="402" y="179"/>
                    <a:pt x="402" y="387"/>
                  </a:cubicBezTo>
                  <a:cubicBezTo>
                    <a:pt x="388" y="596"/>
                    <a:pt x="298" y="759"/>
                    <a:pt x="194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28"/>
            <p:cNvSpPr/>
            <p:nvPr/>
          </p:nvSpPr>
          <p:spPr>
            <a:xfrm>
              <a:off x="2504600" y="2840375"/>
              <a:ext cx="10050" cy="19000"/>
            </a:xfrm>
            <a:custGeom>
              <a:avLst/>
              <a:gdLst/>
              <a:ahLst/>
              <a:cxnLst/>
              <a:rect l="l" t="t" r="r" b="b"/>
              <a:pathLst>
                <a:path w="402" h="760" extrusionOk="0">
                  <a:moveTo>
                    <a:pt x="194" y="759"/>
                  </a:moveTo>
                  <a:cubicBezTo>
                    <a:pt x="74" y="759"/>
                    <a:pt x="0" y="581"/>
                    <a:pt x="0" y="372"/>
                  </a:cubicBezTo>
                  <a:cubicBezTo>
                    <a:pt x="0" y="164"/>
                    <a:pt x="104" y="0"/>
                    <a:pt x="208" y="0"/>
                  </a:cubicBezTo>
                  <a:cubicBezTo>
                    <a:pt x="313" y="15"/>
                    <a:pt x="402" y="179"/>
                    <a:pt x="402" y="387"/>
                  </a:cubicBezTo>
                  <a:cubicBezTo>
                    <a:pt x="387" y="596"/>
                    <a:pt x="298" y="759"/>
                    <a:pt x="194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28"/>
            <p:cNvSpPr/>
            <p:nvPr/>
          </p:nvSpPr>
          <p:spPr>
            <a:xfrm>
              <a:off x="2476300" y="280130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477"/>
                  </a:moveTo>
                  <a:cubicBezTo>
                    <a:pt x="1" y="373"/>
                    <a:pt x="105" y="224"/>
                    <a:pt x="284" y="119"/>
                  </a:cubicBezTo>
                  <a:cubicBezTo>
                    <a:pt x="462" y="15"/>
                    <a:pt x="656" y="0"/>
                    <a:pt x="715" y="105"/>
                  </a:cubicBezTo>
                  <a:cubicBezTo>
                    <a:pt x="760" y="194"/>
                    <a:pt x="656" y="358"/>
                    <a:pt x="477" y="462"/>
                  </a:cubicBezTo>
                  <a:cubicBezTo>
                    <a:pt x="298" y="566"/>
                    <a:pt x="105" y="566"/>
                    <a:pt x="60" y="47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28"/>
            <p:cNvSpPr/>
            <p:nvPr/>
          </p:nvSpPr>
          <p:spPr>
            <a:xfrm>
              <a:off x="2496400" y="2812450"/>
              <a:ext cx="19375" cy="12700"/>
            </a:xfrm>
            <a:custGeom>
              <a:avLst/>
              <a:gdLst/>
              <a:ahLst/>
              <a:cxnLst/>
              <a:rect l="l" t="t" r="r" b="b"/>
              <a:pathLst>
                <a:path w="775" h="508" extrusionOk="0">
                  <a:moveTo>
                    <a:pt x="30" y="358"/>
                  </a:moveTo>
                  <a:cubicBezTo>
                    <a:pt x="1" y="239"/>
                    <a:pt x="135" y="120"/>
                    <a:pt x="328" y="60"/>
                  </a:cubicBezTo>
                  <a:cubicBezTo>
                    <a:pt x="536" y="1"/>
                    <a:pt x="715" y="46"/>
                    <a:pt x="745" y="150"/>
                  </a:cubicBezTo>
                  <a:cubicBezTo>
                    <a:pt x="775" y="254"/>
                    <a:pt x="641" y="388"/>
                    <a:pt x="447" y="447"/>
                  </a:cubicBezTo>
                  <a:cubicBezTo>
                    <a:pt x="239" y="507"/>
                    <a:pt x="60" y="462"/>
                    <a:pt x="30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28"/>
            <p:cNvSpPr/>
            <p:nvPr/>
          </p:nvSpPr>
          <p:spPr>
            <a:xfrm>
              <a:off x="2463650" y="2776000"/>
              <a:ext cx="17525" cy="17125"/>
            </a:xfrm>
            <a:custGeom>
              <a:avLst/>
              <a:gdLst/>
              <a:ahLst/>
              <a:cxnLst/>
              <a:rect l="l" t="t" r="r" b="b"/>
              <a:pathLst>
                <a:path w="701" h="685" extrusionOk="0">
                  <a:moveTo>
                    <a:pt x="626" y="596"/>
                  </a:moveTo>
                  <a:cubicBezTo>
                    <a:pt x="551" y="685"/>
                    <a:pt x="358" y="625"/>
                    <a:pt x="209" y="491"/>
                  </a:cubicBezTo>
                  <a:cubicBezTo>
                    <a:pt x="60" y="343"/>
                    <a:pt x="1" y="164"/>
                    <a:pt x="75" y="75"/>
                  </a:cubicBezTo>
                  <a:cubicBezTo>
                    <a:pt x="150" y="0"/>
                    <a:pt x="343" y="60"/>
                    <a:pt x="492" y="194"/>
                  </a:cubicBezTo>
                  <a:cubicBezTo>
                    <a:pt x="641" y="343"/>
                    <a:pt x="700" y="521"/>
                    <a:pt x="626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28"/>
            <p:cNvSpPr/>
            <p:nvPr/>
          </p:nvSpPr>
          <p:spPr>
            <a:xfrm>
              <a:off x="2442075" y="282065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759" y="224"/>
                  </a:moveTo>
                  <a:cubicBezTo>
                    <a:pt x="745" y="343"/>
                    <a:pt x="581" y="417"/>
                    <a:pt x="372" y="402"/>
                  </a:cubicBezTo>
                  <a:cubicBezTo>
                    <a:pt x="164" y="387"/>
                    <a:pt x="0" y="298"/>
                    <a:pt x="15" y="179"/>
                  </a:cubicBezTo>
                  <a:cubicBezTo>
                    <a:pt x="15" y="75"/>
                    <a:pt x="194" y="0"/>
                    <a:pt x="387" y="15"/>
                  </a:cubicBezTo>
                  <a:cubicBezTo>
                    <a:pt x="596" y="15"/>
                    <a:pt x="759" y="119"/>
                    <a:pt x="759" y="22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28"/>
            <p:cNvSpPr/>
            <p:nvPr/>
          </p:nvSpPr>
          <p:spPr>
            <a:xfrm>
              <a:off x="2402625" y="27875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656"/>
                  </a:moveTo>
                  <a:cubicBezTo>
                    <a:pt x="462" y="730"/>
                    <a:pt x="298" y="656"/>
                    <a:pt x="164" y="492"/>
                  </a:cubicBezTo>
                  <a:cubicBezTo>
                    <a:pt x="30" y="328"/>
                    <a:pt x="1" y="135"/>
                    <a:pt x="90" y="75"/>
                  </a:cubicBezTo>
                  <a:cubicBezTo>
                    <a:pt x="164" y="1"/>
                    <a:pt x="343" y="75"/>
                    <a:pt x="477" y="239"/>
                  </a:cubicBezTo>
                  <a:cubicBezTo>
                    <a:pt x="611" y="403"/>
                    <a:pt x="641" y="596"/>
                    <a:pt x="551" y="65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28"/>
            <p:cNvSpPr/>
            <p:nvPr/>
          </p:nvSpPr>
          <p:spPr>
            <a:xfrm>
              <a:off x="2458450" y="285972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551" y="655"/>
                  </a:moveTo>
                  <a:cubicBezTo>
                    <a:pt x="462" y="730"/>
                    <a:pt x="283" y="655"/>
                    <a:pt x="164" y="492"/>
                  </a:cubicBezTo>
                  <a:cubicBezTo>
                    <a:pt x="30" y="328"/>
                    <a:pt x="0" y="134"/>
                    <a:pt x="75" y="75"/>
                  </a:cubicBezTo>
                  <a:cubicBezTo>
                    <a:pt x="164" y="0"/>
                    <a:pt x="343" y="75"/>
                    <a:pt x="477" y="238"/>
                  </a:cubicBezTo>
                  <a:cubicBezTo>
                    <a:pt x="596" y="402"/>
                    <a:pt x="640" y="596"/>
                    <a:pt x="551" y="65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28"/>
            <p:cNvSpPr/>
            <p:nvPr/>
          </p:nvSpPr>
          <p:spPr>
            <a:xfrm>
              <a:off x="2436125" y="283777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85"/>
                  </a:moveTo>
                  <a:cubicBezTo>
                    <a:pt x="0" y="625"/>
                    <a:pt x="15" y="432"/>
                    <a:pt x="134" y="268"/>
                  </a:cubicBezTo>
                  <a:cubicBezTo>
                    <a:pt x="253" y="89"/>
                    <a:pt x="417" y="0"/>
                    <a:pt x="506" y="75"/>
                  </a:cubicBezTo>
                  <a:cubicBezTo>
                    <a:pt x="610" y="134"/>
                    <a:pt x="581" y="313"/>
                    <a:pt x="462" y="491"/>
                  </a:cubicBezTo>
                  <a:cubicBezTo>
                    <a:pt x="343" y="655"/>
                    <a:pt x="179" y="744"/>
                    <a:pt x="90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28"/>
            <p:cNvSpPr/>
            <p:nvPr/>
          </p:nvSpPr>
          <p:spPr>
            <a:xfrm>
              <a:off x="2487100" y="2841475"/>
              <a:ext cx="11550" cy="19750"/>
            </a:xfrm>
            <a:custGeom>
              <a:avLst/>
              <a:gdLst/>
              <a:ahLst/>
              <a:cxnLst/>
              <a:rect l="l" t="t" r="r" b="b"/>
              <a:pathLst>
                <a:path w="462" h="790" extrusionOk="0">
                  <a:moveTo>
                    <a:pt x="164" y="760"/>
                  </a:moveTo>
                  <a:cubicBezTo>
                    <a:pt x="60" y="745"/>
                    <a:pt x="0" y="567"/>
                    <a:pt x="30" y="358"/>
                  </a:cubicBezTo>
                  <a:cubicBezTo>
                    <a:pt x="75" y="165"/>
                    <a:pt x="179" y="1"/>
                    <a:pt x="283" y="31"/>
                  </a:cubicBezTo>
                  <a:cubicBezTo>
                    <a:pt x="402" y="46"/>
                    <a:pt x="462" y="224"/>
                    <a:pt x="432" y="433"/>
                  </a:cubicBezTo>
                  <a:cubicBezTo>
                    <a:pt x="387" y="626"/>
                    <a:pt x="283" y="790"/>
                    <a:pt x="164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28"/>
            <p:cNvSpPr/>
            <p:nvPr/>
          </p:nvSpPr>
          <p:spPr>
            <a:xfrm>
              <a:off x="2452875" y="28801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403"/>
                  </a:moveTo>
                  <a:cubicBezTo>
                    <a:pt x="0" y="299"/>
                    <a:pt x="119" y="150"/>
                    <a:pt x="313" y="75"/>
                  </a:cubicBezTo>
                  <a:cubicBezTo>
                    <a:pt x="506" y="1"/>
                    <a:pt x="700" y="16"/>
                    <a:pt x="744" y="120"/>
                  </a:cubicBezTo>
                  <a:cubicBezTo>
                    <a:pt x="774" y="224"/>
                    <a:pt x="655" y="373"/>
                    <a:pt x="461" y="448"/>
                  </a:cubicBezTo>
                  <a:cubicBezTo>
                    <a:pt x="268" y="522"/>
                    <a:pt x="89" y="507"/>
                    <a:pt x="45" y="40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28"/>
            <p:cNvSpPr/>
            <p:nvPr/>
          </p:nvSpPr>
          <p:spPr>
            <a:xfrm>
              <a:off x="2579375" y="2856750"/>
              <a:ext cx="19375" cy="11175"/>
            </a:xfrm>
            <a:custGeom>
              <a:avLst/>
              <a:gdLst/>
              <a:ahLst/>
              <a:cxnLst/>
              <a:rect l="l" t="t" r="r" b="b"/>
              <a:pathLst>
                <a:path w="775" h="447" extrusionOk="0">
                  <a:moveTo>
                    <a:pt x="16" y="268"/>
                  </a:moveTo>
                  <a:cubicBezTo>
                    <a:pt x="1" y="164"/>
                    <a:pt x="165" y="60"/>
                    <a:pt x="358" y="30"/>
                  </a:cubicBezTo>
                  <a:cubicBezTo>
                    <a:pt x="566" y="0"/>
                    <a:pt x="745" y="60"/>
                    <a:pt x="760" y="179"/>
                  </a:cubicBezTo>
                  <a:cubicBezTo>
                    <a:pt x="775" y="283"/>
                    <a:pt x="626" y="387"/>
                    <a:pt x="418" y="417"/>
                  </a:cubicBezTo>
                  <a:cubicBezTo>
                    <a:pt x="209" y="447"/>
                    <a:pt x="31" y="387"/>
                    <a:pt x="16" y="26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28"/>
            <p:cNvSpPr/>
            <p:nvPr/>
          </p:nvSpPr>
          <p:spPr>
            <a:xfrm>
              <a:off x="2397800" y="2818775"/>
              <a:ext cx="19000" cy="10825"/>
            </a:xfrm>
            <a:custGeom>
              <a:avLst/>
              <a:gdLst/>
              <a:ahLst/>
              <a:cxnLst/>
              <a:rect l="l" t="t" r="r" b="b"/>
              <a:pathLst>
                <a:path w="760" h="433" extrusionOk="0">
                  <a:moveTo>
                    <a:pt x="759" y="180"/>
                  </a:moveTo>
                  <a:cubicBezTo>
                    <a:pt x="759" y="299"/>
                    <a:pt x="595" y="403"/>
                    <a:pt x="387" y="418"/>
                  </a:cubicBezTo>
                  <a:cubicBezTo>
                    <a:pt x="194" y="433"/>
                    <a:pt x="15" y="358"/>
                    <a:pt x="0" y="239"/>
                  </a:cubicBezTo>
                  <a:cubicBezTo>
                    <a:pt x="0" y="135"/>
                    <a:pt x="164" y="31"/>
                    <a:pt x="357" y="16"/>
                  </a:cubicBezTo>
                  <a:cubicBezTo>
                    <a:pt x="566" y="1"/>
                    <a:pt x="744" y="75"/>
                    <a:pt x="759" y="18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28"/>
            <p:cNvSpPr/>
            <p:nvPr/>
          </p:nvSpPr>
          <p:spPr>
            <a:xfrm>
              <a:off x="2378075" y="2829950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402"/>
                  </a:moveTo>
                  <a:cubicBezTo>
                    <a:pt x="0" y="298"/>
                    <a:pt x="119" y="149"/>
                    <a:pt x="313" y="75"/>
                  </a:cubicBezTo>
                  <a:cubicBezTo>
                    <a:pt x="506" y="1"/>
                    <a:pt x="700" y="15"/>
                    <a:pt x="744" y="120"/>
                  </a:cubicBezTo>
                  <a:cubicBezTo>
                    <a:pt x="789" y="224"/>
                    <a:pt x="655" y="358"/>
                    <a:pt x="462" y="447"/>
                  </a:cubicBezTo>
                  <a:cubicBezTo>
                    <a:pt x="268" y="521"/>
                    <a:pt x="89" y="507"/>
                    <a:pt x="45" y="40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28"/>
            <p:cNvSpPr/>
            <p:nvPr/>
          </p:nvSpPr>
          <p:spPr>
            <a:xfrm>
              <a:off x="2663850" y="2729850"/>
              <a:ext cx="15650" cy="18625"/>
            </a:xfrm>
            <a:custGeom>
              <a:avLst/>
              <a:gdLst/>
              <a:ahLst/>
              <a:cxnLst/>
              <a:rect l="l" t="t" r="r" b="b"/>
              <a:pathLst>
                <a:path w="626" h="745" extrusionOk="0">
                  <a:moveTo>
                    <a:pt x="537" y="685"/>
                  </a:moveTo>
                  <a:cubicBezTo>
                    <a:pt x="447" y="745"/>
                    <a:pt x="269" y="655"/>
                    <a:pt x="150" y="492"/>
                  </a:cubicBezTo>
                  <a:cubicBezTo>
                    <a:pt x="30" y="328"/>
                    <a:pt x="1" y="134"/>
                    <a:pt x="90" y="75"/>
                  </a:cubicBezTo>
                  <a:cubicBezTo>
                    <a:pt x="194" y="0"/>
                    <a:pt x="358" y="90"/>
                    <a:pt x="477" y="254"/>
                  </a:cubicBezTo>
                  <a:cubicBezTo>
                    <a:pt x="596" y="432"/>
                    <a:pt x="626" y="611"/>
                    <a:pt x="537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28"/>
            <p:cNvSpPr/>
            <p:nvPr/>
          </p:nvSpPr>
          <p:spPr>
            <a:xfrm>
              <a:off x="2658275" y="2689300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759"/>
                  </a:moveTo>
                  <a:cubicBezTo>
                    <a:pt x="45" y="729"/>
                    <a:pt x="0" y="551"/>
                    <a:pt x="45" y="342"/>
                  </a:cubicBezTo>
                  <a:cubicBezTo>
                    <a:pt x="90" y="149"/>
                    <a:pt x="209" y="0"/>
                    <a:pt x="313" y="30"/>
                  </a:cubicBezTo>
                  <a:cubicBezTo>
                    <a:pt x="432" y="45"/>
                    <a:pt x="477" y="223"/>
                    <a:pt x="432" y="432"/>
                  </a:cubicBezTo>
                  <a:cubicBezTo>
                    <a:pt x="387" y="640"/>
                    <a:pt x="268" y="774"/>
                    <a:pt x="164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28"/>
            <p:cNvSpPr/>
            <p:nvPr/>
          </p:nvSpPr>
          <p:spPr>
            <a:xfrm>
              <a:off x="2641525" y="2767800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164" y="760"/>
                  </a:moveTo>
                  <a:cubicBezTo>
                    <a:pt x="60" y="745"/>
                    <a:pt x="1" y="551"/>
                    <a:pt x="45" y="358"/>
                  </a:cubicBezTo>
                  <a:cubicBezTo>
                    <a:pt x="90" y="150"/>
                    <a:pt x="209" y="1"/>
                    <a:pt x="328" y="31"/>
                  </a:cubicBezTo>
                  <a:cubicBezTo>
                    <a:pt x="432" y="60"/>
                    <a:pt x="477" y="239"/>
                    <a:pt x="432" y="447"/>
                  </a:cubicBezTo>
                  <a:cubicBezTo>
                    <a:pt x="388" y="641"/>
                    <a:pt x="269" y="790"/>
                    <a:pt x="164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28"/>
            <p:cNvSpPr/>
            <p:nvPr/>
          </p:nvSpPr>
          <p:spPr>
            <a:xfrm>
              <a:off x="2622175" y="2726125"/>
              <a:ext cx="19750" cy="13050"/>
            </a:xfrm>
            <a:custGeom>
              <a:avLst/>
              <a:gdLst/>
              <a:ahLst/>
              <a:cxnLst/>
              <a:rect l="l" t="t" r="r" b="b"/>
              <a:pathLst>
                <a:path w="790" h="522" extrusionOk="0">
                  <a:moveTo>
                    <a:pt x="45" y="388"/>
                  </a:moveTo>
                  <a:cubicBezTo>
                    <a:pt x="1" y="269"/>
                    <a:pt x="135" y="135"/>
                    <a:pt x="328" y="75"/>
                  </a:cubicBezTo>
                  <a:cubicBezTo>
                    <a:pt x="536" y="1"/>
                    <a:pt x="715" y="30"/>
                    <a:pt x="760" y="135"/>
                  </a:cubicBezTo>
                  <a:cubicBezTo>
                    <a:pt x="790" y="239"/>
                    <a:pt x="656" y="388"/>
                    <a:pt x="462" y="447"/>
                  </a:cubicBezTo>
                  <a:cubicBezTo>
                    <a:pt x="269" y="522"/>
                    <a:pt x="75" y="477"/>
                    <a:pt x="45" y="38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28"/>
            <p:cNvSpPr/>
            <p:nvPr/>
          </p:nvSpPr>
          <p:spPr>
            <a:xfrm>
              <a:off x="2640400" y="2741025"/>
              <a:ext cx="19375" cy="10800"/>
            </a:xfrm>
            <a:custGeom>
              <a:avLst/>
              <a:gdLst/>
              <a:ahLst/>
              <a:cxnLst/>
              <a:rect l="l" t="t" r="r" b="b"/>
              <a:pathLst>
                <a:path w="775" h="432" extrusionOk="0">
                  <a:moveTo>
                    <a:pt x="16" y="253"/>
                  </a:moveTo>
                  <a:cubicBezTo>
                    <a:pt x="1" y="134"/>
                    <a:pt x="165" y="45"/>
                    <a:pt x="373" y="15"/>
                  </a:cubicBezTo>
                  <a:cubicBezTo>
                    <a:pt x="581" y="0"/>
                    <a:pt x="745" y="74"/>
                    <a:pt x="760" y="194"/>
                  </a:cubicBezTo>
                  <a:cubicBezTo>
                    <a:pt x="775" y="298"/>
                    <a:pt x="611" y="402"/>
                    <a:pt x="403" y="417"/>
                  </a:cubicBezTo>
                  <a:cubicBezTo>
                    <a:pt x="194" y="432"/>
                    <a:pt x="16" y="357"/>
                    <a:pt x="16" y="25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28"/>
            <p:cNvSpPr/>
            <p:nvPr/>
          </p:nvSpPr>
          <p:spPr>
            <a:xfrm>
              <a:off x="2647100" y="2810225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150" y="760"/>
                  </a:moveTo>
                  <a:cubicBezTo>
                    <a:pt x="46" y="730"/>
                    <a:pt x="1" y="551"/>
                    <a:pt x="46" y="343"/>
                  </a:cubicBezTo>
                  <a:cubicBezTo>
                    <a:pt x="90" y="135"/>
                    <a:pt x="209" y="1"/>
                    <a:pt x="313" y="16"/>
                  </a:cubicBezTo>
                  <a:cubicBezTo>
                    <a:pt x="433" y="45"/>
                    <a:pt x="477" y="224"/>
                    <a:pt x="433" y="432"/>
                  </a:cubicBezTo>
                  <a:cubicBezTo>
                    <a:pt x="388" y="626"/>
                    <a:pt x="269" y="775"/>
                    <a:pt x="150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28"/>
            <p:cNvSpPr/>
            <p:nvPr/>
          </p:nvSpPr>
          <p:spPr>
            <a:xfrm>
              <a:off x="2668325" y="2780450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45" y="462"/>
                  </a:moveTo>
                  <a:cubicBezTo>
                    <a:pt x="0" y="373"/>
                    <a:pt x="105" y="209"/>
                    <a:pt x="283" y="105"/>
                  </a:cubicBezTo>
                  <a:cubicBezTo>
                    <a:pt x="462" y="1"/>
                    <a:pt x="655" y="1"/>
                    <a:pt x="700" y="90"/>
                  </a:cubicBezTo>
                  <a:cubicBezTo>
                    <a:pt x="759" y="179"/>
                    <a:pt x="655" y="343"/>
                    <a:pt x="477" y="447"/>
                  </a:cubicBezTo>
                  <a:cubicBezTo>
                    <a:pt x="298" y="552"/>
                    <a:pt x="105" y="552"/>
                    <a:pt x="45" y="46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28"/>
            <p:cNvSpPr/>
            <p:nvPr/>
          </p:nvSpPr>
          <p:spPr>
            <a:xfrm>
              <a:off x="2598725" y="282065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477"/>
                  </a:moveTo>
                  <a:cubicBezTo>
                    <a:pt x="1" y="373"/>
                    <a:pt x="105" y="224"/>
                    <a:pt x="284" y="119"/>
                  </a:cubicBezTo>
                  <a:cubicBezTo>
                    <a:pt x="462" y="15"/>
                    <a:pt x="656" y="0"/>
                    <a:pt x="715" y="105"/>
                  </a:cubicBezTo>
                  <a:cubicBezTo>
                    <a:pt x="760" y="194"/>
                    <a:pt x="656" y="358"/>
                    <a:pt x="477" y="462"/>
                  </a:cubicBezTo>
                  <a:cubicBezTo>
                    <a:pt x="299" y="566"/>
                    <a:pt x="105" y="566"/>
                    <a:pt x="60" y="47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28"/>
            <p:cNvSpPr/>
            <p:nvPr/>
          </p:nvSpPr>
          <p:spPr>
            <a:xfrm>
              <a:off x="2621800" y="2779350"/>
              <a:ext cx="19000" cy="13775"/>
            </a:xfrm>
            <a:custGeom>
              <a:avLst/>
              <a:gdLst/>
              <a:ahLst/>
              <a:cxnLst/>
              <a:rect l="l" t="t" r="r" b="b"/>
              <a:pathLst>
                <a:path w="760" h="551" extrusionOk="0">
                  <a:moveTo>
                    <a:pt x="60" y="89"/>
                  </a:moveTo>
                  <a:cubicBezTo>
                    <a:pt x="105" y="0"/>
                    <a:pt x="298" y="0"/>
                    <a:pt x="477" y="89"/>
                  </a:cubicBezTo>
                  <a:cubicBezTo>
                    <a:pt x="656" y="194"/>
                    <a:pt x="760" y="357"/>
                    <a:pt x="715" y="447"/>
                  </a:cubicBezTo>
                  <a:cubicBezTo>
                    <a:pt x="656" y="551"/>
                    <a:pt x="462" y="551"/>
                    <a:pt x="284" y="447"/>
                  </a:cubicBezTo>
                  <a:cubicBezTo>
                    <a:pt x="105" y="343"/>
                    <a:pt x="1" y="179"/>
                    <a:pt x="60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28"/>
            <p:cNvSpPr/>
            <p:nvPr/>
          </p:nvSpPr>
          <p:spPr>
            <a:xfrm>
              <a:off x="2624400" y="2800175"/>
              <a:ext cx="17525" cy="17150"/>
            </a:xfrm>
            <a:custGeom>
              <a:avLst/>
              <a:gdLst/>
              <a:ahLst/>
              <a:cxnLst/>
              <a:rect l="l" t="t" r="r" b="b"/>
              <a:pathLst>
                <a:path w="701" h="686" extrusionOk="0">
                  <a:moveTo>
                    <a:pt x="75" y="90"/>
                  </a:moveTo>
                  <a:cubicBezTo>
                    <a:pt x="150" y="1"/>
                    <a:pt x="328" y="60"/>
                    <a:pt x="477" y="194"/>
                  </a:cubicBezTo>
                  <a:cubicBezTo>
                    <a:pt x="641" y="343"/>
                    <a:pt x="701" y="522"/>
                    <a:pt x="626" y="596"/>
                  </a:cubicBezTo>
                  <a:cubicBezTo>
                    <a:pt x="552" y="685"/>
                    <a:pt x="358" y="626"/>
                    <a:pt x="209" y="492"/>
                  </a:cubicBezTo>
                  <a:cubicBezTo>
                    <a:pt x="60" y="343"/>
                    <a:pt x="1" y="164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28"/>
            <p:cNvSpPr/>
            <p:nvPr/>
          </p:nvSpPr>
          <p:spPr>
            <a:xfrm>
              <a:off x="2562650" y="2781950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15" y="253"/>
                  </a:moveTo>
                  <a:cubicBezTo>
                    <a:pt x="0" y="134"/>
                    <a:pt x="164" y="30"/>
                    <a:pt x="372" y="15"/>
                  </a:cubicBezTo>
                  <a:cubicBezTo>
                    <a:pt x="581" y="0"/>
                    <a:pt x="759" y="75"/>
                    <a:pt x="759" y="194"/>
                  </a:cubicBezTo>
                  <a:cubicBezTo>
                    <a:pt x="774" y="298"/>
                    <a:pt x="610" y="402"/>
                    <a:pt x="402" y="417"/>
                  </a:cubicBezTo>
                  <a:cubicBezTo>
                    <a:pt x="194" y="432"/>
                    <a:pt x="15" y="358"/>
                    <a:pt x="15" y="25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28"/>
            <p:cNvSpPr/>
            <p:nvPr/>
          </p:nvSpPr>
          <p:spPr>
            <a:xfrm>
              <a:off x="2601700" y="2793100"/>
              <a:ext cx="17525" cy="17150"/>
            </a:xfrm>
            <a:custGeom>
              <a:avLst/>
              <a:gdLst/>
              <a:ahLst/>
              <a:cxnLst/>
              <a:rect l="l" t="t" r="r" b="b"/>
              <a:pathLst>
                <a:path w="701" h="686" extrusionOk="0">
                  <a:moveTo>
                    <a:pt x="90" y="90"/>
                  </a:moveTo>
                  <a:cubicBezTo>
                    <a:pt x="165" y="1"/>
                    <a:pt x="343" y="60"/>
                    <a:pt x="492" y="194"/>
                  </a:cubicBezTo>
                  <a:cubicBezTo>
                    <a:pt x="641" y="343"/>
                    <a:pt x="701" y="522"/>
                    <a:pt x="626" y="596"/>
                  </a:cubicBezTo>
                  <a:cubicBezTo>
                    <a:pt x="552" y="686"/>
                    <a:pt x="373" y="626"/>
                    <a:pt x="224" y="492"/>
                  </a:cubicBezTo>
                  <a:cubicBezTo>
                    <a:pt x="75" y="343"/>
                    <a:pt x="1" y="165"/>
                    <a:pt x="9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28"/>
            <p:cNvSpPr/>
            <p:nvPr/>
          </p:nvSpPr>
          <p:spPr>
            <a:xfrm>
              <a:off x="2542925" y="2738400"/>
              <a:ext cx="17500" cy="16775"/>
            </a:xfrm>
            <a:custGeom>
              <a:avLst/>
              <a:gdLst/>
              <a:ahLst/>
              <a:cxnLst/>
              <a:rect l="l" t="t" r="r" b="b"/>
              <a:pathLst>
                <a:path w="700" h="671" extrusionOk="0">
                  <a:moveTo>
                    <a:pt x="75" y="75"/>
                  </a:moveTo>
                  <a:cubicBezTo>
                    <a:pt x="149" y="1"/>
                    <a:pt x="343" y="45"/>
                    <a:pt x="491" y="194"/>
                  </a:cubicBezTo>
                  <a:cubicBezTo>
                    <a:pt x="640" y="343"/>
                    <a:pt x="700" y="522"/>
                    <a:pt x="625" y="596"/>
                  </a:cubicBezTo>
                  <a:cubicBezTo>
                    <a:pt x="551" y="671"/>
                    <a:pt x="372" y="626"/>
                    <a:pt x="209" y="492"/>
                  </a:cubicBezTo>
                  <a:cubicBezTo>
                    <a:pt x="60" y="343"/>
                    <a:pt x="0" y="165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28"/>
            <p:cNvSpPr/>
            <p:nvPr/>
          </p:nvSpPr>
          <p:spPr>
            <a:xfrm>
              <a:off x="2592400" y="2746975"/>
              <a:ext cx="11950" cy="19750"/>
            </a:xfrm>
            <a:custGeom>
              <a:avLst/>
              <a:gdLst/>
              <a:ahLst/>
              <a:cxnLst/>
              <a:rect l="l" t="t" r="r" b="b"/>
              <a:pathLst>
                <a:path w="478" h="790" extrusionOk="0">
                  <a:moveTo>
                    <a:pt x="313" y="30"/>
                  </a:moveTo>
                  <a:cubicBezTo>
                    <a:pt x="418" y="60"/>
                    <a:pt x="477" y="238"/>
                    <a:pt x="432" y="447"/>
                  </a:cubicBezTo>
                  <a:cubicBezTo>
                    <a:pt x="388" y="640"/>
                    <a:pt x="269" y="789"/>
                    <a:pt x="165" y="759"/>
                  </a:cubicBezTo>
                  <a:cubicBezTo>
                    <a:pt x="45" y="744"/>
                    <a:pt x="1" y="551"/>
                    <a:pt x="45" y="357"/>
                  </a:cubicBezTo>
                  <a:cubicBezTo>
                    <a:pt x="90" y="149"/>
                    <a:pt x="209" y="0"/>
                    <a:pt x="313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28"/>
            <p:cNvSpPr/>
            <p:nvPr/>
          </p:nvSpPr>
          <p:spPr>
            <a:xfrm>
              <a:off x="2570450" y="2755525"/>
              <a:ext cx="13425" cy="19375"/>
            </a:xfrm>
            <a:custGeom>
              <a:avLst/>
              <a:gdLst/>
              <a:ahLst/>
              <a:cxnLst/>
              <a:rect l="l" t="t" r="r" b="b"/>
              <a:pathLst>
                <a:path w="537" h="775" extrusionOk="0">
                  <a:moveTo>
                    <a:pt x="432" y="45"/>
                  </a:moveTo>
                  <a:cubicBezTo>
                    <a:pt x="536" y="105"/>
                    <a:pt x="536" y="283"/>
                    <a:pt x="447" y="477"/>
                  </a:cubicBezTo>
                  <a:cubicBezTo>
                    <a:pt x="358" y="655"/>
                    <a:pt x="209" y="775"/>
                    <a:pt x="105" y="715"/>
                  </a:cubicBezTo>
                  <a:cubicBezTo>
                    <a:pt x="1" y="670"/>
                    <a:pt x="1" y="477"/>
                    <a:pt x="90" y="298"/>
                  </a:cubicBezTo>
                  <a:cubicBezTo>
                    <a:pt x="179" y="105"/>
                    <a:pt x="343" y="1"/>
                    <a:pt x="432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28"/>
            <p:cNvSpPr/>
            <p:nvPr/>
          </p:nvSpPr>
          <p:spPr>
            <a:xfrm>
              <a:off x="2615475" y="2757375"/>
              <a:ext cx="19375" cy="10825"/>
            </a:xfrm>
            <a:custGeom>
              <a:avLst/>
              <a:gdLst/>
              <a:ahLst/>
              <a:cxnLst/>
              <a:rect l="l" t="t" r="r" b="b"/>
              <a:pathLst>
                <a:path w="775" h="433" extrusionOk="0">
                  <a:moveTo>
                    <a:pt x="16" y="254"/>
                  </a:moveTo>
                  <a:cubicBezTo>
                    <a:pt x="1" y="135"/>
                    <a:pt x="164" y="31"/>
                    <a:pt x="373" y="31"/>
                  </a:cubicBezTo>
                  <a:cubicBezTo>
                    <a:pt x="581" y="1"/>
                    <a:pt x="760" y="75"/>
                    <a:pt x="760" y="194"/>
                  </a:cubicBezTo>
                  <a:cubicBezTo>
                    <a:pt x="775" y="299"/>
                    <a:pt x="611" y="403"/>
                    <a:pt x="403" y="418"/>
                  </a:cubicBezTo>
                  <a:cubicBezTo>
                    <a:pt x="194" y="433"/>
                    <a:pt x="16" y="358"/>
                    <a:pt x="16" y="25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28"/>
            <p:cNvSpPr/>
            <p:nvPr/>
          </p:nvSpPr>
          <p:spPr>
            <a:xfrm>
              <a:off x="2599850" y="2711250"/>
              <a:ext cx="17150" cy="17125"/>
            </a:xfrm>
            <a:custGeom>
              <a:avLst/>
              <a:gdLst/>
              <a:ahLst/>
              <a:cxnLst/>
              <a:rect l="l" t="t" r="r" b="b"/>
              <a:pathLst>
                <a:path w="686" h="685" extrusionOk="0">
                  <a:moveTo>
                    <a:pt x="75" y="611"/>
                  </a:moveTo>
                  <a:cubicBezTo>
                    <a:pt x="1" y="536"/>
                    <a:pt x="60" y="343"/>
                    <a:pt x="194" y="209"/>
                  </a:cubicBezTo>
                  <a:cubicBezTo>
                    <a:pt x="343" y="60"/>
                    <a:pt x="522" y="0"/>
                    <a:pt x="611" y="75"/>
                  </a:cubicBezTo>
                  <a:cubicBezTo>
                    <a:pt x="685" y="164"/>
                    <a:pt x="626" y="343"/>
                    <a:pt x="477" y="491"/>
                  </a:cubicBezTo>
                  <a:cubicBezTo>
                    <a:pt x="328" y="625"/>
                    <a:pt x="149" y="685"/>
                    <a:pt x="75" y="61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28"/>
            <p:cNvSpPr/>
            <p:nvPr/>
          </p:nvSpPr>
          <p:spPr>
            <a:xfrm>
              <a:off x="2637425" y="2700825"/>
              <a:ext cx="19025" cy="10825"/>
            </a:xfrm>
            <a:custGeom>
              <a:avLst/>
              <a:gdLst/>
              <a:ahLst/>
              <a:cxnLst/>
              <a:rect l="l" t="t" r="r" b="b"/>
              <a:pathLst>
                <a:path w="761" h="433" extrusionOk="0">
                  <a:moveTo>
                    <a:pt x="1" y="194"/>
                  </a:moveTo>
                  <a:cubicBezTo>
                    <a:pt x="16" y="75"/>
                    <a:pt x="180" y="0"/>
                    <a:pt x="388" y="15"/>
                  </a:cubicBezTo>
                  <a:cubicBezTo>
                    <a:pt x="596" y="30"/>
                    <a:pt x="760" y="120"/>
                    <a:pt x="745" y="239"/>
                  </a:cubicBezTo>
                  <a:cubicBezTo>
                    <a:pt x="745" y="343"/>
                    <a:pt x="567" y="432"/>
                    <a:pt x="373" y="417"/>
                  </a:cubicBezTo>
                  <a:cubicBezTo>
                    <a:pt x="165" y="402"/>
                    <a:pt x="1" y="298"/>
                    <a:pt x="1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28"/>
            <p:cNvSpPr/>
            <p:nvPr/>
          </p:nvSpPr>
          <p:spPr>
            <a:xfrm>
              <a:off x="2557050" y="2696725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1" y="194"/>
                  </a:moveTo>
                  <a:cubicBezTo>
                    <a:pt x="1" y="75"/>
                    <a:pt x="179" y="1"/>
                    <a:pt x="388" y="16"/>
                  </a:cubicBezTo>
                  <a:cubicBezTo>
                    <a:pt x="596" y="30"/>
                    <a:pt x="760" y="120"/>
                    <a:pt x="745" y="239"/>
                  </a:cubicBezTo>
                  <a:cubicBezTo>
                    <a:pt x="745" y="343"/>
                    <a:pt x="566" y="417"/>
                    <a:pt x="358" y="417"/>
                  </a:cubicBezTo>
                  <a:cubicBezTo>
                    <a:pt x="150" y="403"/>
                    <a:pt x="1" y="298"/>
                    <a:pt x="1" y="19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28"/>
            <p:cNvSpPr/>
            <p:nvPr/>
          </p:nvSpPr>
          <p:spPr>
            <a:xfrm>
              <a:off x="2601700" y="2670300"/>
              <a:ext cx="13800" cy="19025"/>
            </a:xfrm>
            <a:custGeom>
              <a:avLst/>
              <a:gdLst/>
              <a:ahLst/>
              <a:cxnLst/>
              <a:rect l="l" t="t" r="r" b="b"/>
              <a:pathLst>
                <a:path w="552" h="761" extrusionOk="0">
                  <a:moveTo>
                    <a:pt x="105" y="46"/>
                  </a:moveTo>
                  <a:cubicBezTo>
                    <a:pt x="194" y="1"/>
                    <a:pt x="358" y="105"/>
                    <a:pt x="448" y="284"/>
                  </a:cubicBezTo>
                  <a:cubicBezTo>
                    <a:pt x="552" y="462"/>
                    <a:pt x="552" y="656"/>
                    <a:pt x="448" y="715"/>
                  </a:cubicBezTo>
                  <a:cubicBezTo>
                    <a:pt x="358" y="760"/>
                    <a:pt x="194" y="656"/>
                    <a:pt x="105" y="477"/>
                  </a:cubicBezTo>
                  <a:cubicBezTo>
                    <a:pt x="1" y="284"/>
                    <a:pt x="1" y="90"/>
                    <a:pt x="105" y="4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28"/>
            <p:cNvSpPr/>
            <p:nvPr/>
          </p:nvSpPr>
          <p:spPr>
            <a:xfrm>
              <a:off x="2591675" y="26900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16"/>
                  </a:moveTo>
                  <a:cubicBezTo>
                    <a:pt x="253" y="1"/>
                    <a:pt x="387" y="135"/>
                    <a:pt x="432" y="343"/>
                  </a:cubicBezTo>
                  <a:cubicBezTo>
                    <a:pt x="491" y="537"/>
                    <a:pt x="432" y="730"/>
                    <a:pt x="328" y="745"/>
                  </a:cubicBezTo>
                  <a:cubicBezTo>
                    <a:pt x="223" y="775"/>
                    <a:pt x="104" y="641"/>
                    <a:pt x="45" y="432"/>
                  </a:cubicBezTo>
                  <a:cubicBezTo>
                    <a:pt x="0" y="224"/>
                    <a:pt x="45" y="45"/>
                    <a:pt x="149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28"/>
            <p:cNvSpPr/>
            <p:nvPr/>
          </p:nvSpPr>
          <p:spPr>
            <a:xfrm>
              <a:off x="2516125" y="2709000"/>
              <a:ext cx="19000" cy="10450"/>
            </a:xfrm>
            <a:custGeom>
              <a:avLst/>
              <a:gdLst/>
              <a:ahLst/>
              <a:cxnLst/>
              <a:rect l="l" t="t" r="r" b="b"/>
              <a:pathLst>
                <a:path w="760" h="418" extrusionOk="0">
                  <a:moveTo>
                    <a:pt x="15" y="180"/>
                  </a:moveTo>
                  <a:cubicBezTo>
                    <a:pt x="15" y="75"/>
                    <a:pt x="194" y="1"/>
                    <a:pt x="402" y="1"/>
                  </a:cubicBezTo>
                  <a:cubicBezTo>
                    <a:pt x="596" y="16"/>
                    <a:pt x="760" y="120"/>
                    <a:pt x="760" y="224"/>
                  </a:cubicBezTo>
                  <a:cubicBezTo>
                    <a:pt x="760" y="328"/>
                    <a:pt x="581" y="418"/>
                    <a:pt x="373" y="403"/>
                  </a:cubicBezTo>
                  <a:cubicBezTo>
                    <a:pt x="164" y="388"/>
                    <a:pt x="0" y="299"/>
                    <a:pt x="15" y="18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28"/>
            <p:cNvSpPr/>
            <p:nvPr/>
          </p:nvSpPr>
          <p:spPr>
            <a:xfrm>
              <a:off x="2553700" y="2724275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90" y="75"/>
                  </a:moveTo>
                  <a:cubicBezTo>
                    <a:pt x="179" y="0"/>
                    <a:pt x="343" y="75"/>
                    <a:pt x="477" y="238"/>
                  </a:cubicBezTo>
                  <a:cubicBezTo>
                    <a:pt x="611" y="402"/>
                    <a:pt x="641" y="596"/>
                    <a:pt x="566" y="655"/>
                  </a:cubicBezTo>
                  <a:cubicBezTo>
                    <a:pt x="477" y="730"/>
                    <a:pt x="299" y="655"/>
                    <a:pt x="165" y="491"/>
                  </a:cubicBezTo>
                  <a:cubicBezTo>
                    <a:pt x="45" y="328"/>
                    <a:pt x="1" y="149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28"/>
            <p:cNvSpPr/>
            <p:nvPr/>
          </p:nvSpPr>
          <p:spPr>
            <a:xfrm>
              <a:off x="2549250" y="267775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87" y="30"/>
                  </a:moveTo>
                  <a:cubicBezTo>
                    <a:pt x="491" y="75"/>
                    <a:pt x="506" y="254"/>
                    <a:pt x="447" y="447"/>
                  </a:cubicBezTo>
                  <a:cubicBezTo>
                    <a:pt x="372" y="656"/>
                    <a:pt x="238" y="775"/>
                    <a:pt x="134" y="745"/>
                  </a:cubicBezTo>
                  <a:cubicBezTo>
                    <a:pt x="30" y="700"/>
                    <a:pt x="0" y="507"/>
                    <a:pt x="75" y="313"/>
                  </a:cubicBezTo>
                  <a:cubicBezTo>
                    <a:pt x="134" y="120"/>
                    <a:pt x="283" y="1"/>
                    <a:pt x="387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28"/>
            <p:cNvSpPr/>
            <p:nvPr/>
          </p:nvSpPr>
          <p:spPr>
            <a:xfrm>
              <a:off x="2526175" y="2683325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506" y="60"/>
                  </a:moveTo>
                  <a:cubicBezTo>
                    <a:pt x="596" y="120"/>
                    <a:pt x="581" y="313"/>
                    <a:pt x="462" y="492"/>
                  </a:cubicBezTo>
                  <a:cubicBezTo>
                    <a:pt x="343" y="656"/>
                    <a:pt x="179" y="745"/>
                    <a:pt x="90" y="686"/>
                  </a:cubicBezTo>
                  <a:cubicBezTo>
                    <a:pt x="0" y="626"/>
                    <a:pt x="15" y="433"/>
                    <a:pt x="134" y="269"/>
                  </a:cubicBezTo>
                  <a:cubicBezTo>
                    <a:pt x="253" y="90"/>
                    <a:pt x="417" y="1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28"/>
            <p:cNvSpPr/>
            <p:nvPr/>
          </p:nvSpPr>
          <p:spPr>
            <a:xfrm>
              <a:off x="2408575" y="2838500"/>
              <a:ext cx="15275" cy="18650"/>
            </a:xfrm>
            <a:custGeom>
              <a:avLst/>
              <a:gdLst/>
              <a:ahLst/>
              <a:cxnLst/>
              <a:rect l="l" t="t" r="r" b="b"/>
              <a:pathLst>
                <a:path w="611" h="746" extrusionOk="0">
                  <a:moveTo>
                    <a:pt x="522" y="60"/>
                  </a:moveTo>
                  <a:cubicBezTo>
                    <a:pt x="611" y="120"/>
                    <a:pt x="596" y="313"/>
                    <a:pt x="477" y="477"/>
                  </a:cubicBezTo>
                  <a:cubicBezTo>
                    <a:pt x="358" y="656"/>
                    <a:pt x="194" y="745"/>
                    <a:pt x="105" y="686"/>
                  </a:cubicBezTo>
                  <a:cubicBezTo>
                    <a:pt x="1" y="626"/>
                    <a:pt x="30" y="433"/>
                    <a:pt x="150" y="254"/>
                  </a:cubicBezTo>
                  <a:cubicBezTo>
                    <a:pt x="269" y="90"/>
                    <a:pt x="432" y="1"/>
                    <a:pt x="522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28"/>
            <p:cNvSpPr/>
            <p:nvPr/>
          </p:nvSpPr>
          <p:spPr>
            <a:xfrm>
              <a:off x="2714825" y="2775250"/>
              <a:ext cx="19025" cy="10450"/>
            </a:xfrm>
            <a:custGeom>
              <a:avLst/>
              <a:gdLst/>
              <a:ahLst/>
              <a:cxnLst/>
              <a:rect l="l" t="t" r="r" b="b"/>
              <a:pathLst>
                <a:path w="761" h="418" extrusionOk="0">
                  <a:moveTo>
                    <a:pt x="760" y="224"/>
                  </a:moveTo>
                  <a:cubicBezTo>
                    <a:pt x="745" y="343"/>
                    <a:pt x="581" y="417"/>
                    <a:pt x="373" y="402"/>
                  </a:cubicBezTo>
                  <a:cubicBezTo>
                    <a:pt x="165" y="387"/>
                    <a:pt x="1" y="298"/>
                    <a:pt x="1" y="194"/>
                  </a:cubicBezTo>
                  <a:cubicBezTo>
                    <a:pt x="16" y="75"/>
                    <a:pt x="180" y="0"/>
                    <a:pt x="388" y="15"/>
                  </a:cubicBezTo>
                  <a:cubicBezTo>
                    <a:pt x="596" y="15"/>
                    <a:pt x="760" y="120"/>
                    <a:pt x="760" y="22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28"/>
            <p:cNvSpPr/>
            <p:nvPr/>
          </p:nvSpPr>
          <p:spPr>
            <a:xfrm>
              <a:off x="2577900" y="26569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64" y="30"/>
                  </a:moveTo>
                  <a:cubicBezTo>
                    <a:pt x="268" y="0"/>
                    <a:pt x="387" y="149"/>
                    <a:pt x="432" y="342"/>
                  </a:cubicBezTo>
                  <a:cubicBezTo>
                    <a:pt x="492" y="551"/>
                    <a:pt x="447" y="729"/>
                    <a:pt x="328" y="759"/>
                  </a:cubicBezTo>
                  <a:cubicBezTo>
                    <a:pt x="224" y="774"/>
                    <a:pt x="105" y="640"/>
                    <a:pt x="45" y="432"/>
                  </a:cubicBezTo>
                  <a:cubicBezTo>
                    <a:pt x="0" y="238"/>
                    <a:pt x="45" y="45"/>
                    <a:pt x="164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28"/>
            <p:cNvSpPr/>
            <p:nvPr/>
          </p:nvSpPr>
          <p:spPr>
            <a:xfrm>
              <a:off x="2631475" y="2678875"/>
              <a:ext cx="15650" cy="18250"/>
            </a:xfrm>
            <a:custGeom>
              <a:avLst/>
              <a:gdLst/>
              <a:ahLst/>
              <a:cxnLst/>
              <a:rect l="l" t="t" r="r" b="b"/>
              <a:pathLst>
                <a:path w="626" h="730" extrusionOk="0">
                  <a:moveTo>
                    <a:pt x="75" y="655"/>
                  </a:moveTo>
                  <a:cubicBezTo>
                    <a:pt x="1" y="596"/>
                    <a:pt x="31" y="402"/>
                    <a:pt x="150" y="238"/>
                  </a:cubicBezTo>
                  <a:cubicBezTo>
                    <a:pt x="284" y="75"/>
                    <a:pt x="447" y="0"/>
                    <a:pt x="537" y="60"/>
                  </a:cubicBezTo>
                  <a:cubicBezTo>
                    <a:pt x="626" y="134"/>
                    <a:pt x="596" y="328"/>
                    <a:pt x="462" y="491"/>
                  </a:cubicBezTo>
                  <a:cubicBezTo>
                    <a:pt x="343" y="655"/>
                    <a:pt x="164" y="730"/>
                    <a:pt x="75" y="65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28"/>
            <p:cNvSpPr/>
            <p:nvPr/>
          </p:nvSpPr>
          <p:spPr>
            <a:xfrm>
              <a:off x="2645625" y="2652450"/>
              <a:ext cx="12675" cy="19375"/>
            </a:xfrm>
            <a:custGeom>
              <a:avLst/>
              <a:gdLst/>
              <a:ahLst/>
              <a:cxnLst/>
              <a:rect l="l" t="t" r="r" b="b"/>
              <a:pathLst>
                <a:path w="507" h="775" extrusionOk="0">
                  <a:moveTo>
                    <a:pt x="372" y="30"/>
                  </a:moveTo>
                  <a:cubicBezTo>
                    <a:pt x="477" y="75"/>
                    <a:pt x="506" y="268"/>
                    <a:pt x="432" y="462"/>
                  </a:cubicBezTo>
                  <a:cubicBezTo>
                    <a:pt x="372" y="655"/>
                    <a:pt x="224" y="774"/>
                    <a:pt x="119" y="745"/>
                  </a:cubicBezTo>
                  <a:cubicBezTo>
                    <a:pt x="15" y="700"/>
                    <a:pt x="0" y="521"/>
                    <a:pt x="60" y="328"/>
                  </a:cubicBezTo>
                  <a:cubicBezTo>
                    <a:pt x="134" y="119"/>
                    <a:pt x="268" y="0"/>
                    <a:pt x="372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28"/>
            <p:cNvSpPr/>
            <p:nvPr/>
          </p:nvSpPr>
          <p:spPr>
            <a:xfrm>
              <a:off x="2613625" y="2657275"/>
              <a:ext cx="19750" cy="12675"/>
            </a:xfrm>
            <a:custGeom>
              <a:avLst/>
              <a:gdLst/>
              <a:ahLst/>
              <a:cxnLst/>
              <a:rect l="l" t="t" r="r" b="b"/>
              <a:pathLst>
                <a:path w="790" h="507" extrusionOk="0">
                  <a:moveTo>
                    <a:pt x="759" y="358"/>
                  </a:moveTo>
                  <a:cubicBezTo>
                    <a:pt x="730" y="462"/>
                    <a:pt x="536" y="507"/>
                    <a:pt x="343" y="447"/>
                  </a:cubicBezTo>
                  <a:cubicBezTo>
                    <a:pt x="134" y="388"/>
                    <a:pt x="0" y="254"/>
                    <a:pt x="45" y="150"/>
                  </a:cubicBezTo>
                  <a:cubicBezTo>
                    <a:pt x="75" y="31"/>
                    <a:pt x="253" y="1"/>
                    <a:pt x="462" y="60"/>
                  </a:cubicBezTo>
                  <a:cubicBezTo>
                    <a:pt x="655" y="120"/>
                    <a:pt x="789" y="254"/>
                    <a:pt x="759" y="35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28"/>
            <p:cNvSpPr/>
            <p:nvPr/>
          </p:nvSpPr>
          <p:spPr>
            <a:xfrm>
              <a:off x="2625900" y="2636450"/>
              <a:ext cx="16025" cy="18250"/>
            </a:xfrm>
            <a:custGeom>
              <a:avLst/>
              <a:gdLst/>
              <a:ahLst/>
              <a:cxnLst/>
              <a:rect l="l" t="t" r="r" b="b"/>
              <a:pathLst>
                <a:path w="641" h="730" extrusionOk="0">
                  <a:moveTo>
                    <a:pt x="90" y="75"/>
                  </a:moveTo>
                  <a:cubicBezTo>
                    <a:pt x="179" y="0"/>
                    <a:pt x="358" y="75"/>
                    <a:pt x="477" y="239"/>
                  </a:cubicBezTo>
                  <a:cubicBezTo>
                    <a:pt x="611" y="402"/>
                    <a:pt x="641" y="581"/>
                    <a:pt x="566" y="655"/>
                  </a:cubicBezTo>
                  <a:cubicBezTo>
                    <a:pt x="477" y="730"/>
                    <a:pt x="298" y="655"/>
                    <a:pt x="164" y="492"/>
                  </a:cubicBezTo>
                  <a:cubicBezTo>
                    <a:pt x="45" y="328"/>
                    <a:pt x="0" y="134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28"/>
            <p:cNvSpPr/>
            <p:nvPr/>
          </p:nvSpPr>
          <p:spPr>
            <a:xfrm>
              <a:off x="2695475" y="2750700"/>
              <a:ext cx="19025" cy="14150"/>
            </a:xfrm>
            <a:custGeom>
              <a:avLst/>
              <a:gdLst/>
              <a:ahLst/>
              <a:cxnLst/>
              <a:rect l="l" t="t" r="r" b="b"/>
              <a:pathLst>
                <a:path w="761" h="566" extrusionOk="0">
                  <a:moveTo>
                    <a:pt x="715" y="89"/>
                  </a:moveTo>
                  <a:cubicBezTo>
                    <a:pt x="760" y="179"/>
                    <a:pt x="671" y="342"/>
                    <a:pt x="492" y="447"/>
                  </a:cubicBezTo>
                  <a:cubicBezTo>
                    <a:pt x="314" y="551"/>
                    <a:pt x="120" y="566"/>
                    <a:pt x="60" y="461"/>
                  </a:cubicBezTo>
                  <a:cubicBezTo>
                    <a:pt x="1" y="372"/>
                    <a:pt x="105" y="208"/>
                    <a:pt x="284" y="104"/>
                  </a:cubicBezTo>
                  <a:cubicBezTo>
                    <a:pt x="462" y="0"/>
                    <a:pt x="656" y="0"/>
                    <a:pt x="715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28"/>
            <p:cNvSpPr/>
            <p:nvPr/>
          </p:nvSpPr>
          <p:spPr>
            <a:xfrm>
              <a:off x="2516875" y="2725375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506" y="60"/>
                  </a:moveTo>
                  <a:cubicBezTo>
                    <a:pt x="596" y="120"/>
                    <a:pt x="581" y="299"/>
                    <a:pt x="462" y="477"/>
                  </a:cubicBezTo>
                  <a:cubicBezTo>
                    <a:pt x="343" y="656"/>
                    <a:pt x="179" y="745"/>
                    <a:pt x="90" y="686"/>
                  </a:cubicBezTo>
                  <a:cubicBezTo>
                    <a:pt x="0" y="611"/>
                    <a:pt x="15" y="433"/>
                    <a:pt x="134" y="254"/>
                  </a:cubicBezTo>
                  <a:cubicBezTo>
                    <a:pt x="253" y="90"/>
                    <a:pt x="417" y="1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28"/>
            <p:cNvSpPr/>
            <p:nvPr/>
          </p:nvSpPr>
          <p:spPr>
            <a:xfrm>
              <a:off x="2537700" y="2771525"/>
              <a:ext cx="17150" cy="16775"/>
            </a:xfrm>
            <a:custGeom>
              <a:avLst/>
              <a:gdLst/>
              <a:ahLst/>
              <a:cxnLst/>
              <a:rect l="l" t="t" r="r" b="b"/>
              <a:pathLst>
                <a:path w="686" h="671" extrusionOk="0">
                  <a:moveTo>
                    <a:pt x="75" y="596"/>
                  </a:moveTo>
                  <a:cubicBezTo>
                    <a:pt x="1" y="522"/>
                    <a:pt x="60" y="343"/>
                    <a:pt x="209" y="194"/>
                  </a:cubicBezTo>
                  <a:cubicBezTo>
                    <a:pt x="358" y="45"/>
                    <a:pt x="537" y="1"/>
                    <a:pt x="611" y="75"/>
                  </a:cubicBezTo>
                  <a:cubicBezTo>
                    <a:pt x="685" y="149"/>
                    <a:pt x="641" y="328"/>
                    <a:pt x="492" y="477"/>
                  </a:cubicBezTo>
                  <a:cubicBezTo>
                    <a:pt x="343" y="626"/>
                    <a:pt x="164" y="670"/>
                    <a:pt x="75" y="59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28"/>
            <p:cNvSpPr/>
            <p:nvPr/>
          </p:nvSpPr>
          <p:spPr>
            <a:xfrm>
              <a:off x="2547000" y="2801300"/>
              <a:ext cx="19025" cy="13800"/>
            </a:xfrm>
            <a:custGeom>
              <a:avLst/>
              <a:gdLst/>
              <a:ahLst/>
              <a:cxnLst/>
              <a:rect l="l" t="t" r="r" b="b"/>
              <a:pathLst>
                <a:path w="761" h="552" extrusionOk="0">
                  <a:moveTo>
                    <a:pt x="46" y="90"/>
                  </a:moveTo>
                  <a:cubicBezTo>
                    <a:pt x="105" y="0"/>
                    <a:pt x="299" y="0"/>
                    <a:pt x="477" y="105"/>
                  </a:cubicBezTo>
                  <a:cubicBezTo>
                    <a:pt x="656" y="209"/>
                    <a:pt x="760" y="358"/>
                    <a:pt x="700" y="462"/>
                  </a:cubicBezTo>
                  <a:cubicBezTo>
                    <a:pt x="656" y="551"/>
                    <a:pt x="462" y="551"/>
                    <a:pt x="284" y="447"/>
                  </a:cubicBezTo>
                  <a:cubicBezTo>
                    <a:pt x="105" y="358"/>
                    <a:pt x="1" y="194"/>
                    <a:pt x="46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28"/>
            <p:cNvSpPr/>
            <p:nvPr/>
          </p:nvSpPr>
          <p:spPr>
            <a:xfrm>
              <a:off x="2531750" y="2822125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164" y="760"/>
                  </a:moveTo>
                  <a:cubicBezTo>
                    <a:pt x="60" y="745"/>
                    <a:pt x="1" y="552"/>
                    <a:pt x="45" y="358"/>
                  </a:cubicBezTo>
                  <a:cubicBezTo>
                    <a:pt x="90" y="150"/>
                    <a:pt x="224" y="1"/>
                    <a:pt x="328" y="31"/>
                  </a:cubicBezTo>
                  <a:cubicBezTo>
                    <a:pt x="432" y="46"/>
                    <a:pt x="477" y="239"/>
                    <a:pt x="432" y="433"/>
                  </a:cubicBezTo>
                  <a:cubicBezTo>
                    <a:pt x="388" y="641"/>
                    <a:pt x="269" y="790"/>
                    <a:pt x="164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28"/>
            <p:cNvSpPr/>
            <p:nvPr/>
          </p:nvSpPr>
          <p:spPr>
            <a:xfrm>
              <a:off x="2565625" y="28210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45" y="462"/>
                  </a:moveTo>
                  <a:cubicBezTo>
                    <a:pt x="0" y="372"/>
                    <a:pt x="89" y="209"/>
                    <a:pt x="283" y="104"/>
                  </a:cubicBezTo>
                  <a:cubicBezTo>
                    <a:pt x="462" y="0"/>
                    <a:pt x="655" y="0"/>
                    <a:pt x="700" y="90"/>
                  </a:cubicBezTo>
                  <a:cubicBezTo>
                    <a:pt x="759" y="194"/>
                    <a:pt x="655" y="343"/>
                    <a:pt x="476" y="447"/>
                  </a:cubicBezTo>
                  <a:cubicBezTo>
                    <a:pt x="298" y="551"/>
                    <a:pt x="104" y="566"/>
                    <a:pt x="45" y="46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28"/>
            <p:cNvSpPr/>
            <p:nvPr/>
          </p:nvSpPr>
          <p:spPr>
            <a:xfrm>
              <a:off x="2516875" y="286120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45" y="462"/>
                  </a:moveTo>
                  <a:cubicBezTo>
                    <a:pt x="0" y="373"/>
                    <a:pt x="90" y="209"/>
                    <a:pt x="268" y="105"/>
                  </a:cubicBezTo>
                  <a:cubicBezTo>
                    <a:pt x="462" y="1"/>
                    <a:pt x="640" y="1"/>
                    <a:pt x="700" y="90"/>
                  </a:cubicBezTo>
                  <a:cubicBezTo>
                    <a:pt x="759" y="194"/>
                    <a:pt x="655" y="343"/>
                    <a:pt x="477" y="447"/>
                  </a:cubicBezTo>
                  <a:cubicBezTo>
                    <a:pt x="298" y="552"/>
                    <a:pt x="104" y="566"/>
                    <a:pt x="45" y="46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28"/>
            <p:cNvSpPr/>
            <p:nvPr/>
          </p:nvSpPr>
          <p:spPr>
            <a:xfrm>
              <a:off x="2549625" y="28429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477"/>
                  </a:moveTo>
                  <a:cubicBezTo>
                    <a:pt x="0" y="373"/>
                    <a:pt x="104" y="209"/>
                    <a:pt x="283" y="105"/>
                  </a:cubicBezTo>
                  <a:cubicBezTo>
                    <a:pt x="462" y="15"/>
                    <a:pt x="655" y="0"/>
                    <a:pt x="700" y="90"/>
                  </a:cubicBezTo>
                  <a:cubicBezTo>
                    <a:pt x="759" y="194"/>
                    <a:pt x="655" y="358"/>
                    <a:pt x="476" y="462"/>
                  </a:cubicBezTo>
                  <a:cubicBezTo>
                    <a:pt x="298" y="551"/>
                    <a:pt x="104" y="566"/>
                    <a:pt x="60" y="47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28"/>
            <p:cNvSpPr/>
            <p:nvPr/>
          </p:nvSpPr>
          <p:spPr>
            <a:xfrm>
              <a:off x="2466625" y="2723150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745"/>
                  </a:moveTo>
                  <a:cubicBezTo>
                    <a:pt x="75" y="745"/>
                    <a:pt x="1" y="581"/>
                    <a:pt x="1" y="373"/>
                  </a:cubicBezTo>
                  <a:cubicBezTo>
                    <a:pt x="1" y="164"/>
                    <a:pt x="90" y="1"/>
                    <a:pt x="209" y="1"/>
                  </a:cubicBezTo>
                  <a:cubicBezTo>
                    <a:pt x="313" y="1"/>
                    <a:pt x="403" y="164"/>
                    <a:pt x="403" y="373"/>
                  </a:cubicBezTo>
                  <a:cubicBezTo>
                    <a:pt x="388" y="581"/>
                    <a:pt x="298" y="745"/>
                    <a:pt x="194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28"/>
            <p:cNvSpPr/>
            <p:nvPr/>
          </p:nvSpPr>
          <p:spPr>
            <a:xfrm>
              <a:off x="2628125" y="2840375"/>
              <a:ext cx="10450" cy="19000"/>
            </a:xfrm>
            <a:custGeom>
              <a:avLst/>
              <a:gdLst/>
              <a:ahLst/>
              <a:cxnLst/>
              <a:rect l="l" t="t" r="r" b="b"/>
              <a:pathLst>
                <a:path w="418" h="760" extrusionOk="0">
                  <a:moveTo>
                    <a:pt x="209" y="759"/>
                  </a:moveTo>
                  <a:cubicBezTo>
                    <a:pt x="90" y="759"/>
                    <a:pt x="1" y="581"/>
                    <a:pt x="16" y="372"/>
                  </a:cubicBezTo>
                  <a:cubicBezTo>
                    <a:pt x="16" y="164"/>
                    <a:pt x="105" y="0"/>
                    <a:pt x="224" y="0"/>
                  </a:cubicBezTo>
                  <a:cubicBezTo>
                    <a:pt x="328" y="15"/>
                    <a:pt x="418" y="179"/>
                    <a:pt x="418" y="387"/>
                  </a:cubicBezTo>
                  <a:cubicBezTo>
                    <a:pt x="403" y="596"/>
                    <a:pt x="313" y="759"/>
                    <a:pt x="20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28"/>
            <p:cNvSpPr/>
            <p:nvPr/>
          </p:nvSpPr>
          <p:spPr>
            <a:xfrm>
              <a:off x="2736800" y="28046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36"/>
                    <a:pt x="283" y="536"/>
                    <a:pt x="462" y="447"/>
                  </a:cubicBezTo>
                  <a:cubicBezTo>
                    <a:pt x="655" y="358"/>
                    <a:pt x="774" y="209"/>
                    <a:pt x="730" y="105"/>
                  </a:cubicBezTo>
                  <a:cubicBezTo>
                    <a:pt x="670" y="15"/>
                    <a:pt x="491" y="0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28"/>
            <p:cNvSpPr/>
            <p:nvPr/>
          </p:nvSpPr>
          <p:spPr>
            <a:xfrm>
              <a:off x="2859975" y="2787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4" y="522"/>
                    <a:pt x="283" y="537"/>
                    <a:pt x="476" y="447"/>
                  </a:cubicBezTo>
                  <a:cubicBezTo>
                    <a:pt x="655" y="358"/>
                    <a:pt x="774" y="209"/>
                    <a:pt x="729" y="105"/>
                  </a:cubicBezTo>
                  <a:cubicBezTo>
                    <a:pt x="685" y="1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28"/>
            <p:cNvSpPr/>
            <p:nvPr/>
          </p:nvSpPr>
          <p:spPr>
            <a:xfrm>
              <a:off x="2872250" y="30413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6"/>
                    <a:pt x="283" y="536"/>
                    <a:pt x="462" y="447"/>
                  </a:cubicBezTo>
                  <a:cubicBezTo>
                    <a:pt x="655" y="372"/>
                    <a:pt x="774" y="209"/>
                    <a:pt x="730" y="119"/>
                  </a:cubicBezTo>
                  <a:cubicBezTo>
                    <a:pt x="670" y="15"/>
                    <a:pt x="491" y="0"/>
                    <a:pt x="298" y="89"/>
                  </a:cubicBezTo>
                  <a:cubicBezTo>
                    <a:pt x="104" y="179"/>
                    <a:pt x="0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28"/>
            <p:cNvSpPr/>
            <p:nvPr/>
          </p:nvSpPr>
          <p:spPr>
            <a:xfrm>
              <a:off x="2774000" y="3024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5" y="521"/>
                    <a:pt x="298" y="536"/>
                    <a:pt x="477" y="447"/>
                  </a:cubicBezTo>
                  <a:cubicBezTo>
                    <a:pt x="670" y="357"/>
                    <a:pt x="775" y="209"/>
                    <a:pt x="730" y="104"/>
                  </a:cubicBezTo>
                  <a:cubicBezTo>
                    <a:pt x="685" y="0"/>
                    <a:pt x="492" y="0"/>
                    <a:pt x="313" y="90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28"/>
            <p:cNvSpPr/>
            <p:nvPr/>
          </p:nvSpPr>
          <p:spPr>
            <a:xfrm>
              <a:off x="2883025" y="30018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32"/>
                  </a:moveTo>
                  <a:cubicBezTo>
                    <a:pt x="105" y="521"/>
                    <a:pt x="284" y="536"/>
                    <a:pt x="477" y="447"/>
                  </a:cubicBezTo>
                  <a:cubicBezTo>
                    <a:pt x="671" y="358"/>
                    <a:pt x="775" y="209"/>
                    <a:pt x="730" y="105"/>
                  </a:cubicBezTo>
                  <a:cubicBezTo>
                    <a:pt x="686" y="0"/>
                    <a:pt x="492" y="0"/>
                    <a:pt x="299" y="90"/>
                  </a:cubicBezTo>
                  <a:cubicBezTo>
                    <a:pt x="120" y="179"/>
                    <a:pt x="1" y="328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28"/>
            <p:cNvSpPr/>
            <p:nvPr/>
          </p:nvSpPr>
          <p:spPr>
            <a:xfrm>
              <a:off x="3281575" y="285750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60" y="432"/>
                  </a:moveTo>
                  <a:cubicBezTo>
                    <a:pt x="105" y="536"/>
                    <a:pt x="298" y="536"/>
                    <a:pt x="477" y="447"/>
                  </a:cubicBezTo>
                  <a:cubicBezTo>
                    <a:pt x="670" y="357"/>
                    <a:pt x="775" y="208"/>
                    <a:pt x="730" y="104"/>
                  </a:cubicBezTo>
                  <a:cubicBezTo>
                    <a:pt x="685" y="15"/>
                    <a:pt x="492" y="0"/>
                    <a:pt x="313" y="89"/>
                  </a:cubicBezTo>
                  <a:cubicBezTo>
                    <a:pt x="120" y="179"/>
                    <a:pt x="1" y="327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28"/>
            <p:cNvSpPr/>
            <p:nvPr/>
          </p:nvSpPr>
          <p:spPr>
            <a:xfrm>
              <a:off x="3521975" y="28928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32"/>
                  </a:moveTo>
                  <a:cubicBezTo>
                    <a:pt x="89" y="521"/>
                    <a:pt x="283" y="536"/>
                    <a:pt x="462" y="447"/>
                  </a:cubicBezTo>
                  <a:cubicBezTo>
                    <a:pt x="655" y="357"/>
                    <a:pt x="774" y="208"/>
                    <a:pt x="715" y="104"/>
                  </a:cubicBezTo>
                  <a:cubicBezTo>
                    <a:pt x="670" y="15"/>
                    <a:pt x="476" y="0"/>
                    <a:pt x="298" y="89"/>
                  </a:cubicBezTo>
                  <a:cubicBezTo>
                    <a:pt x="104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28"/>
            <p:cNvSpPr/>
            <p:nvPr/>
          </p:nvSpPr>
          <p:spPr>
            <a:xfrm>
              <a:off x="3519725" y="29259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8"/>
                  </a:moveTo>
                  <a:cubicBezTo>
                    <a:pt x="90" y="522"/>
                    <a:pt x="284" y="537"/>
                    <a:pt x="462" y="447"/>
                  </a:cubicBezTo>
                  <a:cubicBezTo>
                    <a:pt x="656" y="358"/>
                    <a:pt x="775" y="194"/>
                    <a:pt x="715" y="105"/>
                  </a:cubicBezTo>
                  <a:cubicBezTo>
                    <a:pt x="671" y="1"/>
                    <a:pt x="477" y="1"/>
                    <a:pt x="299" y="90"/>
                  </a:cubicBezTo>
                  <a:cubicBezTo>
                    <a:pt x="105" y="179"/>
                    <a:pt x="1" y="328"/>
                    <a:pt x="45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28"/>
            <p:cNvSpPr/>
            <p:nvPr/>
          </p:nvSpPr>
          <p:spPr>
            <a:xfrm>
              <a:off x="3452375" y="290287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45" y="418"/>
                  </a:moveTo>
                  <a:cubicBezTo>
                    <a:pt x="105" y="522"/>
                    <a:pt x="283" y="522"/>
                    <a:pt x="477" y="448"/>
                  </a:cubicBezTo>
                  <a:cubicBezTo>
                    <a:pt x="656" y="358"/>
                    <a:pt x="775" y="194"/>
                    <a:pt x="730" y="105"/>
                  </a:cubicBezTo>
                  <a:cubicBezTo>
                    <a:pt x="685" y="1"/>
                    <a:pt x="492" y="1"/>
                    <a:pt x="298" y="75"/>
                  </a:cubicBezTo>
                  <a:cubicBezTo>
                    <a:pt x="120" y="165"/>
                    <a:pt x="1" y="328"/>
                    <a:pt x="45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28"/>
            <p:cNvSpPr/>
            <p:nvPr/>
          </p:nvSpPr>
          <p:spPr>
            <a:xfrm>
              <a:off x="3309475" y="2911450"/>
              <a:ext cx="19025" cy="13425"/>
            </a:xfrm>
            <a:custGeom>
              <a:avLst/>
              <a:gdLst/>
              <a:ahLst/>
              <a:cxnLst/>
              <a:rect l="l" t="t" r="r" b="b"/>
              <a:pathLst>
                <a:path w="761" h="537" extrusionOk="0">
                  <a:moveTo>
                    <a:pt x="46" y="432"/>
                  </a:moveTo>
                  <a:cubicBezTo>
                    <a:pt x="90" y="536"/>
                    <a:pt x="284" y="536"/>
                    <a:pt x="462" y="447"/>
                  </a:cubicBezTo>
                  <a:cubicBezTo>
                    <a:pt x="656" y="358"/>
                    <a:pt x="760" y="209"/>
                    <a:pt x="715" y="105"/>
                  </a:cubicBezTo>
                  <a:cubicBezTo>
                    <a:pt x="671" y="15"/>
                    <a:pt x="477" y="0"/>
                    <a:pt x="299" y="90"/>
                  </a:cubicBezTo>
                  <a:cubicBezTo>
                    <a:pt x="105" y="179"/>
                    <a:pt x="1" y="328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28"/>
            <p:cNvSpPr/>
            <p:nvPr/>
          </p:nvSpPr>
          <p:spPr>
            <a:xfrm>
              <a:off x="3284925" y="28761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32"/>
                  </a:moveTo>
                  <a:cubicBezTo>
                    <a:pt x="105" y="536"/>
                    <a:pt x="283" y="536"/>
                    <a:pt x="477" y="462"/>
                  </a:cubicBezTo>
                  <a:cubicBezTo>
                    <a:pt x="670" y="372"/>
                    <a:pt x="775" y="209"/>
                    <a:pt x="730" y="119"/>
                  </a:cubicBezTo>
                  <a:cubicBezTo>
                    <a:pt x="685" y="15"/>
                    <a:pt x="492" y="0"/>
                    <a:pt x="313" y="90"/>
                  </a:cubicBezTo>
                  <a:cubicBezTo>
                    <a:pt x="120" y="179"/>
                    <a:pt x="1" y="343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28"/>
            <p:cNvSpPr/>
            <p:nvPr/>
          </p:nvSpPr>
          <p:spPr>
            <a:xfrm>
              <a:off x="3228000" y="2864175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45" y="433"/>
                  </a:moveTo>
                  <a:cubicBezTo>
                    <a:pt x="89" y="522"/>
                    <a:pt x="283" y="537"/>
                    <a:pt x="462" y="447"/>
                  </a:cubicBezTo>
                  <a:cubicBezTo>
                    <a:pt x="655" y="358"/>
                    <a:pt x="759" y="209"/>
                    <a:pt x="715" y="105"/>
                  </a:cubicBezTo>
                  <a:cubicBezTo>
                    <a:pt x="670" y="1"/>
                    <a:pt x="476" y="1"/>
                    <a:pt x="298" y="90"/>
                  </a:cubicBezTo>
                  <a:cubicBezTo>
                    <a:pt x="104" y="180"/>
                    <a:pt x="0" y="328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28"/>
            <p:cNvSpPr/>
            <p:nvPr/>
          </p:nvSpPr>
          <p:spPr>
            <a:xfrm>
              <a:off x="3255150" y="29490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32"/>
                  </a:moveTo>
                  <a:cubicBezTo>
                    <a:pt x="105" y="522"/>
                    <a:pt x="298" y="537"/>
                    <a:pt x="477" y="447"/>
                  </a:cubicBezTo>
                  <a:cubicBezTo>
                    <a:pt x="671" y="358"/>
                    <a:pt x="775" y="209"/>
                    <a:pt x="730" y="105"/>
                  </a:cubicBezTo>
                  <a:cubicBezTo>
                    <a:pt x="685" y="1"/>
                    <a:pt x="492" y="1"/>
                    <a:pt x="313" y="90"/>
                  </a:cubicBezTo>
                  <a:cubicBezTo>
                    <a:pt x="120" y="179"/>
                    <a:pt x="1" y="328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28"/>
            <p:cNvSpPr/>
            <p:nvPr/>
          </p:nvSpPr>
          <p:spPr>
            <a:xfrm>
              <a:off x="3181475" y="2906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5" y="537"/>
                    <a:pt x="283" y="537"/>
                    <a:pt x="477" y="447"/>
                  </a:cubicBezTo>
                  <a:cubicBezTo>
                    <a:pt x="655" y="358"/>
                    <a:pt x="775" y="209"/>
                    <a:pt x="730" y="120"/>
                  </a:cubicBezTo>
                  <a:cubicBezTo>
                    <a:pt x="685" y="16"/>
                    <a:pt x="492" y="1"/>
                    <a:pt x="298" y="90"/>
                  </a:cubicBezTo>
                  <a:cubicBezTo>
                    <a:pt x="120" y="179"/>
                    <a:pt x="1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28"/>
            <p:cNvSpPr/>
            <p:nvPr/>
          </p:nvSpPr>
          <p:spPr>
            <a:xfrm>
              <a:off x="3238775" y="2906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7"/>
                    <a:pt x="284" y="537"/>
                    <a:pt x="477" y="447"/>
                  </a:cubicBezTo>
                  <a:cubicBezTo>
                    <a:pt x="656" y="358"/>
                    <a:pt x="775" y="209"/>
                    <a:pt x="730" y="120"/>
                  </a:cubicBezTo>
                  <a:cubicBezTo>
                    <a:pt x="685" y="16"/>
                    <a:pt x="492" y="1"/>
                    <a:pt x="298" y="90"/>
                  </a:cubicBezTo>
                  <a:cubicBezTo>
                    <a:pt x="120" y="179"/>
                    <a:pt x="1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28"/>
            <p:cNvSpPr/>
            <p:nvPr/>
          </p:nvSpPr>
          <p:spPr>
            <a:xfrm>
              <a:off x="2973450" y="28214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17"/>
                  </a:moveTo>
                  <a:cubicBezTo>
                    <a:pt x="90" y="521"/>
                    <a:pt x="284" y="536"/>
                    <a:pt x="477" y="447"/>
                  </a:cubicBezTo>
                  <a:cubicBezTo>
                    <a:pt x="656" y="357"/>
                    <a:pt x="775" y="194"/>
                    <a:pt x="730" y="104"/>
                  </a:cubicBezTo>
                  <a:cubicBezTo>
                    <a:pt x="686" y="0"/>
                    <a:pt x="492" y="0"/>
                    <a:pt x="299" y="75"/>
                  </a:cubicBezTo>
                  <a:cubicBezTo>
                    <a:pt x="120" y="179"/>
                    <a:pt x="1" y="328"/>
                    <a:pt x="46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28"/>
            <p:cNvSpPr/>
            <p:nvPr/>
          </p:nvSpPr>
          <p:spPr>
            <a:xfrm>
              <a:off x="2628875" y="28839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7"/>
                    <a:pt x="283" y="537"/>
                    <a:pt x="462" y="447"/>
                  </a:cubicBezTo>
                  <a:cubicBezTo>
                    <a:pt x="655" y="358"/>
                    <a:pt x="775" y="209"/>
                    <a:pt x="715" y="105"/>
                  </a:cubicBezTo>
                  <a:cubicBezTo>
                    <a:pt x="670" y="16"/>
                    <a:pt x="492" y="1"/>
                    <a:pt x="298" y="90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28"/>
            <p:cNvSpPr/>
            <p:nvPr/>
          </p:nvSpPr>
          <p:spPr>
            <a:xfrm>
              <a:off x="2656425" y="29125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3"/>
                  </a:moveTo>
                  <a:cubicBezTo>
                    <a:pt x="89" y="537"/>
                    <a:pt x="283" y="537"/>
                    <a:pt x="461" y="448"/>
                  </a:cubicBezTo>
                  <a:cubicBezTo>
                    <a:pt x="655" y="358"/>
                    <a:pt x="774" y="209"/>
                    <a:pt x="714" y="105"/>
                  </a:cubicBezTo>
                  <a:cubicBezTo>
                    <a:pt x="670" y="16"/>
                    <a:pt x="491" y="1"/>
                    <a:pt x="298" y="90"/>
                  </a:cubicBezTo>
                  <a:cubicBezTo>
                    <a:pt x="104" y="180"/>
                    <a:pt x="0" y="328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28"/>
            <p:cNvSpPr/>
            <p:nvPr/>
          </p:nvSpPr>
          <p:spPr>
            <a:xfrm>
              <a:off x="2649725" y="2938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37"/>
                    <a:pt x="283" y="537"/>
                    <a:pt x="476" y="447"/>
                  </a:cubicBezTo>
                  <a:cubicBezTo>
                    <a:pt x="655" y="358"/>
                    <a:pt x="774" y="209"/>
                    <a:pt x="729" y="105"/>
                  </a:cubicBezTo>
                  <a:cubicBezTo>
                    <a:pt x="685" y="16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28"/>
            <p:cNvSpPr/>
            <p:nvPr/>
          </p:nvSpPr>
          <p:spPr>
            <a:xfrm>
              <a:off x="2594650" y="288950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32"/>
                  </a:moveTo>
                  <a:cubicBezTo>
                    <a:pt x="89" y="521"/>
                    <a:pt x="283" y="536"/>
                    <a:pt x="476" y="447"/>
                  </a:cubicBezTo>
                  <a:cubicBezTo>
                    <a:pt x="655" y="357"/>
                    <a:pt x="774" y="208"/>
                    <a:pt x="730" y="104"/>
                  </a:cubicBezTo>
                  <a:cubicBezTo>
                    <a:pt x="685" y="0"/>
                    <a:pt x="491" y="0"/>
                    <a:pt x="298" y="89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28"/>
            <p:cNvSpPr/>
            <p:nvPr/>
          </p:nvSpPr>
          <p:spPr>
            <a:xfrm>
              <a:off x="2750925" y="28433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5" y="521"/>
                    <a:pt x="284" y="536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85" y="0"/>
                    <a:pt x="492" y="0"/>
                    <a:pt x="313" y="90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28"/>
            <p:cNvSpPr/>
            <p:nvPr/>
          </p:nvSpPr>
          <p:spPr>
            <a:xfrm>
              <a:off x="2692500" y="28467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17"/>
                  </a:moveTo>
                  <a:cubicBezTo>
                    <a:pt x="105" y="521"/>
                    <a:pt x="284" y="536"/>
                    <a:pt x="477" y="447"/>
                  </a:cubicBezTo>
                  <a:cubicBezTo>
                    <a:pt x="671" y="358"/>
                    <a:pt x="775" y="209"/>
                    <a:pt x="730" y="105"/>
                  </a:cubicBezTo>
                  <a:cubicBezTo>
                    <a:pt x="686" y="0"/>
                    <a:pt x="492" y="0"/>
                    <a:pt x="313" y="75"/>
                  </a:cubicBezTo>
                  <a:cubicBezTo>
                    <a:pt x="120" y="179"/>
                    <a:pt x="1" y="328"/>
                    <a:pt x="6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28"/>
            <p:cNvSpPr/>
            <p:nvPr/>
          </p:nvSpPr>
          <p:spPr>
            <a:xfrm>
              <a:off x="2730100" y="29226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3"/>
                  </a:moveTo>
                  <a:cubicBezTo>
                    <a:pt x="90" y="522"/>
                    <a:pt x="283" y="537"/>
                    <a:pt x="477" y="447"/>
                  </a:cubicBezTo>
                  <a:cubicBezTo>
                    <a:pt x="655" y="358"/>
                    <a:pt x="774" y="209"/>
                    <a:pt x="730" y="105"/>
                  </a:cubicBezTo>
                  <a:cubicBezTo>
                    <a:pt x="685" y="1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28"/>
            <p:cNvSpPr/>
            <p:nvPr/>
          </p:nvSpPr>
          <p:spPr>
            <a:xfrm>
              <a:off x="2927325" y="29136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22"/>
                    <a:pt x="283" y="536"/>
                    <a:pt x="462" y="447"/>
                  </a:cubicBezTo>
                  <a:cubicBezTo>
                    <a:pt x="655" y="358"/>
                    <a:pt x="774" y="209"/>
                    <a:pt x="715" y="105"/>
                  </a:cubicBezTo>
                  <a:cubicBezTo>
                    <a:pt x="670" y="16"/>
                    <a:pt x="476" y="1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28"/>
            <p:cNvSpPr/>
            <p:nvPr/>
          </p:nvSpPr>
          <p:spPr>
            <a:xfrm>
              <a:off x="2832425" y="28641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3"/>
                  </a:moveTo>
                  <a:cubicBezTo>
                    <a:pt x="90" y="522"/>
                    <a:pt x="283" y="537"/>
                    <a:pt x="477" y="447"/>
                  </a:cubicBezTo>
                  <a:cubicBezTo>
                    <a:pt x="670" y="358"/>
                    <a:pt x="775" y="209"/>
                    <a:pt x="730" y="105"/>
                  </a:cubicBezTo>
                  <a:cubicBezTo>
                    <a:pt x="685" y="1"/>
                    <a:pt x="492" y="1"/>
                    <a:pt x="298" y="90"/>
                  </a:cubicBezTo>
                  <a:cubicBezTo>
                    <a:pt x="120" y="180"/>
                    <a:pt x="1" y="328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28"/>
            <p:cNvSpPr/>
            <p:nvPr/>
          </p:nvSpPr>
          <p:spPr>
            <a:xfrm>
              <a:off x="2838000" y="29523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22"/>
                    <a:pt x="284" y="537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86" y="1"/>
                    <a:pt x="492" y="1"/>
                    <a:pt x="299" y="90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28"/>
            <p:cNvSpPr/>
            <p:nvPr/>
          </p:nvSpPr>
          <p:spPr>
            <a:xfrm>
              <a:off x="3008800" y="29401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32"/>
                  </a:moveTo>
                  <a:cubicBezTo>
                    <a:pt x="90" y="536"/>
                    <a:pt x="284" y="536"/>
                    <a:pt x="462" y="447"/>
                  </a:cubicBezTo>
                  <a:cubicBezTo>
                    <a:pt x="656" y="358"/>
                    <a:pt x="775" y="209"/>
                    <a:pt x="715" y="105"/>
                  </a:cubicBezTo>
                  <a:cubicBezTo>
                    <a:pt x="671" y="15"/>
                    <a:pt x="492" y="0"/>
                    <a:pt x="299" y="90"/>
                  </a:cubicBezTo>
                  <a:cubicBezTo>
                    <a:pt x="105" y="179"/>
                    <a:pt x="1" y="328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28"/>
            <p:cNvSpPr/>
            <p:nvPr/>
          </p:nvSpPr>
          <p:spPr>
            <a:xfrm>
              <a:off x="2994300" y="28772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3"/>
                  </a:moveTo>
                  <a:cubicBezTo>
                    <a:pt x="90" y="537"/>
                    <a:pt x="283" y="537"/>
                    <a:pt x="477" y="462"/>
                  </a:cubicBezTo>
                  <a:cubicBezTo>
                    <a:pt x="655" y="373"/>
                    <a:pt x="774" y="209"/>
                    <a:pt x="730" y="120"/>
                  </a:cubicBezTo>
                  <a:cubicBezTo>
                    <a:pt x="685" y="16"/>
                    <a:pt x="492" y="1"/>
                    <a:pt x="298" y="90"/>
                  </a:cubicBezTo>
                  <a:cubicBezTo>
                    <a:pt x="120" y="180"/>
                    <a:pt x="0" y="343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28"/>
            <p:cNvSpPr/>
            <p:nvPr/>
          </p:nvSpPr>
          <p:spPr>
            <a:xfrm>
              <a:off x="2804150" y="28005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75"/>
                  </a:moveTo>
                  <a:cubicBezTo>
                    <a:pt x="0" y="135"/>
                    <a:pt x="15" y="313"/>
                    <a:pt x="134" y="492"/>
                  </a:cubicBezTo>
                  <a:cubicBezTo>
                    <a:pt x="253" y="670"/>
                    <a:pt x="432" y="745"/>
                    <a:pt x="521" y="685"/>
                  </a:cubicBezTo>
                  <a:cubicBezTo>
                    <a:pt x="611" y="626"/>
                    <a:pt x="581" y="432"/>
                    <a:pt x="462" y="269"/>
                  </a:cubicBezTo>
                  <a:cubicBezTo>
                    <a:pt x="343" y="90"/>
                    <a:pt x="179" y="1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28"/>
            <p:cNvSpPr/>
            <p:nvPr/>
          </p:nvSpPr>
          <p:spPr>
            <a:xfrm>
              <a:off x="2733825" y="28281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89" y="75"/>
                  </a:moveTo>
                  <a:cubicBezTo>
                    <a:pt x="0" y="134"/>
                    <a:pt x="15" y="328"/>
                    <a:pt x="134" y="491"/>
                  </a:cubicBezTo>
                  <a:cubicBezTo>
                    <a:pt x="253" y="655"/>
                    <a:pt x="417" y="744"/>
                    <a:pt x="506" y="685"/>
                  </a:cubicBezTo>
                  <a:cubicBezTo>
                    <a:pt x="595" y="625"/>
                    <a:pt x="581" y="432"/>
                    <a:pt x="462" y="268"/>
                  </a:cubicBezTo>
                  <a:cubicBezTo>
                    <a:pt x="342" y="89"/>
                    <a:pt x="179" y="0"/>
                    <a:pt x="89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28"/>
            <p:cNvSpPr/>
            <p:nvPr/>
          </p:nvSpPr>
          <p:spPr>
            <a:xfrm>
              <a:off x="2662000" y="28623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34"/>
                    <a:pt x="30" y="313"/>
                    <a:pt x="149" y="492"/>
                  </a:cubicBezTo>
                  <a:cubicBezTo>
                    <a:pt x="268" y="655"/>
                    <a:pt x="432" y="745"/>
                    <a:pt x="521" y="685"/>
                  </a:cubicBezTo>
                  <a:cubicBezTo>
                    <a:pt x="611" y="626"/>
                    <a:pt x="596" y="432"/>
                    <a:pt x="477" y="268"/>
                  </a:cubicBezTo>
                  <a:cubicBezTo>
                    <a:pt x="358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28"/>
            <p:cNvSpPr/>
            <p:nvPr/>
          </p:nvSpPr>
          <p:spPr>
            <a:xfrm>
              <a:off x="2610275" y="28701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60"/>
                  </a:moveTo>
                  <a:cubicBezTo>
                    <a:pt x="0" y="119"/>
                    <a:pt x="30" y="313"/>
                    <a:pt x="134" y="476"/>
                  </a:cubicBezTo>
                  <a:cubicBezTo>
                    <a:pt x="268" y="655"/>
                    <a:pt x="432" y="744"/>
                    <a:pt x="521" y="685"/>
                  </a:cubicBezTo>
                  <a:cubicBezTo>
                    <a:pt x="611" y="625"/>
                    <a:pt x="581" y="432"/>
                    <a:pt x="477" y="253"/>
                  </a:cubicBezTo>
                  <a:cubicBezTo>
                    <a:pt x="358" y="89"/>
                    <a:pt x="179" y="0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28"/>
            <p:cNvSpPr/>
            <p:nvPr/>
          </p:nvSpPr>
          <p:spPr>
            <a:xfrm>
              <a:off x="2708500" y="2933025"/>
              <a:ext cx="14925" cy="18250"/>
            </a:xfrm>
            <a:custGeom>
              <a:avLst/>
              <a:gdLst/>
              <a:ahLst/>
              <a:cxnLst/>
              <a:rect l="l" t="t" r="r" b="b"/>
              <a:pathLst>
                <a:path w="597" h="730" extrusionOk="0">
                  <a:moveTo>
                    <a:pt x="90" y="60"/>
                  </a:moveTo>
                  <a:cubicBezTo>
                    <a:pt x="1" y="120"/>
                    <a:pt x="16" y="313"/>
                    <a:pt x="135" y="477"/>
                  </a:cubicBezTo>
                  <a:cubicBezTo>
                    <a:pt x="254" y="656"/>
                    <a:pt x="418" y="730"/>
                    <a:pt x="507" y="670"/>
                  </a:cubicBezTo>
                  <a:cubicBezTo>
                    <a:pt x="596" y="611"/>
                    <a:pt x="581" y="417"/>
                    <a:pt x="462" y="254"/>
                  </a:cubicBezTo>
                  <a:cubicBezTo>
                    <a:pt x="343" y="75"/>
                    <a:pt x="180" y="1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28"/>
            <p:cNvSpPr/>
            <p:nvPr/>
          </p:nvSpPr>
          <p:spPr>
            <a:xfrm>
              <a:off x="3194125" y="2867900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90" y="60"/>
                  </a:moveTo>
                  <a:cubicBezTo>
                    <a:pt x="1" y="120"/>
                    <a:pt x="15" y="313"/>
                    <a:pt x="135" y="477"/>
                  </a:cubicBezTo>
                  <a:cubicBezTo>
                    <a:pt x="254" y="656"/>
                    <a:pt x="417" y="745"/>
                    <a:pt x="507" y="685"/>
                  </a:cubicBezTo>
                  <a:cubicBezTo>
                    <a:pt x="596" y="626"/>
                    <a:pt x="581" y="432"/>
                    <a:pt x="462" y="254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28"/>
            <p:cNvSpPr/>
            <p:nvPr/>
          </p:nvSpPr>
          <p:spPr>
            <a:xfrm>
              <a:off x="3434150" y="28842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90" y="60"/>
                  </a:moveTo>
                  <a:cubicBezTo>
                    <a:pt x="0" y="135"/>
                    <a:pt x="15" y="313"/>
                    <a:pt x="134" y="492"/>
                  </a:cubicBezTo>
                  <a:cubicBezTo>
                    <a:pt x="253" y="656"/>
                    <a:pt x="417" y="745"/>
                    <a:pt x="506" y="685"/>
                  </a:cubicBezTo>
                  <a:cubicBezTo>
                    <a:pt x="596" y="626"/>
                    <a:pt x="581" y="432"/>
                    <a:pt x="462" y="269"/>
                  </a:cubicBezTo>
                  <a:cubicBezTo>
                    <a:pt x="343" y="90"/>
                    <a:pt x="179" y="1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28"/>
            <p:cNvSpPr/>
            <p:nvPr/>
          </p:nvSpPr>
          <p:spPr>
            <a:xfrm>
              <a:off x="3496650" y="2907725"/>
              <a:ext cx="15300" cy="18250"/>
            </a:xfrm>
            <a:custGeom>
              <a:avLst/>
              <a:gdLst/>
              <a:ahLst/>
              <a:cxnLst/>
              <a:rect l="l" t="t" r="r" b="b"/>
              <a:pathLst>
                <a:path w="612" h="730" extrusionOk="0">
                  <a:moveTo>
                    <a:pt x="90" y="60"/>
                  </a:moveTo>
                  <a:cubicBezTo>
                    <a:pt x="1" y="120"/>
                    <a:pt x="31" y="313"/>
                    <a:pt x="150" y="477"/>
                  </a:cubicBezTo>
                  <a:cubicBezTo>
                    <a:pt x="254" y="641"/>
                    <a:pt x="433" y="730"/>
                    <a:pt x="522" y="670"/>
                  </a:cubicBezTo>
                  <a:cubicBezTo>
                    <a:pt x="611" y="611"/>
                    <a:pt x="596" y="417"/>
                    <a:pt x="477" y="254"/>
                  </a:cubicBezTo>
                  <a:cubicBezTo>
                    <a:pt x="358" y="75"/>
                    <a:pt x="194" y="0"/>
                    <a:pt x="90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28"/>
            <p:cNvSpPr/>
            <p:nvPr/>
          </p:nvSpPr>
          <p:spPr>
            <a:xfrm>
              <a:off x="3333300" y="28865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2" y="685"/>
                  </a:moveTo>
                  <a:cubicBezTo>
                    <a:pt x="611" y="610"/>
                    <a:pt x="581" y="432"/>
                    <a:pt x="462" y="253"/>
                  </a:cubicBezTo>
                  <a:cubicBezTo>
                    <a:pt x="343" y="89"/>
                    <a:pt x="179" y="0"/>
                    <a:pt x="90" y="60"/>
                  </a:cubicBezTo>
                  <a:cubicBezTo>
                    <a:pt x="1" y="119"/>
                    <a:pt x="15" y="313"/>
                    <a:pt x="135" y="491"/>
                  </a:cubicBezTo>
                  <a:cubicBezTo>
                    <a:pt x="254" y="655"/>
                    <a:pt x="417" y="744"/>
                    <a:pt x="522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28"/>
            <p:cNvSpPr/>
            <p:nvPr/>
          </p:nvSpPr>
          <p:spPr>
            <a:xfrm>
              <a:off x="3279350" y="2929675"/>
              <a:ext cx="15275" cy="18275"/>
            </a:xfrm>
            <a:custGeom>
              <a:avLst/>
              <a:gdLst/>
              <a:ahLst/>
              <a:cxnLst/>
              <a:rect l="l" t="t" r="r" b="b"/>
              <a:pathLst>
                <a:path w="611" h="731" extrusionOk="0">
                  <a:moveTo>
                    <a:pt x="521" y="671"/>
                  </a:moveTo>
                  <a:cubicBezTo>
                    <a:pt x="611" y="611"/>
                    <a:pt x="581" y="417"/>
                    <a:pt x="462" y="254"/>
                  </a:cubicBezTo>
                  <a:cubicBezTo>
                    <a:pt x="343" y="75"/>
                    <a:pt x="179" y="1"/>
                    <a:pt x="90" y="60"/>
                  </a:cubicBezTo>
                  <a:cubicBezTo>
                    <a:pt x="0" y="120"/>
                    <a:pt x="15" y="313"/>
                    <a:pt x="134" y="477"/>
                  </a:cubicBezTo>
                  <a:cubicBezTo>
                    <a:pt x="253" y="641"/>
                    <a:pt x="432" y="730"/>
                    <a:pt x="521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28"/>
            <p:cNvSpPr/>
            <p:nvPr/>
          </p:nvSpPr>
          <p:spPr>
            <a:xfrm>
              <a:off x="3198975" y="29371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0" y="626"/>
                    <a:pt x="581" y="432"/>
                    <a:pt x="462" y="253"/>
                  </a:cubicBezTo>
                  <a:cubicBezTo>
                    <a:pt x="342" y="90"/>
                    <a:pt x="179" y="0"/>
                    <a:pt x="89" y="60"/>
                  </a:cubicBezTo>
                  <a:cubicBezTo>
                    <a:pt x="0" y="134"/>
                    <a:pt x="15" y="313"/>
                    <a:pt x="134" y="492"/>
                  </a:cubicBezTo>
                  <a:cubicBezTo>
                    <a:pt x="253" y="655"/>
                    <a:pt x="417" y="745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28"/>
            <p:cNvSpPr/>
            <p:nvPr/>
          </p:nvSpPr>
          <p:spPr>
            <a:xfrm>
              <a:off x="3069100" y="28567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06" y="685"/>
                  </a:moveTo>
                  <a:cubicBezTo>
                    <a:pt x="611" y="625"/>
                    <a:pt x="581" y="432"/>
                    <a:pt x="462" y="253"/>
                  </a:cubicBezTo>
                  <a:cubicBezTo>
                    <a:pt x="343" y="90"/>
                    <a:pt x="179" y="0"/>
                    <a:pt x="90" y="60"/>
                  </a:cubicBezTo>
                  <a:cubicBezTo>
                    <a:pt x="0" y="119"/>
                    <a:pt x="15" y="313"/>
                    <a:pt x="134" y="491"/>
                  </a:cubicBezTo>
                  <a:cubicBezTo>
                    <a:pt x="253" y="655"/>
                    <a:pt x="417" y="744"/>
                    <a:pt x="506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28"/>
            <p:cNvSpPr/>
            <p:nvPr/>
          </p:nvSpPr>
          <p:spPr>
            <a:xfrm>
              <a:off x="3067975" y="2924100"/>
              <a:ext cx="14925" cy="18250"/>
            </a:xfrm>
            <a:custGeom>
              <a:avLst/>
              <a:gdLst/>
              <a:ahLst/>
              <a:cxnLst/>
              <a:rect l="l" t="t" r="r" b="b"/>
              <a:pathLst>
                <a:path w="597" h="730" extrusionOk="0">
                  <a:moveTo>
                    <a:pt x="522" y="670"/>
                  </a:moveTo>
                  <a:cubicBezTo>
                    <a:pt x="596" y="611"/>
                    <a:pt x="581" y="417"/>
                    <a:pt x="462" y="253"/>
                  </a:cubicBezTo>
                  <a:cubicBezTo>
                    <a:pt x="343" y="90"/>
                    <a:pt x="179" y="0"/>
                    <a:pt x="90" y="60"/>
                  </a:cubicBezTo>
                  <a:cubicBezTo>
                    <a:pt x="1" y="119"/>
                    <a:pt x="16" y="313"/>
                    <a:pt x="135" y="477"/>
                  </a:cubicBezTo>
                  <a:cubicBezTo>
                    <a:pt x="254" y="655"/>
                    <a:pt x="417" y="730"/>
                    <a:pt x="522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28"/>
            <p:cNvSpPr/>
            <p:nvPr/>
          </p:nvSpPr>
          <p:spPr>
            <a:xfrm>
              <a:off x="3109650" y="2899900"/>
              <a:ext cx="15300" cy="18275"/>
            </a:xfrm>
            <a:custGeom>
              <a:avLst/>
              <a:gdLst/>
              <a:ahLst/>
              <a:cxnLst/>
              <a:rect l="l" t="t" r="r" b="b"/>
              <a:pathLst>
                <a:path w="612" h="731" extrusionOk="0">
                  <a:moveTo>
                    <a:pt x="522" y="671"/>
                  </a:moveTo>
                  <a:cubicBezTo>
                    <a:pt x="611" y="611"/>
                    <a:pt x="581" y="418"/>
                    <a:pt x="477" y="254"/>
                  </a:cubicBezTo>
                  <a:cubicBezTo>
                    <a:pt x="358" y="75"/>
                    <a:pt x="179" y="1"/>
                    <a:pt x="90" y="60"/>
                  </a:cubicBezTo>
                  <a:cubicBezTo>
                    <a:pt x="1" y="120"/>
                    <a:pt x="31" y="313"/>
                    <a:pt x="150" y="477"/>
                  </a:cubicBezTo>
                  <a:cubicBezTo>
                    <a:pt x="254" y="641"/>
                    <a:pt x="432" y="730"/>
                    <a:pt x="522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28"/>
            <p:cNvSpPr/>
            <p:nvPr/>
          </p:nvSpPr>
          <p:spPr>
            <a:xfrm>
              <a:off x="2704425" y="28798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0" y="625"/>
                    <a:pt x="581" y="432"/>
                    <a:pt x="476" y="268"/>
                  </a:cubicBezTo>
                  <a:cubicBezTo>
                    <a:pt x="357" y="89"/>
                    <a:pt x="179" y="0"/>
                    <a:pt x="89" y="75"/>
                  </a:cubicBezTo>
                  <a:cubicBezTo>
                    <a:pt x="0" y="134"/>
                    <a:pt x="30" y="313"/>
                    <a:pt x="149" y="491"/>
                  </a:cubicBezTo>
                  <a:cubicBezTo>
                    <a:pt x="253" y="655"/>
                    <a:pt x="432" y="744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28"/>
            <p:cNvSpPr/>
            <p:nvPr/>
          </p:nvSpPr>
          <p:spPr>
            <a:xfrm>
              <a:off x="2766200" y="2911825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0" y="625"/>
                    <a:pt x="581" y="432"/>
                    <a:pt x="461" y="253"/>
                  </a:cubicBezTo>
                  <a:cubicBezTo>
                    <a:pt x="342" y="90"/>
                    <a:pt x="179" y="0"/>
                    <a:pt x="89" y="60"/>
                  </a:cubicBezTo>
                  <a:cubicBezTo>
                    <a:pt x="0" y="134"/>
                    <a:pt x="15" y="313"/>
                    <a:pt x="134" y="491"/>
                  </a:cubicBezTo>
                  <a:cubicBezTo>
                    <a:pt x="253" y="655"/>
                    <a:pt x="432" y="744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28"/>
            <p:cNvSpPr/>
            <p:nvPr/>
          </p:nvSpPr>
          <p:spPr>
            <a:xfrm>
              <a:off x="2757250" y="2951625"/>
              <a:ext cx="15300" cy="18650"/>
            </a:xfrm>
            <a:custGeom>
              <a:avLst/>
              <a:gdLst/>
              <a:ahLst/>
              <a:cxnLst/>
              <a:rect l="l" t="t" r="r" b="b"/>
              <a:pathLst>
                <a:path w="612" h="746" extrusionOk="0">
                  <a:moveTo>
                    <a:pt x="522" y="671"/>
                  </a:moveTo>
                  <a:cubicBezTo>
                    <a:pt x="611" y="611"/>
                    <a:pt x="596" y="418"/>
                    <a:pt x="477" y="254"/>
                  </a:cubicBezTo>
                  <a:cubicBezTo>
                    <a:pt x="358" y="75"/>
                    <a:pt x="179" y="1"/>
                    <a:pt x="90" y="60"/>
                  </a:cubicBezTo>
                  <a:cubicBezTo>
                    <a:pt x="1" y="120"/>
                    <a:pt x="31" y="313"/>
                    <a:pt x="150" y="477"/>
                  </a:cubicBezTo>
                  <a:cubicBezTo>
                    <a:pt x="269" y="656"/>
                    <a:pt x="432" y="745"/>
                    <a:pt x="522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28"/>
            <p:cNvSpPr/>
            <p:nvPr/>
          </p:nvSpPr>
          <p:spPr>
            <a:xfrm>
              <a:off x="2849925" y="299220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0" y="626"/>
                    <a:pt x="581" y="432"/>
                    <a:pt x="462" y="253"/>
                  </a:cubicBezTo>
                  <a:cubicBezTo>
                    <a:pt x="342" y="90"/>
                    <a:pt x="179" y="0"/>
                    <a:pt x="89" y="60"/>
                  </a:cubicBezTo>
                  <a:cubicBezTo>
                    <a:pt x="0" y="119"/>
                    <a:pt x="15" y="313"/>
                    <a:pt x="134" y="492"/>
                  </a:cubicBezTo>
                  <a:cubicBezTo>
                    <a:pt x="253" y="655"/>
                    <a:pt x="417" y="745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28"/>
            <p:cNvSpPr/>
            <p:nvPr/>
          </p:nvSpPr>
          <p:spPr>
            <a:xfrm>
              <a:off x="2812325" y="3004475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522" y="670"/>
                  </a:moveTo>
                  <a:cubicBezTo>
                    <a:pt x="611" y="611"/>
                    <a:pt x="581" y="417"/>
                    <a:pt x="477" y="254"/>
                  </a:cubicBezTo>
                  <a:cubicBezTo>
                    <a:pt x="358" y="90"/>
                    <a:pt x="179" y="1"/>
                    <a:pt x="90" y="60"/>
                  </a:cubicBezTo>
                  <a:cubicBezTo>
                    <a:pt x="1" y="120"/>
                    <a:pt x="31" y="313"/>
                    <a:pt x="150" y="477"/>
                  </a:cubicBezTo>
                  <a:cubicBezTo>
                    <a:pt x="269" y="655"/>
                    <a:pt x="432" y="745"/>
                    <a:pt x="522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28"/>
            <p:cNvSpPr/>
            <p:nvPr/>
          </p:nvSpPr>
          <p:spPr>
            <a:xfrm>
              <a:off x="2910575" y="3016375"/>
              <a:ext cx="14900" cy="18650"/>
            </a:xfrm>
            <a:custGeom>
              <a:avLst/>
              <a:gdLst/>
              <a:ahLst/>
              <a:cxnLst/>
              <a:rect l="l" t="t" r="r" b="b"/>
              <a:pathLst>
                <a:path w="596" h="746" extrusionOk="0">
                  <a:moveTo>
                    <a:pt x="506" y="686"/>
                  </a:moveTo>
                  <a:cubicBezTo>
                    <a:pt x="596" y="626"/>
                    <a:pt x="581" y="433"/>
                    <a:pt x="462" y="269"/>
                  </a:cubicBezTo>
                  <a:cubicBezTo>
                    <a:pt x="343" y="90"/>
                    <a:pt x="179" y="1"/>
                    <a:pt x="90" y="60"/>
                  </a:cubicBezTo>
                  <a:cubicBezTo>
                    <a:pt x="0" y="135"/>
                    <a:pt x="15" y="313"/>
                    <a:pt x="134" y="492"/>
                  </a:cubicBezTo>
                  <a:cubicBezTo>
                    <a:pt x="253" y="656"/>
                    <a:pt x="417" y="745"/>
                    <a:pt x="506" y="68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28"/>
            <p:cNvSpPr/>
            <p:nvPr/>
          </p:nvSpPr>
          <p:spPr>
            <a:xfrm>
              <a:off x="2958950" y="297360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1" y="610"/>
                    <a:pt x="581" y="432"/>
                    <a:pt x="462" y="253"/>
                  </a:cubicBezTo>
                  <a:cubicBezTo>
                    <a:pt x="343" y="89"/>
                    <a:pt x="179" y="0"/>
                    <a:pt x="90" y="60"/>
                  </a:cubicBezTo>
                  <a:cubicBezTo>
                    <a:pt x="0" y="119"/>
                    <a:pt x="15" y="313"/>
                    <a:pt x="134" y="476"/>
                  </a:cubicBezTo>
                  <a:cubicBezTo>
                    <a:pt x="253" y="655"/>
                    <a:pt x="417" y="744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28"/>
            <p:cNvSpPr/>
            <p:nvPr/>
          </p:nvSpPr>
          <p:spPr>
            <a:xfrm>
              <a:off x="2965275" y="28314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85"/>
                  </a:moveTo>
                  <a:cubicBezTo>
                    <a:pt x="611" y="625"/>
                    <a:pt x="596" y="432"/>
                    <a:pt x="477" y="253"/>
                  </a:cubicBezTo>
                  <a:cubicBezTo>
                    <a:pt x="358" y="89"/>
                    <a:pt x="194" y="0"/>
                    <a:pt x="105" y="60"/>
                  </a:cubicBezTo>
                  <a:cubicBezTo>
                    <a:pt x="0" y="119"/>
                    <a:pt x="30" y="313"/>
                    <a:pt x="149" y="491"/>
                  </a:cubicBezTo>
                  <a:cubicBezTo>
                    <a:pt x="268" y="655"/>
                    <a:pt x="432" y="744"/>
                    <a:pt x="521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28"/>
            <p:cNvSpPr/>
            <p:nvPr/>
          </p:nvSpPr>
          <p:spPr>
            <a:xfrm>
              <a:off x="2909075" y="2848925"/>
              <a:ext cx="15300" cy="18625"/>
            </a:xfrm>
            <a:custGeom>
              <a:avLst/>
              <a:gdLst/>
              <a:ahLst/>
              <a:cxnLst/>
              <a:rect l="l" t="t" r="r" b="b"/>
              <a:pathLst>
                <a:path w="612" h="745" extrusionOk="0">
                  <a:moveTo>
                    <a:pt x="522" y="685"/>
                  </a:moveTo>
                  <a:cubicBezTo>
                    <a:pt x="611" y="626"/>
                    <a:pt x="596" y="432"/>
                    <a:pt x="477" y="269"/>
                  </a:cubicBezTo>
                  <a:cubicBezTo>
                    <a:pt x="358" y="90"/>
                    <a:pt x="194" y="1"/>
                    <a:pt x="105" y="75"/>
                  </a:cubicBezTo>
                  <a:cubicBezTo>
                    <a:pt x="1" y="135"/>
                    <a:pt x="31" y="328"/>
                    <a:pt x="150" y="492"/>
                  </a:cubicBezTo>
                  <a:cubicBezTo>
                    <a:pt x="269" y="656"/>
                    <a:pt x="432" y="745"/>
                    <a:pt x="522" y="68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28"/>
            <p:cNvSpPr/>
            <p:nvPr/>
          </p:nvSpPr>
          <p:spPr>
            <a:xfrm>
              <a:off x="2845450" y="28139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521" y="670"/>
                  </a:moveTo>
                  <a:cubicBezTo>
                    <a:pt x="611" y="611"/>
                    <a:pt x="581" y="432"/>
                    <a:pt x="462" y="254"/>
                  </a:cubicBezTo>
                  <a:cubicBezTo>
                    <a:pt x="343" y="90"/>
                    <a:pt x="179" y="0"/>
                    <a:pt x="90" y="60"/>
                  </a:cubicBezTo>
                  <a:cubicBezTo>
                    <a:pt x="1" y="120"/>
                    <a:pt x="15" y="313"/>
                    <a:pt x="134" y="477"/>
                  </a:cubicBezTo>
                  <a:cubicBezTo>
                    <a:pt x="254" y="655"/>
                    <a:pt x="432" y="745"/>
                    <a:pt x="521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28"/>
            <p:cNvSpPr/>
            <p:nvPr/>
          </p:nvSpPr>
          <p:spPr>
            <a:xfrm>
              <a:off x="2869650" y="2929675"/>
              <a:ext cx="15275" cy="18275"/>
            </a:xfrm>
            <a:custGeom>
              <a:avLst/>
              <a:gdLst/>
              <a:ahLst/>
              <a:cxnLst/>
              <a:rect l="l" t="t" r="r" b="b"/>
              <a:pathLst>
                <a:path w="611" h="731" extrusionOk="0">
                  <a:moveTo>
                    <a:pt x="521" y="671"/>
                  </a:moveTo>
                  <a:cubicBezTo>
                    <a:pt x="610" y="611"/>
                    <a:pt x="581" y="417"/>
                    <a:pt x="461" y="254"/>
                  </a:cubicBezTo>
                  <a:cubicBezTo>
                    <a:pt x="357" y="75"/>
                    <a:pt x="179" y="1"/>
                    <a:pt x="89" y="60"/>
                  </a:cubicBezTo>
                  <a:cubicBezTo>
                    <a:pt x="0" y="120"/>
                    <a:pt x="30" y="313"/>
                    <a:pt x="134" y="477"/>
                  </a:cubicBezTo>
                  <a:cubicBezTo>
                    <a:pt x="253" y="641"/>
                    <a:pt x="432" y="730"/>
                    <a:pt x="521" y="67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28"/>
            <p:cNvSpPr/>
            <p:nvPr/>
          </p:nvSpPr>
          <p:spPr>
            <a:xfrm>
              <a:off x="3017375" y="2898800"/>
              <a:ext cx="14900" cy="18250"/>
            </a:xfrm>
            <a:custGeom>
              <a:avLst/>
              <a:gdLst/>
              <a:ahLst/>
              <a:cxnLst/>
              <a:rect l="l" t="t" r="r" b="b"/>
              <a:pathLst>
                <a:path w="596" h="730" extrusionOk="0">
                  <a:moveTo>
                    <a:pt x="506" y="670"/>
                  </a:moveTo>
                  <a:cubicBezTo>
                    <a:pt x="596" y="611"/>
                    <a:pt x="581" y="417"/>
                    <a:pt x="462" y="253"/>
                  </a:cubicBezTo>
                  <a:cubicBezTo>
                    <a:pt x="343" y="75"/>
                    <a:pt x="179" y="0"/>
                    <a:pt x="90" y="60"/>
                  </a:cubicBezTo>
                  <a:cubicBezTo>
                    <a:pt x="0" y="119"/>
                    <a:pt x="15" y="313"/>
                    <a:pt x="134" y="477"/>
                  </a:cubicBezTo>
                  <a:cubicBezTo>
                    <a:pt x="253" y="655"/>
                    <a:pt x="417" y="730"/>
                    <a:pt x="506" y="67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28"/>
            <p:cNvSpPr/>
            <p:nvPr/>
          </p:nvSpPr>
          <p:spPr>
            <a:xfrm>
              <a:off x="2955225" y="286680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89"/>
                  </a:moveTo>
                  <a:cubicBezTo>
                    <a:pt x="1" y="194"/>
                    <a:pt x="105" y="357"/>
                    <a:pt x="283" y="462"/>
                  </a:cubicBezTo>
                  <a:cubicBezTo>
                    <a:pt x="462" y="566"/>
                    <a:pt x="655" y="566"/>
                    <a:pt x="700" y="476"/>
                  </a:cubicBezTo>
                  <a:cubicBezTo>
                    <a:pt x="760" y="387"/>
                    <a:pt x="655" y="223"/>
                    <a:pt x="477" y="119"/>
                  </a:cubicBezTo>
                  <a:cubicBezTo>
                    <a:pt x="298" y="0"/>
                    <a:pt x="120" y="0"/>
                    <a:pt x="60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28"/>
            <p:cNvSpPr/>
            <p:nvPr/>
          </p:nvSpPr>
          <p:spPr>
            <a:xfrm>
              <a:off x="2797825" y="28876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105"/>
                  </a:moveTo>
                  <a:cubicBezTo>
                    <a:pt x="0" y="194"/>
                    <a:pt x="104" y="358"/>
                    <a:pt x="283" y="462"/>
                  </a:cubicBezTo>
                  <a:cubicBezTo>
                    <a:pt x="462" y="566"/>
                    <a:pt x="640" y="581"/>
                    <a:pt x="700" y="477"/>
                  </a:cubicBezTo>
                  <a:cubicBezTo>
                    <a:pt x="759" y="388"/>
                    <a:pt x="655" y="224"/>
                    <a:pt x="477" y="120"/>
                  </a:cubicBezTo>
                  <a:cubicBezTo>
                    <a:pt x="298" y="16"/>
                    <a:pt x="104" y="1"/>
                    <a:pt x="60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28"/>
            <p:cNvSpPr/>
            <p:nvPr/>
          </p:nvSpPr>
          <p:spPr>
            <a:xfrm>
              <a:off x="2742750" y="28690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0" y="194"/>
                    <a:pt x="105" y="358"/>
                    <a:pt x="283" y="462"/>
                  </a:cubicBezTo>
                  <a:cubicBezTo>
                    <a:pt x="462" y="566"/>
                    <a:pt x="640" y="566"/>
                    <a:pt x="700" y="477"/>
                  </a:cubicBezTo>
                  <a:cubicBezTo>
                    <a:pt x="759" y="373"/>
                    <a:pt x="655" y="224"/>
                    <a:pt x="477" y="120"/>
                  </a:cubicBezTo>
                  <a:cubicBezTo>
                    <a:pt x="298" y="15"/>
                    <a:pt x="105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28"/>
            <p:cNvSpPr/>
            <p:nvPr/>
          </p:nvSpPr>
          <p:spPr>
            <a:xfrm>
              <a:off x="2794475" y="284595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0" y="194"/>
                    <a:pt x="104" y="343"/>
                    <a:pt x="283" y="447"/>
                  </a:cubicBezTo>
                  <a:cubicBezTo>
                    <a:pt x="462" y="551"/>
                    <a:pt x="655" y="566"/>
                    <a:pt x="700" y="477"/>
                  </a:cubicBezTo>
                  <a:cubicBezTo>
                    <a:pt x="759" y="373"/>
                    <a:pt x="655" y="224"/>
                    <a:pt x="477" y="105"/>
                  </a:cubicBezTo>
                  <a:cubicBezTo>
                    <a:pt x="298" y="1"/>
                    <a:pt x="104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28"/>
            <p:cNvSpPr/>
            <p:nvPr/>
          </p:nvSpPr>
          <p:spPr>
            <a:xfrm>
              <a:off x="2666825" y="2831450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60" y="104"/>
                  </a:moveTo>
                  <a:cubicBezTo>
                    <a:pt x="1" y="194"/>
                    <a:pt x="105" y="357"/>
                    <a:pt x="269" y="461"/>
                  </a:cubicBezTo>
                  <a:cubicBezTo>
                    <a:pt x="447" y="566"/>
                    <a:pt x="641" y="581"/>
                    <a:pt x="700" y="476"/>
                  </a:cubicBezTo>
                  <a:cubicBezTo>
                    <a:pt x="760" y="387"/>
                    <a:pt x="656" y="223"/>
                    <a:pt x="477" y="119"/>
                  </a:cubicBezTo>
                  <a:cubicBezTo>
                    <a:pt x="298" y="15"/>
                    <a:pt x="105" y="0"/>
                    <a:pt x="60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28"/>
            <p:cNvSpPr/>
            <p:nvPr/>
          </p:nvSpPr>
          <p:spPr>
            <a:xfrm>
              <a:off x="2904625" y="297805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0" y="194"/>
                    <a:pt x="104" y="343"/>
                    <a:pt x="283" y="462"/>
                  </a:cubicBezTo>
                  <a:cubicBezTo>
                    <a:pt x="462" y="566"/>
                    <a:pt x="640" y="566"/>
                    <a:pt x="700" y="477"/>
                  </a:cubicBezTo>
                  <a:cubicBezTo>
                    <a:pt x="759" y="373"/>
                    <a:pt x="655" y="209"/>
                    <a:pt x="477" y="105"/>
                  </a:cubicBezTo>
                  <a:cubicBezTo>
                    <a:pt x="298" y="1"/>
                    <a:pt x="104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28"/>
            <p:cNvSpPr/>
            <p:nvPr/>
          </p:nvSpPr>
          <p:spPr>
            <a:xfrm>
              <a:off x="3059800" y="28976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0" y="194"/>
                    <a:pt x="104" y="343"/>
                    <a:pt x="283" y="447"/>
                  </a:cubicBezTo>
                  <a:cubicBezTo>
                    <a:pt x="462" y="566"/>
                    <a:pt x="655" y="566"/>
                    <a:pt x="700" y="477"/>
                  </a:cubicBezTo>
                  <a:cubicBezTo>
                    <a:pt x="759" y="373"/>
                    <a:pt x="655" y="224"/>
                    <a:pt x="476" y="120"/>
                  </a:cubicBezTo>
                  <a:cubicBezTo>
                    <a:pt x="298" y="1"/>
                    <a:pt x="119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28"/>
            <p:cNvSpPr/>
            <p:nvPr/>
          </p:nvSpPr>
          <p:spPr>
            <a:xfrm>
              <a:off x="3219425" y="28943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1" y="194"/>
                    <a:pt x="105" y="358"/>
                    <a:pt x="284" y="462"/>
                  </a:cubicBezTo>
                  <a:cubicBezTo>
                    <a:pt x="462" y="566"/>
                    <a:pt x="656" y="566"/>
                    <a:pt x="700" y="477"/>
                  </a:cubicBezTo>
                  <a:cubicBezTo>
                    <a:pt x="760" y="388"/>
                    <a:pt x="656" y="224"/>
                    <a:pt x="492" y="120"/>
                  </a:cubicBezTo>
                  <a:cubicBezTo>
                    <a:pt x="313" y="15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28"/>
            <p:cNvSpPr/>
            <p:nvPr/>
          </p:nvSpPr>
          <p:spPr>
            <a:xfrm>
              <a:off x="3229475" y="295162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1" y="194"/>
                    <a:pt x="90" y="358"/>
                    <a:pt x="283" y="462"/>
                  </a:cubicBezTo>
                  <a:cubicBezTo>
                    <a:pt x="462" y="567"/>
                    <a:pt x="641" y="567"/>
                    <a:pt x="700" y="477"/>
                  </a:cubicBezTo>
                  <a:cubicBezTo>
                    <a:pt x="760" y="373"/>
                    <a:pt x="656" y="209"/>
                    <a:pt x="477" y="105"/>
                  </a:cubicBezTo>
                  <a:cubicBezTo>
                    <a:pt x="298" y="1"/>
                    <a:pt x="105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28"/>
            <p:cNvSpPr/>
            <p:nvPr/>
          </p:nvSpPr>
          <p:spPr>
            <a:xfrm>
              <a:off x="3273400" y="290215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90"/>
                  </a:moveTo>
                  <a:cubicBezTo>
                    <a:pt x="0" y="179"/>
                    <a:pt x="104" y="343"/>
                    <a:pt x="283" y="447"/>
                  </a:cubicBezTo>
                  <a:cubicBezTo>
                    <a:pt x="462" y="551"/>
                    <a:pt x="655" y="566"/>
                    <a:pt x="715" y="477"/>
                  </a:cubicBezTo>
                  <a:cubicBezTo>
                    <a:pt x="759" y="372"/>
                    <a:pt x="670" y="209"/>
                    <a:pt x="476" y="104"/>
                  </a:cubicBezTo>
                  <a:cubicBezTo>
                    <a:pt x="298" y="0"/>
                    <a:pt x="119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28"/>
            <p:cNvSpPr/>
            <p:nvPr/>
          </p:nvSpPr>
          <p:spPr>
            <a:xfrm>
              <a:off x="3388000" y="2905500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89"/>
                  </a:moveTo>
                  <a:cubicBezTo>
                    <a:pt x="1" y="179"/>
                    <a:pt x="105" y="343"/>
                    <a:pt x="283" y="447"/>
                  </a:cubicBezTo>
                  <a:cubicBezTo>
                    <a:pt x="462" y="551"/>
                    <a:pt x="641" y="566"/>
                    <a:pt x="700" y="476"/>
                  </a:cubicBezTo>
                  <a:cubicBezTo>
                    <a:pt x="760" y="372"/>
                    <a:pt x="656" y="209"/>
                    <a:pt x="477" y="104"/>
                  </a:cubicBezTo>
                  <a:cubicBezTo>
                    <a:pt x="298" y="0"/>
                    <a:pt x="105" y="0"/>
                    <a:pt x="60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28"/>
            <p:cNvSpPr/>
            <p:nvPr/>
          </p:nvSpPr>
          <p:spPr>
            <a:xfrm>
              <a:off x="3038950" y="2957225"/>
              <a:ext cx="19000" cy="14150"/>
            </a:xfrm>
            <a:custGeom>
              <a:avLst/>
              <a:gdLst/>
              <a:ahLst/>
              <a:cxnLst/>
              <a:rect l="l" t="t" r="r" b="b"/>
              <a:pathLst>
                <a:path w="760" h="566" extrusionOk="0">
                  <a:moveTo>
                    <a:pt x="60" y="89"/>
                  </a:moveTo>
                  <a:cubicBezTo>
                    <a:pt x="1" y="179"/>
                    <a:pt x="105" y="343"/>
                    <a:pt x="283" y="447"/>
                  </a:cubicBezTo>
                  <a:cubicBezTo>
                    <a:pt x="462" y="551"/>
                    <a:pt x="641" y="566"/>
                    <a:pt x="700" y="476"/>
                  </a:cubicBezTo>
                  <a:cubicBezTo>
                    <a:pt x="760" y="372"/>
                    <a:pt x="656" y="209"/>
                    <a:pt x="477" y="104"/>
                  </a:cubicBezTo>
                  <a:cubicBezTo>
                    <a:pt x="298" y="0"/>
                    <a:pt x="105" y="0"/>
                    <a:pt x="60" y="8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28"/>
            <p:cNvSpPr/>
            <p:nvPr/>
          </p:nvSpPr>
          <p:spPr>
            <a:xfrm>
              <a:off x="2995050" y="2997775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45" y="105"/>
                  </a:moveTo>
                  <a:cubicBezTo>
                    <a:pt x="0" y="194"/>
                    <a:pt x="90" y="358"/>
                    <a:pt x="268" y="462"/>
                  </a:cubicBezTo>
                  <a:cubicBezTo>
                    <a:pt x="447" y="566"/>
                    <a:pt x="640" y="566"/>
                    <a:pt x="700" y="477"/>
                  </a:cubicBezTo>
                  <a:cubicBezTo>
                    <a:pt x="759" y="388"/>
                    <a:pt x="655" y="224"/>
                    <a:pt x="477" y="120"/>
                  </a:cubicBezTo>
                  <a:cubicBezTo>
                    <a:pt x="298" y="16"/>
                    <a:pt x="104" y="1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28"/>
            <p:cNvSpPr/>
            <p:nvPr/>
          </p:nvSpPr>
          <p:spPr>
            <a:xfrm>
              <a:off x="2910200" y="2952750"/>
              <a:ext cx="19000" cy="14175"/>
            </a:xfrm>
            <a:custGeom>
              <a:avLst/>
              <a:gdLst/>
              <a:ahLst/>
              <a:cxnLst/>
              <a:rect l="l" t="t" r="r" b="b"/>
              <a:pathLst>
                <a:path w="760" h="567" extrusionOk="0">
                  <a:moveTo>
                    <a:pt x="60" y="90"/>
                  </a:moveTo>
                  <a:cubicBezTo>
                    <a:pt x="0" y="179"/>
                    <a:pt x="105" y="343"/>
                    <a:pt x="268" y="462"/>
                  </a:cubicBezTo>
                  <a:cubicBezTo>
                    <a:pt x="447" y="566"/>
                    <a:pt x="641" y="566"/>
                    <a:pt x="700" y="477"/>
                  </a:cubicBezTo>
                  <a:cubicBezTo>
                    <a:pt x="760" y="373"/>
                    <a:pt x="655" y="209"/>
                    <a:pt x="477" y="105"/>
                  </a:cubicBezTo>
                  <a:cubicBezTo>
                    <a:pt x="298" y="1"/>
                    <a:pt x="105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28"/>
            <p:cNvSpPr/>
            <p:nvPr/>
          </p:nvSpPr>
          <p:spPr>
            <a:xfrm>
              <a:off x="2793725" y="29445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59"/>
                  </a:moveTo>
                  <a:cubicBezTo>
                    <a:pt x="313" y="759"/>
                    <a:pt x="402" y="581"/>
                    <a:pt x="402" y="372"/>
                  </a:cubicBezTo>
                  <a:cubicBezTo>
                    <a:pt x="402" y="164"/>
                    <a:pt x="313" y="0"/>
                    <a:pt x="194" y="0"/>
                  </a:cubicBezTo>
                  <a:cubicBezTo>
                    <a:pt x="90" y="0"/>
                    <a:pt x="1" y="179"/>
                    <a:pt x="1" y="372"/>
                  </a:cubicBezTo>
                  <a:cubicBezTo>
                    <a:pt x="1" y="581"/>
                    <a:pt x="90" y="759"/>
                    <a:pt x="20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28"/>
            <p:cNvSpPr/>
            <p:nvPr/>
          </p:nvSpPr>
          <p:spPr>
            <a:xfrm>
              <a:off x="2832050" y="290922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59"/>
                  </a:moveTo>
                  <a:cubicBezTo>
                    <a:pt x="328" y="759"/>
                    <a:pt x="403" y="581"/>
                    <a:pt x="403" y="387"/>
                  </a:cubicBezTo>
                  <a:cubicBezTo>
                    <a:pt x="403" y="179"/>
                    <a:pt x="313" y="0"/>
                    <a:pt x="209" y="0"/>
                  </a:cubicBezTo>
                  <a:cubicBezTo>
                    <a:pt x="90" y="0"/>
                    <a:pt x="1" y="179"/>
                    <a:pt x="16" y="387"/>
                  </a:cubicBezTo>
                  <a:cubicBezTo>
                    <a:pt x="16" y="595"/>
                    <a:pt x="105" y="759"/>
                    <a:pt x="20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28"/>
            <p:cNvSpPr/>
            <p:nvPr/>
          </p:nvSpPr>
          <p:spPr>
            <a:xfrm>
              <a:off x="2771775" y="2815800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194" y="745"/>
                  </a:moveTo>
                  <a:cubicBezTo>
                    <a:pt x="313" y="745"/>
                    <a:pt x="402" y="581"/>
                    <a:pt x="402" y="373"/>
                  </a:cubicBezTo>
                  <a:cubicBezTo>
                    <a:pt x="402" y="165"/>
                    <a:pt x="298" y="1"/>
                    <a:pt x="194" y="1"/>
                  </a:cubicBezTo>
                  <a:cubicBezTo>
                    <a:pt x="90" y="1"/>
                    <a:pt x="0" y="165"/>
                    <a:pt x="0" y="373"/>
                  </a:cubicBezTo>
                  <a:cubicBezTo>
                    <a:pt x="0" y="581"/>
                    <a:pt x="90" y="745"/>
                    <a:pt x="194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28"/>
            <p:cNvSpPr/>
            <p:nvPr/>
          </p:nvSpPr>
          <p:spPr>
            <a:xfrm>
              <a:off x="2683575" y="289172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60"/>
                  </a:moveTo>
                  <a:cubicBezTo>
                    <a:pt x="313" y="745"/>
                    <a:pt x="403" y="581"/>
                    <a:pt x="403" y="373"/>
                  </a:cubicBezTo>
                  <a:cubicBezTo>
                    <a:pt x="403" y="164"/>
                    <a:pt x="313" y="0"/>
                    <a:pt x="194" y="0"/>
                  </a:cubicBezTo>
                  <a:cubicBezTo>
                    <a:pt x="90" y="0"/>
                    <a:pt x="1" y="179"/>
                    <a:pt x="1" y="373"/>
                  </a:cubicBezTo>
                  <a:cubicBezTo>
                    <a:pt x="1" y="581"/>
                    <a:pt x="90" y="760"/>
                    <a:pt x="20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28"/>
            <p:cNvSpPr/>
            <p:nvPr/>
          </p:nvSpPr>
          <p:spPr>
            <a:xfrm>
              <a:off x="2898300" y="2809100"/>
              <a:ext cx="10075" cy="19025"/>
            </a:xfrm>
            <a:custGeom>
              <a:avLst/>
              <a:gdLst/>
              <a:ahLst/>
              <a:cxnLst/>
              <a:rect l="l" t="t" r="r" b="b"/>
              <a:pathLst>
                <a:path w="403" h="761" extrusionOk="0">
                  <a:moveTo>
                    <a:pt x="209" y="760"/>
                  </a:moveTo>
                  <a:cubicBezTo>
                    <a:pt x="313" y="760"/>
                    <a:pt x="402" y="581"/>
                    <a:pt x="402" y="373"/>
                  </a:cubicBezTo>
                  <a:cubicBezTo>
                    <a:pt x="402" y="165"/>
                    <a:pt x="313" y="1"/>
                    <a:pt x="194" y="1"/>
                  </a:cubicBezTo>
                  <a:cubicBezTo>
                    <a:pt x="89" y="1"/>
                    <a:pt x="0" y="180"/>
                    <a:pt x="0" y="373"/>
                  </a:cubicBezTo>
                  <a:cubicBezTo>
                    <a:pt x="0" y="581"/>
                    <a:pt x="89" y="760"/>
                    <a:pt x="20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28"/>
            <p:cNvSpPr/>
            <p:nvPr/>
          </p:nvSpPr>
          <p:spPr>
            <a:xfrm>
              <a:off x="2885275" y="2878325"/>
              <a:ext cx="9700" cy="19000"/>
            </a:xfrm>
            <a:custGeom>
              <a:avLst/>
              <a:gdLst/>
              <a:ahLst/>
              <a:cxnLst/>
              <a:rect l="l" t="t" r="r" b="b"/>
              <a:pathLst>
                <a:path w="388" h="760" extrusionOk="0">
                  <a:moveTo>
                    <a:pt x="194" y="760"/>
                  </a:moveTo>
                  <a:cubicBezTo>
                    <a:pt x="313" y="760"/>
                    <a:pt x="387" y="581"/>
                    <a:pt x="387" y="388"/>
                  </a:cubicBezTo>
                  <a:cubicBezTo>
                    <a:pt x="387" y="179"/>
                    <a:pt x="298" y="1"/>
                    <a:pt x="194" y="1"/>
                  </a:cubicBezTo>
                  <a:cubicBezTo>
                    <a:pt x="75" y="15"/>
                    <a:pt x="0" y="179"/>
                    <a:pt x="0" y="388"/>
                  </a:cubicBezTo>
                  <a:cubicBezTo>
                    <a:pt x="0" y="596"/>
                    <a:pt x="90" y="760"/>
                    <a:pt x="194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28"/>
            <p:cNvSpPr/>
            <p:nvPr/>
          </p:nvSpPr>
          <p:spPr>
            <a:xfrm>
              <a:off x="2862950" y="2846700"/>
              <a:ext cx="10050" cy="18625"/>
            </a:xfrm>
            <a:custGeom>
              <a:avLst/>
              <a:gdLst/>
              <a:ahLst/>
              <a:cxnLst/>
              <a:rect l="l" t="t" r="r" b="b"/>
              <a:pathLst>
                <a:path w="402" h="745" extrusionOk="0">
                  <a:moveTo>
                    <a:pt x="208" y="745"/>
                  </a:moveTo>
                  <a:cubicBezTo>
                    <a:pt x="313" y="745"/>
                    <a:pt x="402" y="581"/>
                    <a:pt x="402" y="372"/>
                  </a:cubicBezTo>
                  <a:cubicBezTo>
                    <a:pt x="402" y="164"/>
                    <a:pt x="313" y="0"/>
                    <a:pt x="208" y="0"/>
                  </a:cubicBezTo>
                  <a:cubicBezTo>
                    <a:pt x="89" y="0"/>
                    <a:pt x="0" y="164"/>
                    <a:pt x="0" y="372"/>
                  </a:cubicBezTo>
                  <a:cubicBezTo>
                    <a:pt x="15" y="581"/>
                    <a:pt x="104" y="745"/>
                    <a:pt x="208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28"/>
            <p:cNvSpPr/>
            <p:nvPr/>
          </p:nvSpPr>
          <p:spPr>
            <a:xfrm>
              <a:off x="2861825" y="28816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60"/>
                  </a:moveTo>
                  <a:cubicBezTo>
                    <a:pt x="313" y="760"/>
                    <a:pt x="402" y="596"/>
                    <a:pt x="402" y="388"/>
                  </a:cubicBezTo>
                  <a:cubicBezTo>
                    <a:pt x="402" y="179"/>
                    <a:pt x="313" y="1"/>
                    <a:pt x="209" y="15"/>
                  </a:cubicBezTo>
                  <a:cubicBezTo>
                    <a:pt x="90" y="15"/>
                    <a:pt x="0" y="179"/>
                    <a:pt x="0" y="388"/>
                  </a:cubicBezTo>
                  <a:cubicBezTo>
                    <a:pt x="15" y="596"/>
                    <a:pt x="105" y="760"/>
                    <a:pt x="20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28"/>
            <p:cNvSpPr/>
            <p:nvPr/>
          </p:nvSpPr>
          <p:spPr>
            <a:xfrm>
              <a:off x="2919125" y="2897300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745"/>
                  </a:moveTo>
                  <a:cubicBezTo>
                    <a:pt x="313" y="745"/>
                    <a:pt x="403" y="581"/>
                    <a:pt x="403" y="373"/>
                  </a:cubicBezTo>
                  <a:cubicBezTo>
                    <a:pt x="403" y="164"/>
                    <a:pt x="313" y="1"/>
                    <a:pt x="194" y="1"/>
                  </a:cubicBezTo>
                  <a:cubicBezTo>
                    <a:pt x="90" y="1"/>
                    <a:pt x="1" y="164"/>
                    <a:pt x="1" y="373"/>
                  </a:cubicBezTo>
                  <a:cubicBezTo>
                    <a:pt x="1" y="581"/>
                    <a:pt x="90" y="745"/>
                    <a:pt x="20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28"/>
            <p:cNvSpPr/>
            <p:nvPr/>
          </p:nvSpPr>
          <p:spPr>
            <a:xfrm>
              <a:off x="2879675" y="29590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194" y="745"/>
                  </a:moveTo>
                  <a:cubicBezTo>
                    <a:pt x="314" y="745"/>
                    <a:pt x="403" y="581"/>
                    <a:pt x="403" y="373"/>
                  </a:cubicBezTo>
                  <a:cubicBezTo>
                    <a:pt x="388" y="164"/>
                    <a:pt x="299" y="1"/>
                    <a:pt x="194" y="1"/>
                  </a:cubicBezTo>
                  <a:cubicBezTo>
                    <a:pt x="90" y="1"/>
                    <a:pt x="1" y="164"/>
                    <a:pt x="1" y="373"/>
                  </a:cubicBezTo>
                  <a:cubicBezTo>
                    <a:pt x="1" y="581"/>
                    <a:pt x="90" y="745"/>
                    <a:pt x="194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28"/>
            <p:cNvSpPr/>
            <p:nvPr/>
          </p:nvSpPr>
          <p:spPr>
            <a:xfrm>
              <a:off x="3156925" y="2867525"/>
              <a:ext cx="10075" cy="18650"/>
            </a:xfrm>
            <a:custGeom>
              <a:avLst/>
              <a:gdLst/>
              <a:ahLst/>
              <a:cxnLst/>
              <a:rect l="l" t="t" r="r" b="b"/>
              <a:pathLst>
                <a:path w="403" h="746" extrusionOk="0">
                  <a:moveTo>
                    <a:pt x="209" y="745"/>
                  </a:moveTo>
                  <a:cubicBezTo>
                    <a:pt x="313" y="745"/>
                    <a:pt x="402" y="581"/>
                    <a:pt x="402" y="373"/>
                  </a:cubicBezTo>
                  <a:cubicBezTo>
                    <a:pt x="402" y="165"/>
                    <a:pt x="313" y="1"/>
                    <a:pt x="209" y="1"/>
                  </a:cubicBezTo>
                  <a:cubicBezTo>
                    <a:pt x="89" y="1"/>
                    <a:pt x="0" y="165"/>
                    <a:pt x="0" y="373"/>
                  </a:cubicBezTo>
                  <a:cubicBezTo>
                    <a:pt x="15" y="581"/>
                    <a:pt x="104" y="745"/>
                    <a:pt x="20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28"/>
            <p:cNvSpPr/>
            <p:nvPr/>
          </p:nvSpPr>
          <p:spPr>
            <a:xfrm>
              <a:off x="3264825" y="2850050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745"/>
                  </a:moveTo>
                  <a:cubicBezTo>
                    <a:pt x="313" y="745"/>
                    <a:pt x="403" y="581"/>
                    <a:pt x="403" y="372"/>
                  </a:cubicBezTo>
                  <a:cubicBezTo>
                    <a:pt x="403" y="164"/>
                    <a:pt x="313" y="0"/>
                    <a:pt x="209" y="0"/>
                  </a:cubicBezTo>
                  <a:cubicBezTo>
                    <a:pt x="90" y="0"/>
                    <a:pt x="1" y="164"/>
                    <a:pt x="16" y="372"/>
                  </a:cubicBezTo>
                  <a:cubicBezTo>
                    <a:pt x="16" y="581"/>
                    <a:pt x="105" y="745"/>
                    <a:pt x="20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28"/>
            <p:cNvSpPr/>
            <p:nvPr/>
          </p:nvSpPr>
          <p:spPr>
            <a:xfrm>
              <a:off x="3242875" y="2931175"/>
              <a:ext cx="10075" cy="19000"/>
            </a:xfrm>
            <a:custGeom>
              <a:avLst/>
              <a:gdLst/>
              <a:ahLst/>
              <a:cxnLst/>
              <a:rect l="l" t="t" r="r" b="b"/>
              <a:pathLst>
                <a:path w="403" h="760" extrusionOk="0">
                  <a:moveTo>
                    <a:pt x="209" y="759"/>
                  </a:moveTo>
                  <a:cubicBezTo>
                    <a:pt x="313" y="759"/>
                    <a:pt x="402" y="596"/>
                    <a:pt x="402" y="387"/>
                  </a:cubicBezTo>
                  <a:cubicBezTo>
                    <a:pt x="402" y="179"/>
                    <a:pt x="313" y="0"/>
                    <a:pt x="194" y="15"/>
                  </a:cubicBezTo>
                  <a:cubicBezTo>
                    <a:pt x="90" y="15"/>
                    <a:pt x="1" y="179"/>
                    <a:pt x="1" y="387"/>
                  </a:cubicBezTo>
                  <a:cubicBezTo>
                    <a:pt x="1" y="596"/>
                    <a:pt x="105" y="759"/>
                    <a:pt x="209" y="75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28"/>
            <p:cNvSpPr/>
            <p:nvPr/>
          </p:nvSpPr>
          <p:spPr>
            <a:xfrm>
              <a:off x="3286050" y="2960200"/>
              <a:ext cx="9700" cy="18625"/>
            </a:xfrm>
            <a:custGeom>
              <a:avLst/>
              <a:gdLst/>
              <a:ahLst/>
              <a:cxnLst/>
              <a:rect l="l" t="t" r="r" b="b"/>
              <a:pathLst>
                <a:path w="388" h="745" extrusionOk="0">
                  <a:moveTo>
                    <a:pt x="194" y="744"/>
                  </a:moveTo>
                  <a:cubicBezTo>
                    <a:pt x="313" y="744"/>
                    <a:pt x="387" y="581"/>
                    <a:pt x="387" y="372"/>
                  </a:cubicBezTo>
                  <a:cubicBezTo>
                    <a:pt x="387" y="164"/>
                    <a:pt x="298" y="0"/>
                    <a:pt x="194" y="0"/>
                  </a:cubicBezTo>
                  <a:cubicBezTo>
                    <a:pt x="75" y="0"/>
                    <a:pt x="0" y="164"/>
                    <a:pt x="0" y="372"/>
                  </a:cubicBezTo>
                  <a:cubicBezTo>
                    <a:pt x="0" y="581"/>
                    <a:pt x="89" y="744"/>
                    <a:pt x="194" y="74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28"/>
            <p:cNvSpPr/>
            <p:nvPr/>
          </p:nvSpPr>
          <p:spPr>
            <a:xfrm>
              <a:off x="3083225" y="2964275"/>
              <a:ext cx="10075" cy="19025"/>
            </a:xfrm>
            <a:custGeom>
              <a:avLst/>
              <a:gdLst/>
              <a:ahLst/>
              <a:cxnLst/>
              <a:rect l="l" t="t" r="r" b="b"/>
              <a:pathLst>
                <a:path w="403" h="761" extrusionOk="0">
                  <a:moveTo>
                    <a:pt x="209" y="760"/>
                  </a:moveTo>
                  <a:cubicBezTo>
                    <a:pt x="314" y="760"/>
                    <a:pt x="403" y="581"/>
                    <a:pt x="403" y="373"/>
                  </a:cubicBezTo>
                  <a:cubicBezTo>
                    <a:pt x="403" y="165"/>
                    <a:pt x="314" y="1"/>
                    <a:pt x="194" y="1"/>
                  </a:cubicBezTo>
                  <a:cubicBezTo>
                    <a:pt x="90" y="1"/>
                    <a:pt x="1" y="180"/>
                    <a:pt x="1" y="388"/>
                  </a:cubicBezTo>
                  <a:cubicBezTo>
                    <a:pt x="1" y="596"/>
                    <a:pt x="90" y="760"/>
                    <a:pt x="209" y="7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28"/>
            <p:cNvSpPr/>
            <p:nvPr/>
          </p:nvSpPr>
          <p:spPr>
            <a:xfrm>
              <a:off x="3183325" y="2952375"/>
              <a:ext cx="10075" cy="18625"/>
            </a:xfrm>
            <a:custGeom>
              <a:avLst/>
              <a:gdLst/>
              <a:ahLst/>
              <a:cxnLst/>
              <a:rect l="l" t="t" r="r" b="b"/>
              <a:pathLst>
                <a:path w="403" h="745" extrusionOk="0">
                  <a:moveTo>
                    <a:pt x="209" y="745"/>
                  </a:moveTo>
                  <a:cubicBezTo>
                    <a:pt x="314" y="745"/>
                    <a:pt x="403" y="581"/>
                    <a:pt x="403" y="373"/>
                  </a:cubicBezTo>
                  <a:cubicBezTo>
                    <a:pt x="403" y="164"/>
                    <a:pt x="314" y="1"/>
                    <a:pt x="209" y="1"/>
                  </a:cubicBezTo>
                  <a:cubicBezTo>
                    <a:pt x="90" y="1"/>
                    <a:pt x="1" y="164"/>
                    <a:pt x="1" y="373"/>
                  </a:cubicBezTo>
                  <a:cubicBezTo>
                    <a:pt x="16" y="581"/>
                    <a:pt x="105" y="745"/>
                    <a:pt x="20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28"/>
            <p:cNvSpPr/>
            <p:nvPr/>
          </p:nvSpPr>
          <p:spPr>
            <a:xfrm>
              <a:off x="3148725" y="29017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1"/>
                    <a:pt x="492" y="536"/>
                    <a:pt x="298" y="447"/>
                  </a:cubicBezTo>
                  <a:cubicBezTo>
                    <a:pt x="120" y="372"/>
                    <a:pt x="1" y="224"/>
                    <a:pt x="45" y="119"/>
                  </a:cubicBezTo>
                  <a:cubicBezTo>
                    <a:pt x="90" y="15"/>
                    <a:pt x="283" y="0"/>
                    <a:pt x="462" y="90"/>
                  </a:cubicBezTo>
                  <a:cubicBezTo>
                    <a:pt x="656" y="179"/>
                    <a:pt x="775" y="328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28"/>
            <p:cNvSpPr/>
            <p:nvPr/>
          </p:nvSpPr>
          <p:spPr>
            <a:xfrm>
              <a:off x="3137575" y="28426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29" y="417"/>
                  </a:moveTo>
                  <a:cubicBezTo>
                    <a:pt x="685" y="522"/>
                    <a:pt x="491" y="522"/>
                    <a:pt x="313" y="447"/>
                  </a:cubicBezTo>
                  <a:cubicBezTo>
                    <a:pt x="119" y="358"/>
                    <a:pt x="0" y="209"/>
                    <a:pt x="45" y="105"/>
                  </a:cubicBezTo>
                  <a:cubicBezTo>
                    <a:pt x="89" y="1"/>
                    <a:pt x="283" y="1"/>
                    <a:pt x="476" y="75"/>
                  </a:cubicBezTo>
                  <a:cubicBezTo>
                    <a:pt x="655" y="164"/>
                    <a:pt x="774" y="313"/>
                    <a:pt x="729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28"/>
            <p:cNvSpPr/>
            <p:nvPr/>
          </p:nvSpPr>
          <p:spPr>
            <a:xfrm>
              <a:off x="3093650" y="2866800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17"/>
                  </a:moveTo>
                  <a:cubicBezTo>
                    <a:pt x="685" y="521"/>
                    <a:pt x="492" y="521"/>
                    <a:pt x="298" y="447"/>
                  </a:cubicBezTo>
                  <a:cubicBezTo>
                    <a:pt x="120" y="357"/>
                    <a:pt x="1" y="209"/>
                    <a:pt x="45" y="104"/>
                  </a:cubicBezTo>
                  <a:cubicBezTo>
                    <a:pt x="90" y="0"/>
                    <a:pt x="269" y="0"/>
                    <a:pt x="462" y="75"/>
                  </a:cubicBezTo>
                  <a:cubicBezTo>
                    <a:pt x="656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28"/>
            <p:cNvSpPr/>
            <p:nvPr/>
          </p:nvSpPr>
          <p:spPr>
            <a:xfrm>
              <a:off x="3107800" y="29568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32"/>
                  </a:moveTo>
                  <a:cubicBezTo>
                    <a:pt x="685" y="521"/>
                    <a:pt x="492" y="536"/>
                    <a:pt x="313" y="447"/>
                  </a:cubicBezTo>
                  <a:cubicBezTo>
                    <a:pt x="119" y="372"/>
                    <a:pt x="0" y="224"/>
                    <a:pt x="45" y="119"/>
                  </a:cubicBezTo>
                  <a:cubicBezTo>
                    <a:pt x="90" y="15"/>
                    <a:pt x="283" y="0"/>
                    <a:pt x="477" y="90"/>
                  </a:cubicBezTo>
                  <a:cubicBezTo>
                    <a:pt x="655" y="179"/>
                    <a:pt x="774" y="328"/>
                    <a:pt x="73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28"/>
            <p:cNvSpPr/>
            <p:nvPr/>
          </p:nvSpPr>
          <p:spPr>
            <a:xfrm>
              <a:off x="3029650" y="28623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1"/>
                    <a:pt x="492" y="536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5"/>
                    <a:pt x="283" y="1"/>
                    <a:pt x="477" y="75"/>
                  </a:cubicBezTo>
                  <a:cubicBezTo>
                    <a:pt x="655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28"/>
            <p:cNvSpPr/>
            <p:nvPr/>
          </p:nvSpPr>
          <p:spPr>
            <a:xfrm>
              <a:off x="2922850" y="28325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2"/>
                    <a:pt x="492" y="537"/>
                    <a:pt x="313" y="447"/>
                  </a:cubicBezTo>
                  <a:cubicBezTo>
                    <a:pt x="120" y="358"/>
                    <a:pt x="1" y="209"/>
                    <a:pt x="45" y="120"/>
                  </a:cubicBezTo>
                  <a:cubicBezTo>
                    <a:pt x="90" y="16"/>
                    <a:pt x="283" y="1"/>
                    <a:pt x="477" y="90"/>
                  </a:cubicBezTo>
                  <a:cubicBezTo>
                    <a:pt x="655" y="164"/>
                    <a:pt x="775" y="328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28"/>
            <p:cNvSpPr/>
            <p:nvPr/>
          </p:nvSpPr>
          <p:spPr>
            <a:xfrm>
              <a:off x="2824975" y="28314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417"/>
                  </a:moveTo>
                  <a:cubicBezTo>
                    <a:pt x="686" y="521"/>
                    <a:pt x="492" y="536"/>
                    <a:pt x="299" y="447"/>
                  </a:cubicBezTo>
                  <a:cubicBezTo>
                    <a:pt x="120" y="357"/>
                    <a:pt x="1" y="208"/>
                    <a:pt x="46" y="104"/>
                  </a:cubicBezTo>
                  <a:cubicBezTo>
                    <a:pt x="90" y="15"/>
                    <a:pt x="284" y="0"/>
                    <a:pt x="462" y="89"/>
                  </a:cubicBezTo>
                  <a:cubicBezTo>
                    <a:pt x="656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28"/>
            <p:cNvSpPr/>
            <p:nvPr/>
          </p:nvSpPr>
          <p:spPr>
            <a:xfrm>
              <a:off x="2835775" y="27841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7"/>
                  </a:moveTo>
                  <a:cubicBezTo>
                    <a:pt x="685" y="522"/>
                    <a:pt x="507" y="537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6"/>
                    <a:pt x="283" y="1"/>
                    <a:pt x="477" y="75"/>
                  </a:cubicBezTo>
                  <a:cubicBezTo>
                    <a:pt x="670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28"/>
            <p:cNvSpPr/>
            <p:nvPr/>
          </p:nvSpPr>
          <p:spPr>
            <a:xfrm>
              <a:off x="2779575" y="2873125"/>
              <a:ext cx="19750" cy="13425"/>
            </a:xfrm>
            <a:custGeom>
              <a:avLst/>
              <a:gdLst/>
              <a:ahLst/>
              <a:cxnLst/>
              <a:rect l="l" t="t" r="r" b="b"/>
              <a:pathLst>
                <a:path w="790" h="537" extrusionOk="0">
                  <a:moveTo>
                    <a:pt x="730" y="432"/>
                  </a:moveTo>
                  <a:cubicBezTo>
                    <a:pt x="686" y="521"/>
                    <a:pt x="507" y="536"/>
                    <a:pt x="313" y="462"/>
                  </a:cubicBezTo>
                  <a:cubicBezTo>
                    <a:pt x="120" y="372"/>
                    <a:pt x="1" y="223"/>
                    <a:pt x="60" y="119"/>
                  </a:cubicBezTo>
                  <a:cubicBezTo>
                    <a:pt x="90" y="15"/>
                    <a:pt x="284" y="0"/>
                    <a:pt x="477" y="89"/>
                  </a:cubicBezTo>
                  <a:cubicBezTo>
                    <a:pt x="671" y="179"/>
                    <a:pt x="790" y="328"/>
                    <a:pt x="73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28"/>
            <p:cNvSpPr/>
            <p:nvPr/>
          </p:nvSpPr>
          <p:spPr>
            <a:xfrm>
              <a:off x="2732325" y="28943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17"/>
                  </a:moveTo>
                  <a:cubicBezTo>
                    <a:pt x="685" y="522"/>
                    <a:pt x="492" y="522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"/>
                    <a:pt x="283" y="1"/>
                    <a:pt x="477" y="75"/>
                  </a:cubicBezTo>
                  <a:cubicBezTo>
                    <a:pt x="655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28"/>
            <p:cNvSpPr/>
            <p:nvPr/>
          </p:nvSpPr>
          <p:spPr>
            <a:xfrm>
              <a:off x="2798575" y="2916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29" y="418"/>
                  </a:moveTo>
                  <a:cubicBezTo>
                    <a:pt x="685" y="522"/>
                    <a:pt x="491" y="537"/>
                    <a:pt x="298" y="447"/>
                  </a:cubicBezTo>
                  <a:cubicBezTo>
                    <a:pt x="119" y="358"/>
                    <a:pt x="0" y="209"/>
                    <a:pt x="45" y="105"/>
                  </a:cubicBezTo>
                  <a:cubicBezTo>
                    <a:pt x="89" y="16"/>
                    <a:pt x="283" y="1"/>
                    <a:pt x="461" y="90"/>
                  </a:cubicBezTo>
                  <a:cubicBezTo>
                    <a:pt x="655" y="165"/>
                    <a:pt x="774" y="313"/>
                    <a:pt x="729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28"/>
            <p:cNvSpPr/>
            <p:nvPr/>
          </p:nvSpPr>
          <p:spPr>
            <a:xfrm>
              <a:off x="2859225" y="3021975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730" y="417"/>
                  </a:moveTo>
                  <a:cubicBezTo>
                    <a:pt x="670" y="521"/>
                    <a:pt x="491" y="536"/>
                    <a:pt x="298" y="447"/>
                  </a:cubicBezTo>
                  <a:cubicBezTo>
                    <a:pt x="104" y="357"/>
                    <a:pt x="0" y="209"/>
                    <a:pt x="45" y="104"/>
                  </a:cubicBezTo>
                  <a:cubicBezTo>
                    <a:pt x="75" y="15"/>
                    <a:pt x="268" y="0"/>
                    <a:pt x="462" y="89"/>
                  </a:cubicBezTo>
                  <a:cubicBezTo>
                    <a:pt x="655" y="164"/>
                    <a:pt x="774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28"/>
            <p:cNvSpPr/>
            <p:nvPr/>
          </p:nvSpPr>
          <p:spPr>
            <a:xfrm>
              <a:off x="2948150" y="2943825"/>
              <a:ext cx="19375" cy="13050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730" y="417"/>
                  </a:moveTo>
                  <a:cubicBezTo>
                    <a:pt x="685" y="521"/>
                    <a:pt x="492" y="521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5"/>
                    <a:pt x="284" y="0"/>
                    <a:pt x="477" y="75"/>
                  </a:cubicBezTo>
                  <a:cubicBezTo>
                    <a:pt x="656" y="164"/>
                    <a:pt x="775" y="313"/>
                    <a:pt x="73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28"/>
            <p:cNvSpPr/>
            <p:nvPr/>
          </p:nvSpPr>
          <p:spPr>
            <a:xfrm>
              <a:off x="2974575" y="2916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730" y="418"/>
                  </a:moveTo>
                  <a:cubicBezTo>
                    <a:pt x="685" y="522"/>
                    <a:pt x="507" y="537"/>
                    <a:pt x="313" y="447"/>
                  </a:cubicBezTo>
                  <a:cubicBezTo>
                    <a:pt x="120" y="358"/>
                    <a:pt x="1" y="209"/>
                    <a:pt x="45" y="105"/>
                  </a:cubicBezTo>
                  <a:cubicBezTo>
                    <a:pt x="90" y="16"/>
                    <a:pt x="283" y="1"/>
                    <a:pt x="477" y="90"/>
                  </a:cubicBezTo>
                  <a:cubicBezTo>
                    <a:pt x="655" y="165"/>
                    <a:pt x="775" y="313"/>
                    <a:pt x="730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28"/>
            <p:cNvSpPr/>
            <p:nvPr/>
          </p:nvSpPr>
          <p:spPr>
            <a:xfrm>
              <a:off x="2934375" y="2992200"/>
              <a:ext cx="14925" cy="19000"/>
            </a:xfrm>
            <a:custGeom>
              <a:avLst/>
              <a:gdLst/>
              <a:ahLst/>
              <a:cxnLst/>
              <a:rect l="l" t="t" r="r" b="b"/>
              <a:pathLst>
                <a:path w="597" h="760" extrusionOk="0">
                  <a:moveTo>
                    <a:pt x="507" y="75"/>
                  </a:moveTo>
                  <a:cubicBezTo>
                    <a:pt x="596" y="119"/>
                    <a:pt x="582" y="313"/>
                    <a:pt x="462" y="492"/>
                  </a:cubicBezTo>
                  <a:cubicBezTo>
                    <a:pt x="343" y="670"/>
                    <a:pt x="180" y="759"/>
                    <a:pt x="90" y="700"/>
                  </a:cubicBezTo>
                  <a:cubicBezTo>
                    <a:pt x="1" y="640"/>
                    <a:pt x="16" y="447"/>
                    <a:pt x="135" y="268"/>
                  </a:cubicBezTo>
                  <a:cubicBezTo>
                    <a:pt x="239" y="105"/>
                    <a:pt x="418" y="0"/>
                    <a:pt x="507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28"/>
            <p:cNvSpPr/>
            <p:nvPr/>
          </p:nvSpPr>
          <p:spPr>
            <a:xfrm>
              <a:off x="2881550" y="2908475"/>
              <a:ext cx="14900" cy="19000"/>
            </a:xfrm>
            <a:custGeom>
              <a:avLst/>
              <a:gdLst/>
              <a:ahLst/>
              <a:cxnLst/>
              <a:rect l="l" t="t" r="r" b="b"/>
              <a:pathLst>
                <a:path w="596" h="760" extrusionOk="0">
                  <a:moveTo>
                    <a:pt x="506" y="75"/>
                  </a:moveTo>
                  <a:cubicBezTo>
                    <a:pt x="596" y="134"/>
                    <a:pt x="581" y="313"/>
                    <a:pt x="462" y="491"/>
                  </a:cubicBezTo>
                  <a:cubicBezTo>
                    <a:pt x="343" y="670"/>
                    <a:pt x="179" y="759"/>
                    <a:pt x="90" y="700"/>
                  </a:cubicBezTo>
                  <a:cubicBezTo>
                    <a:pt x="0" y="640"/>
                    <a:pt x="15" y="447"/>
                    <a:pt x="134" y="268"/>
                  </a:cubicBezTo>
                  <a:cubicBezTo>
                    <a:pt x="239" y="104"/>
                    <a:pt x="402" y="0"/>
                    <a:pt x="506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28"/>
            <p:cNvSpPr/>
            <p:nvPr/>
          </p:nvSpPr>
          <p:spPr>
            <a:xfrm>
              <a:off x="2874850" y="28251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7" y="60"/>
                  </a:moveTo>
                  <a:cubicBezTo>
                    <a:pt x="596" y="119"/>
                    <a:pt x="581" y="313"/>
                    <a:pt x="462" y="476"/>
                  </a:cubicBezTo>
                  <a:cubicBezTo>
                    <a:pt x="358" y="655"/>
                    <a:pt x="179" y="744"/>
                    <a:pt x="90" y="685"/>
                  </a:cubicBezTo>
                  <a:cubicBezTo>
                    <a:pt x="0" y="625"/>
                    <a:pt x="15" y="432"/>
                    <a:pt x="134" y="253"/>
                  </a:cubicBezTo>
                  <a:cubicBezTo>
                    <a:pt x="253" y="89"/>
                    <a:pt x="417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28"/>
            <p:cNvSpPr/>
            <p:nvPr/>
          </p:nvSpPr>
          <p:spPr>
            <a:xfrm>
              <a:off x="2941075" y="2886525"/>
              <a:ext cx="14925" cy="19000"/>
            </a:xfrm>
            <a:custGeom>
              <a:avLst/>
              <a:gdLst/>
              <a:ahLst/>
              <a:cxnLst/>
              <a:rect l="l" t="t" r="r" b="b"/>
              <a:pathLst>
                <a:path w="597" h="760" extrusionOk="0">
                  <a:moveTo>
                    <a:pt x="507" y="60"/>
                  </a:moveTo>
                  <a:cubicBezTo>
                    <a:pt x="596" y="119"/>
                    <a:pt x="567" y="313"/>
                    <a:pt x="462" y="491"/>
                  </a:cubicBezTo>
                  <a:cubicBezTo>
                    <a:pt x="343" y="655"/>
                    <a:pt x="180" y="759"/>
                    <a:pt x="90" y="700"/>
                  </a:cubicBezTo>
                  <a:cubicBezTo>
                    <a:pt x="1" y="640"/>
                    <a:pt x="16" y="447"/>
                    <a:pt x="120" y="268"/>
                  </a:cubicBezTo>
                  <a:cubicBezTo>
                    <a:pt x="239" y="104"/>
                    <a:pt x="403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28"/>
            <p:cNvSpPr/>
            <p:nvPr/>
          </p:nvSpPr>
          <p:spPr>
            <a:xfrm>
              <a:off x="2979425" y="29572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0"/>
                  </a:moveTo>
                  <a:cubicBezTo>
                    <a:pt x="595" y="119"/>
                    <a:pt x="581" y="298"/>
                    <a:pt x="461" y="476"/>
                  </a:cubicBezTo>
                  <a:cubicBezTo>
                    <a:pt x="357" y="655"/>
                    <a:pt x="194" y="744"/>
                    <a:pt x="89" y="685"/>
                  </a:cubicBezTo>
                  <a:cubicBezTo>
                    <a:pt x="0" y="625"/>
                    <a:pt x="15" y="432"/>
                    <a:pt x="134" y="268"/>
                  </a:cubicBezTo>
                  <a:cubicBezTo>
                    <a:pt x="253" y="89"/>
                    <a:pt x="417" y="0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28"/>
            <p:cNvSpPr/>
            <p:nvPr/>
          </p:nvSpPr>
          <p:spPr>
            <a:xfrm>
              <a:off x="2992800" y="28504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0"/>
                  </a:moveTo>
                  <a:cubicBezTo>
                    <a:pt x="596" y="119"/>
                    <a:pt x="567" y="313"/>
                    <a:pt x="462" y="477"/>
                  </a:cubicBezTo>
                  <a:cubicBezTo>
                    <a:pt x="343" y="655"/>
                    <a:pt x="180" y="744"/>
                    <a:pt x="90" y="685"/>
                  </a:cubicBezTo>
                  <a:cubicBezTo>
                    <a:pt x="1" y="625"/>
                    <a:pt x="16" y="432"/>
                    <a:pt x="120" y="253"/>
                  </a:cubicBezTo>
                  <a:cubicBezTo>
                    <a:pt x="239" y="89"/>
                    <a:pt x="403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28"/>
            <p:cNvSpPr/>
            <p:nvPr/>
          </p:nvSpPr>
          <p:spPr>
            <a:xfrm>
              <a:off x="3015875" y="29825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0"/>
                  </a:moveTo>
                  <a:cubicBezTo>
                    <a:pt x="596" y="119"/>
                    <a:pt x="581" y="313"/>
                    <a:pt x="462" y="477"/>
                  </a:cubicBezTo>
                  <a:cubicBezTo>
                    <a:pt x="343" y="655"/>
                    <a:pt x="179" y="745"/>
                    <a:pt x="90" y="685"/>
                  </a:cubicBezTo>
                  <a:cubicBezTo>
                    <a:pt x="1" y="626"/>
                    <a:pt x="16" y="432"/>
                    <a:pt x="135" y="268"/>
                  </a:cubicBezTo>
                  <a:cubicBezTo>
                    <a:pt x="239" y="90"/>
                    <a:pt x="403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28"/>
            <p:cNvSpPr/>
            <p:nvPr/>
          </p:nvSpPr>
          <p:spPr>
            <a:xfrm>
              <a:off x="3027800" y="288577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45"/>
                  </a:moveTo>
                  <a:cubicBezTo>
                    <a:pt x="595" y="119"/>
                    <a:pt x="581" y="298"/>
                    <a:pt x="476" y="477"/>
                  </a:cubicBezTo>
                  <a:cubicBezTo>
                    <a:pt x="357" y="640"/>
                    <a:pt x="194" y="745"/>
                    <a:pt x="104" y="685"/>
                  </a:cubicBezTo>
                  <a:cubicBezTo>
                    <a:pt x="0" y="625"/>
                    <a:pt x="30" y="432"/>
                    <a:pt x="134" y="253"/>
                  </a:cubicBezTo>
                  <a:cubicBezTo>
                    <a:pt x="253" y="90"/>
                    <a:pt x="417" y="0"/>
                    <a:pt x="506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28"/>
            <p:cNvSpPr/>
            <p:nvPr/>
          </p:nvSpPr>
          <p:spPr>
            <a:xfrm>
              <a:off x="3035600" y="2933025"/>
              <a:ext cx="14925" cy="18625"/>
            </a:xfrm>
            <a:custGeom>
              <a:avLst/>
              <a:gdLst/>
              <a:ahLst/>
              <a:cxnLst/>
              <a:rect l="l" t="t" r="r" b="b"/>
              <a:pathLst>
                <a:path w="597" h="745" extrusionOk="0">
                  <a:moveTo>
                    <a:pt x="507" y="60"/>
                  </a:moveTo>
                  <a:cubicBezTo>
                    <a:pt x="596" y="120"/>
                    <a:pt x="581" y="298"/>
                    <a:pt x="462" y="477"/>
                  </a:cubicBezTo>
                  <a:cubicBezTo>
                    <a:pt x="358" y="656"/>
                    <a:pt x="194" y="745"/>
                    <a:pt x="90" y="685"/>
                  </a:cubicBezTo>
                  <a:cubicBezTo>
                    <a:pt x="1" y="626"/>
                    <a:pt x="16" y="432"/>
                    <a:pt x="135" y="254"/>
                  </a:cubicBezTo>
                  <a:cubicBezTo>
                    <a:pt x="254" y="90"/>
                    <a:pt x="417" y="1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28"/>
            <p:cNvSpPr/>
            <p:nvPr/>
          </p:nvSpPr>
          <p:spPr>
            <a:xfrm>
              <a:off x="3156925" y="29747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491" y="60"/>
                  </a:moveTo>
                  <a:cubicBezTo>
                    <a:pt x="596" y="120"/>
                    <a:pt x="581" y="313"/>
                    <a:pt x="462" y="492"/>
                  </a:cubicBezTo>
                  <a:cubicBezTo>
                    <a:pt x="342" y="656"/>
                    <a:pt x="179" y="745"/>
                    <a:pt x="89" y="685"/>
                  </a:cubicBezTo>
                  <a:cubicBezTo>
                    <a:pt x="0" y="626"/>
                    <a:pt x="15" y="447"/>
                    <a:pt x="134" y="269"/>
                  </a:cubicBezTo>
                  <a:cubicBezTo>
                    <a:pt x="238" y="90"/>
                    <a:pt x="402" y="1"/>
                    <a:pt x="491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28"/>
            <p:cNvSpPr/>
            <p:nvPr/>
          </p:nvSpPr>
          <p:spPr>
            <a:xfrm>
              <a:off x="3095150" y="2924100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6" y="60"/>
                  </a:moveTo>
                  <a:cubicBezTo>
                    <a:pt x="596" y="119"/>
                    <a:pt x="581" y="313"/>
                    <a:pt x="462" y="477"/>
                  </a:cubicBezTo>
                  <a:cubicBezTo>
                    <a:pt x="357" y="655"/>
                    <a:pt x="179" y="745"/>
                    <a:pt x="90" y="685"/>
                  </a:cubicBezTo>
                  <a:cubicBezTo>
                    <a:pt x="0" y="626"/>
                    <a:pt x="15" y="432"/>
                    <a:pt x="134" y="268"/>
                  </a:cubicBezTo>
                  <a:cubicBezTo>
                    <a:pt x="238" y="90"/>
                    <a:pt x="417" y="0"/>
                    <a:pt x="506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28"/>
            <p:cNvSpPr/>
            <p:nvPr/>
          </p:nvSpPr>
          <p:spPr>
            <a:xfrm>
              <a:off x="3210875" y="2918525"/>
              <a:ext cx="14900" cy="18625"/>
            </a:xfrm>
            <a:custGeom>
              <a:avLst/>
              <a:gdLst/>
              <a:ahLst/>
              <a:cxnLst/>
              <a:rect l="l" t="t" r="r" b="b"/>
              <a:pathLst>
                <a:path w="596" h="745" extrusionOk="0">
                  <a:moveTo>
                    <a:pt x="507" y="60"/>
                  </a:moveTo>
                  <a:cubicBezTo>
                    <a:pt x="596" y="119"/>
                    <a:pt x="566" y="313"/>
                    <a:pt x="462" y="491"/>
                  </a:cubicBezTo>
                  <a:cubicBezTo>
                    <a:pt x="343" y="655"/>
                    <a:pt x="179" y="744"/>
                    <a:pt x="90" y="685"/>
                  </a:cubicBezTo>
                  <a:cubicBezTo>
                    <a:pt x="0" y="625"/>
                    <a:pt x="15" y="447"/>
                    <a:pt x="120" y="268"/>
                  </a:cubicBezTo>
                  <a:cubicBezTo>
                    <a:pt x="239" y="89"/>
                    <a:pt x="402" y="0"/>
                    <a:pt x="507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28"/>
            <p:cNvSpPr/>
            <p:nvPr/>
          </p:nvSpPr>
          <p:spPr>
            <a:xfrm>
              <a:off x="3169200" y="2849675"/>
              <a:ext cx="19750" cy="12300"/>
            </a:xfrm>
            <a:custGeom>
              <a:avLst/>
              <a:gdLst/>
              <a:ahLst/>
              <a:cxnLst/>
              <a:rect l="l" t="t" r="r" b="b"/>
              <a:pathLst>
                <a:path w="790" h="492" extrusionOk="0">
                  <a:moveTo>
                    <a:pt x="759" y="328"/>
                  </a:moveTo>
                  <a:cubicBezTo>
                    <a:pt x="730" y="432"/>
                    <a:pt x="551" y="492"/>
                    <a:pt x="358" y="447"/>
                  </a:cubicBezTo>
                  <a:cubicBezTo>
                    <a:pt x="149" y="387"/>
                    <a:pt x="0" y="268"/>
                    <a:pt x="30" y="164"/>
                  </a:cubicBezTo>
                  <a:cubicBezTo>
                    <a:pt x="60" y="60"/>
                    <a:pt x="238" y="0"/>
                    <a:pt x="432" y="60"/>
                  </a:cubicBezTo>
                  <a:cubicBezTo>
                    <a:pt x="640" y="105"/>
                    <a:pt x="789" y="224"/>
                    <a:pt x="759" y="32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28"/>
            <p:cNvSpPr/>
            <p:nvPr/>
          </p:nvSpPr>
          <p:spPr>
            <a:xfrm>
              <a:off x="2658275" y="2779350"/>
              <a:ext cx="79650" cy="71100"/>
            </a:xfrm>
            <a:custGeom>
              <a:avLst/>
              <a:gdLst/>
              <a:ahLst/>
              <a:cxnLst/>
              <a:rect l="l" t="t" r="r" b="b"/>
              <a:pathLst>
                <a:path w="3186" h="2844" extrusionOk="0">
                  <a:moveTo>
                    <a:pt x="1459" y="2650"/>
                  </a:moveTo>
                  <a:cubicBezTo>
                    <a:pt x="611" y="2456"/>
                    <a:pt x="0" y="1742"/>
                    <a:pt x="75" y="1072"/>
                  </a:cubicBezTo>
                  <a:cubicBezTo>
                    <a:pt x="149" y="402"/>
                    <a:pt x="894" y="0"/>
                    <a:pt x="1727" y="194"/>
                  </a:cubicBezTo>
                  <a:cubicBezTo>
                    <a:pt x="2561" y="387"/>
                    <a:pt x="3186" y="1102"/>
                    <a:pt x="3111" y="1771"/>
                  </a:cubicBezTo>
                  <a:cubicBezTo>
                    <a:pt x="3037" y="2441"/>
                    <a:pt x="2293" y="2843"/>
                    <a:pt x="1459" y="265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28"/>
            <p:cNvSpPr/>
            <p:nvPr/>
          </p:nvSpPr>
          <p:spPr>
            <a:xfrm>
              <a:off x="2681725" y="2797575"/>
              <a:ext cx="48400" cy="43200"/>
            </a:xfrm>
            <a:custGeom>
              <a:avLst/>
              <a:gdLst/>
              <a:ahLst/>
              <a:cxnLst/>
              <a:rect l="l" t="t" r="r" b="b"/>
              <a:pathLst>
                <a:path w="1936" h="1728" extrusionOk="0">
                  <a:moveTo>
                    <a:pt x="878" y="1608"/>
                  </a:moveTo>
                  <a:cubicBezTo>
                    <a:pt x="372" y="1489"/>
                    <a:pt x="0" y="1057"/>
                    <a:pt x="45" y="641"/>
                  </a:cubicBezTo>
                  <a:cubicBezTo>
                    <a:pt x="90" y="239"/>
                    <a:pt x="536" y="1"/>
                    <a:pt x="1042" y="105"/>
                  </a:cubicBezTo>
                  <a:cubicBezTo>
                    <a:pt x="1563" y="224"/>
                    <a:pt x="1935" y="655"/>
                    <a:pt x="1891" y="1072"/>
                  </a:cubicBezTo>
                  <a:cubicBezTo>
                    <a:pt x="1846" y="1474"/>
                    <a:pt x="1399" y="1727"/>
                    <a:pt x="878" y="160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28"/>
            <p:cNvSpPr/>
            <p:nvPr/>
          </p:nvSpPr>
          <p:spPr>
            <a:xfrm>
              <a:off x="2622925" y="2825850"/>
              <a:ext cx="79650" cy="70725"/>
            </a:xfrm>
            <a:custGeom>
              <a:avLst/>
              <a:gdLst/>
              <a:ahLst/>
              <a:cxnLst/>
              <a:rect l="l" t="t" r="r" b="b"/>
              <a:pathLst>
                <a:path w="3186" h="2829" extrusionOk="0">
                  <a:moveTo>
                    <a:pt x="1459" y="2635"/>
                  </a:moveTo>
                  <a:cubicBezTo>
                    <a:pt x="611" y="2442"/>
                    <a:pt x="0" y="1742"/>
                    <a:pt x="75" y="1058"/>
                  </a:cubicBezTo>
                  <a:cubicBezTo>
                    <a:pt x="149" y="388"/>
                    <a:pt x="879" y="1"/>
                    <a:pt x="1727" y="194"/>
                  </a:cubicBezTo>
                  <a:cubicBezTo>
                    <a:pt x="2561" y="388"/>
                    <a:pt x="3186" y="1087"/>
                    <a:pt x="3096" y="1757"/>
                  </a:cubicBezTo>
                  <a:cubicBezTo>
                    <a:pt x="3037" y="2442"/>
                    <a:pt x="2293" y="2829"/>
                    <a:pt x="1459" y="263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28"/>
            <p:cNvSpPr/>
            <p:nvPr/>
          </p:nvSpPr>
          <p:spPr>
            <a:xfrm>
              <a:off x="2646375" y="2843725"/>
              <a:ext cx="48400" cy="43175"/>
            </a:xfrm>
            <a:custGeom>
              <a:avLst/>
              <a:gdLst/>
              <a:ahLst/>
              <a:cxnLst/>
              <a:rect l="l" t="t" r="r" b="b"/>
              <a:pathLst>
                <a:path w="1936" h="1727" extrusionOk="0">
                  <a:moveTo>
                    <a:pt x="878" y="1608"/>
                  </a:moveTo>
                  <a:cubicBezTo>
                    <a:pt x="372" y="1489"/>
                    <a:pt x="0" y="1057"/>
                    <a:pt x="45" y="655"/>
                  </a:cubicBezTo>
                  <a:cubicBezTo>
                    <a:pt x="89" y="238"/>
                    <a:pt x="536" y="0"/>
                    <a:pt x="1042" y="119"/>
                  </a:cubicBezTo>
                  <a:cubicBezTo>
                    <a:pt x="1563" y="238"/>
                    <a:pt x="1935" y="655"/>
                    <a:pt x="1891" y="1072"/>
                  </a:cubicBezTo>
                  <a:cubicBezTo>
                    <a:pt x="1846" y="1489"/>
                    <a:pt x="1384" y="1727"/>
                    <a:pt x="878" y="160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28"/>
            <p:cNvSpPr/>
            <p:nvPr/>
          </p:nvSpPr>
          <p:spPr>
            <a:xfrm>
              <a:off x="2640400" y="2798700"/>
              <a:ext cx="79675" cy="70725"/>
            </a:xfrm>
            <a:custGeom>
              <a:avLst/>
              <a:gdLst/>
              <a:ahLst/>
              <a:cxnLst/>
              <a:rect l="l" t="t" r="r" b="b"/>
              <a:pathLst>
                <a:path w="3187" h="2829" extrusionOk="0">
                  <a:moveTo>
                    <a:pt x="1460" y="2635"/>
                  </a:moveTo>
                  <a:cubicBezTo>
                    <a:pt x="611" y="2441"/>
                    <a:pt x="1" y="1742"/>
                    <a:pt x="75" y="1072"/>
                  </a:cubicBezTo>
                  <a:cubicBezTo>
                    <a:pt x="150" y="387"/>
                    <a:pt x="879" y="0"/>
                    <a:pt x="1728" y="194"/>
                  </a:cubicBezTo>
                  <a:cubicBezTo>
                    <a:pt x="2561" y="387"/>
                    <a:pt x="3186" y="1087"/>
                    <a:pt x="3112" y="1757"/>
                  </a:cubicBezTo>
                  <a:cubicBezTo>
                    <a:pt x="3023" y="2441"/>
                    <a:pt x="2293" y="2828"/>
                    <a:pt x="1460" y="263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28"/>
            <p:cNvSpPr/>
            <p:nvPr/>
          </p:nvSpPr>
          <p:spPr>
            <a:xfrm>
              <a:off x="2663850" y="2816550"/>
              <a:ext cx="48400" cy="43200"/>
            </a:xfrm>
            <a:custGeom>
              <a:avLst/>
              <a:gdLst/>
              <a:ahLst/>
              <a:cxnLst/>
              <a:rect l="l" t="t" r="r" b="b"/>
              <a:pathLst>
                <a:path w="1936" h="1728" extrusionOk="0">
                  <a:moveTo>
                    <a:pt x="879" y="1608"/>
                  </a:moveTo>
                  <a:cubicBezTo>
                    <a:pt x="373" y="1489"/>
                    <a:pt x="1" y="1057"/>
                    <a:pt x="45" y="656"/>
                  </a:cubicBezTo>
                  <a:cubicBezTo>
                    <a:pt x="90" y="239"/>
                    <a:pt x="537" y="1"/>
                    <a:pt x="1043" y="120"/>
                  </a:cubicBezTo>
                  <a:cubicBezTo>
                    <a:pt x="1564" y="239"/>
                    <a:pt x="1936" y="670"/>
                    <a:pt x="1891" y="1072"/>
                  </a:cubicBezTo>
                  <a:cubicBezTo>
                    <a:pt x="1846" y="1489"/>
                    <a:pt x="1400" y="1727"/>
                    <a:pt x="879" y="160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28"/>
            <p:cNvSpPr/>
            <p:nvPr/>
          </p:nvSpPr>
          <p:spPr>
            <a:xfrm>
              <a:off x="2591675" y="2785300"/>
              <a:ext cx="85975" cy="58075"/>
            </a:xfrm>
            <a:custGeom>
              <a:avLst/>
              <a:gdLst/>
              <a:ahLst/>
              <a:cxnLst/>
              <a:rect l="l" t="t" r="r" b="b"/>
              <a:pathLst>
                <a:path w="3439" h="2323" extrusionOk="0">
                  <a:moveTo>
                    <a:pt x="1131" y="1727"/>
                  </a:moveTo>
                  <a:cubicBezTo>
                    <a:pt x="1384" y="1920"/>
                    <a:pt x="1801" y="2144"/>
                    <a:pt x="2307" y="2322"/>
                  </a:cubicBezTo>
                  <a:cubicBezTo>
                    <a:pt x="2292" y="2263"/>
                    <a:pt x="2263" y="2203"/>
                    <a:pt x="2248" y="2129"/>
                  </a:cubicBezTo>
                  <a:cubicBezTo>
                    <a:pt x="2054" y="1578"/>
                    <a:pt x="2471" y="1072"/>
                    <a:pt x="2843" y="998"/>
                  </a:cubicBezTo>
                  <a:cubicBezTo>
                    <a:pt x="3156" y="938"/>
                    <a:pt x="3394" y="1087"/>
                    <a:pt x="3438" y="1027"/>
                  </a:cubicBezTo>
                  <a:cubicBezTo>
                    <a:pt x="3096" y="983"/>
                    <a:pt x="2739" y="879"/>
                    <a:pt x="2426" y="685"/>
                  </a:cubicBezTo>
                  <a:cubicBezTo>
                    <a:pt x="1355" y="0"/>
                    <a:pt x="0" y="893"/>
                    <a:pt x="1131" y="1727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28"/>
            <p:cNvSpPr/>
            <p:nvPr/>
          </p:nvSpPr>
          <p:spPr>
            <a:xfrm>
              <a:off x="2571575" y="2784925"/>
              <a:ext cx="99750" cy="61800"/>
            </a:xfrm>
            <a:custGeom>
              <a:avLst/>
              <a:gdLst/>
              <a:ahLst/>
              <a:cxnLst/>
              <a:rect l="l" t="t" r="r" b="b"/>
              <a:pathLst>
                <a:path w="3990" h="2472" extrusionOk="0">
                  <a:moveTo>
                    <a:pt x="253" y="1251"/>
                  </a:moveTo>
                  <a:cubicBezTo>
                    <a:pt x="804" y="1787"/>
                    <a:pt x="1682" y="2174"/>
                    <a:pt x="2322" y="2278"/>
                  </a:cubicBezTo>
                  <a:cubicBezTo>
                    <a:pt x="2962" y="2382"/>
                    <a:pt x="3007" y="2471"/>
                    <a:pt x="2769" y="1935"/>
                  </a:cubicBezTo>
                  <a:cubicBezTo>
                    <a:pt x="2546" y="1400"/>
                    <a:pt x="2933" y="953"/>
                    <a:pt x="3320" y="894"/>
                  </a:cubicBezTo>
                  <a:cubicBezTo>
                    <a:pt x="3692" y="849"/>
                    <a:pt x="3989" y="1102"/>
                    <a:pt x="3930" y="879"/>
                  </a:cubicBezTo>
                  <a:cubicBezTo>
                    <a:pt x="3870" y="655"/>
                    <a:pt x="3662" y="343"/>
                    <a:pt x="3349" y="179"/>
                  </a:cubicBezTo>
                  <a:cubicBezTo>
                    <a:pt x="3022" y="0"/>
                    <a:pt x="0" y="417"/>
                    <a:pt x="253" y="125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28"/>
            <p:cNvSpPr/>
            <p:nvPr/>
          </p:nvSpPr>
          <p:spPr>
            <a:xfrm>
              <a:off x="2571575" y="2784925"/>
              <a:ext cx="97525" cy="40225"/>
            </a:xfrm>
            <a:custGeom>
              <a:avLst/>
              <a:gdLst/>
              <a:ahLst/>
              <a:cxnLst/>
              <a:rect l="l" t="t" r="r" b="b"/>
              <a:pathLst>
                <a:path w="3901" h="1609" extrusionOk="0">
                  <a:moveTo>
                    <a:pt x="253" y="1251"/>
                  </a:moveTo>
                  <a:cubicBezTo>
                    <a:pt x="387" y="1385"/>
                    <a:pt x="536" y="1504"/>
                    <a:pt x="715" y="1608"/>
                  </a:cubicBezTo>
                  <a:cubicBezTo>
                    <a:pt x="998" y="1563"/>
                    <a:pt x="1265" y="1325"/>
                    <a:pt x="1459" y="1117"/>
                  </a:cubicBezTo>
                  <a:cubicBezTo>
                    <a:pt x="1772" y="789"/>
                    <a:pt x="3156" y="358"/>
                    <a:pt x="3588" y="655"/>
                  </a:cubicBezTo>
                  <a:cubicBezTo>
                    <a:pt x="3736" y="745"/>
                    <a:pt x="3826" y="789"/>
                    <a:pt x="3900" y="804"/>
                  </a:cubicBezTo>
                  <a:cubicBezTo>
                    <a:pt x="3826" y="581"/>
                    <a:pt x="3632" y="328"/>
                    <a:pt x="3349" y="179"/>
                  </a:cubicBezTo>
                  <a:cubicBezTo>
                    <a:pt x="3022" y="0"/>
                    <a:pt x="0" y="417"/>
                    <a:pt x="253" y="125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28"/>
            <p:cNvSpPr/>
            <p:nvPr/>
          </p:nvSpPr>
          <p:spPr>
            <a:xfrm>
              <a:off x="2543650" y="2728725"/>
              <a:ext cx="125075" cy="94925"/>
            </a:xfrm>
            <a:custGeom>
              <a:avLst/>
              <a:gdLst/>
              <a:ahLst/>
              <a:cxnLst/>
              <a:rect l="l" t="t" r="r" b="b"/>
              <a:pathLst>
                <a:path w="5003" h="3797" extrusionOk="0">
                  <a:moveTo>
                    <a:pt x="1" y="1043"/>
                  </a:moveTo>
                  <a:cubicBezTo>
                    <a:pt x="31" y="1623"/>
                    <a:pt x="522" y="2993"/>
                    <a:pt x="1058" y="3395"/>
                  </a:cubicBezTo>
                  <a:cubicBezTo>
                    <a:pt x="1594" y="3796"/>
                    <a:pt x="2040" y="3395"/>
                    <a:pt x="2368" y="3067"/>
                  </a:cubicBezTo>
                  <a:cubicBezTo>
                    <a:pt x="2680" y="2725"/>
                    <a:pt x="4064" y="2308"/>
                    <a:pt x="4496" y="2591"/>
                  </a:cubicBezTo>
                  <a:cubicBezTo>
                    <a:pt x="4928" y="2888"/>
                    <a:pt x="5002" y="2680"/>
                    <a:pt x="4987" y="2516"/>
                  </a:cubicBezTo>
                  <a:cubicBezTo>
                    <a:pt x="4958" y="2353"/>
                    <a:pt x="4943" y="2219"/>
                    <a:pt x="4556" y="1727"/>
                  </a:cubicBezTo>
                  <a:cubicBezTo>
                    <a:pt x="4184" y="1236"/>
                    <a:pt x="284" y="1"/>
                    <a:pt x="1" y="104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28"/>
            <p:cNvSpPr/>
            <p:nvPr/>
          </p:nvSpPr>
          <p:spPr>
            <a:xfrm>
              <a:off x="2543650" y="2728725"/>
              <a:ext cx="124700" cy="63300"/>
            </a:xfrm>
            <a:custGeom>
              <a:avLst/>
              <a:gdLst/>
              <a:ahLst/>
              <a:cxnLst/>
              <a:rect l="l" t="t" r="r" b="b"/>
              <a:pathLst>
                <a:path w="4988" h="2532" extrusionOk="0">
                  <a:moveTo>
                    <a:pt x="1" y="1043"/>
                  </a:moveTo>
                  <a:cubicBezTo>
                    <a:pt x="1" y="1177"/>
                    <a:pt x="46" y="1355"/>
                    <a:pt x="90" y="1564"/>
                  </a:cubicBezTo>
                  <a:cubicBezTo>
                    <a:pt x="477" y="1936"/>
                    <a:pt x="1266" y="1504"/>
                    <a:pt x="1876" y="1549"/>
                  </a:cubicBezTo>
                  <a:cubicBezTo>
                    <a:pt x="2472" y="1579"/>
                    <a:pt x="4005" y="1832"/>
                    <a:pt x="4437" y="2100"/>
                  </a:cubicBezTo>
                  <a:cubicBezTo>
                    <a:pt x="4868" y="2382"/>
                    <a:pt x="4987" y="2531"/>
                    <a:pt x="4958" y="2412"/>
                  </a:cubicBezTo>
                  <a:cubicBezTo>
                    <a:pt x="4928" y="2278"/>
                    <a:pt x="4868" y="2114"/>
                    <a:pt x="4556" y="1727"/>
                  </a:cubicBezTo>
                  <a:cubicBezTo>
                    <a:pt x="4184" y="1236"/>
                    <a:pt x="284" y="1"/>
                    <a:pt x="1" y="104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28"/>
            <p:cNvSpPr/>
            <p:nvPr/>
          </p:nvSpPr>
          <p:spPr>
            <a:xfrm>
              <a:off x="2540675" y="2684075"/>
              <a:ext cx="129150" cy="102725"/>
            </a:xfrm>
            <a:custGeom>
              <a:avLst/>
              <a:gdLst/>
              <a:ahLst/>
              <a:cxnLst/>
              <a:rect l="l" t="t" r="r" b="b"/>
              <a:pathLst>
                <a:path w="5166" h="4109" extrusionOk="0">
                  <a:moveTo>
                    <a:pt x="1" y="2680"/>
                  </a:moveTo>
                  <a:cubicBezTo>
                    <a:pt x="45" y="1846"/>
                    <a:pt x="120" y="1221"/>
                    <a:pt x="775" y="685"/>
                  </a:cubicBezTo>
                  <a:cubicBezTo>
                    <a:pt x="1415" y="149"/>
                    <a:pt x="1698" y="224"/>
                    <a:pt x="2085" y="105"/>
                  </a:cubicBezTo>
                  <a:cubicBezTo>
                    <a:pt x="2487" y="1"/>
                    <a:pt x="4809" y="2010"/>
                    <a:pt x="4987" y="2561"/>
                  </a:cubicBezTo>
                  <a:cubicBezTo>
                    <a:pt x="5166" y="3112"/>
                    <a:pt x="5017" y="3156"/>
                    <a:pt x="5002" y="3633"/>
                  </a:cubicBezTo>
                  <a:cubicBezTo>
                    <a:pt x="4987" y="4109"/>
                    <a:pt x="4690" y="3826"/>
                    <a:pt x="4317" y="3424"/>
                  </a:cubicBezTo>
                  <a:cubicBezTo>
                    <a:pt x="3945" y="3022"/>
                    <a:pt x="2546" y="2903"/>
                    <a:pt x="1906" y="2859"/>
                  </a:cubicBezTo>
                  <a:cubicBezTo>
                    <a:pt x="1251" y="2829"/>
                    <a:pt x="269" y="3380"/>
                    <a:pt x="1" y="268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28"/>
            <p:cNvSpPr/>
            <p:nvPr/>
          </p:nvSpPr>
          <p:spPr>
            <a:xfrm>
              <a:off x="2572325" y="2684075"/>
              <a:ext cx="96400" cy="84500"/>
            </a:xfrm>
            <a:custGeom>
              <a:avLst/>
              <a:gdLst/>
              <a:ahLst/>
              <a:cxnLst/>
              <a:rect l="l" t="t" r="r" b="b"/>
              <a:pathLst>
                <a:path w="3856" h="3380" extrusionOk="0">
                  <a:moveTo>
                    <a:pt x="0" y="343"/>
                  </a:moveTo>
                  <a:cubicBezTo>
                    <a:pt x="328" y="179"/>
                    <a:pt x="551" y="179"/>
                    <a:pt x="819" y="105"/>
                  </a:cubicBezTo>
                  <a:cubicBezTo>
                    <a:pt x="1221" y="1"/>
                    <a:pt x="3543" y="2010"/>
                    <a:pt x="3721" y="2561"/>
                  </a:cubicBezTo>
                  <a:cubicBezTo>
                    <a:pt x="3855" y="3007"/>
                    <a:pt x="3796" y="3112"/>
                    <a:pt x="3766" y="3380"/>
                  </a:cubicBezTo>
                  <a:cubicBezTo>
                    <a:pt x="3706" y="3350"/>
                    <a:pt x="3662" y="3260"/>
                    <a:pt x="3602" y="3156"/>
                  </a:cubicBezTo>
                  <a:cubicBezTo>
                    <a:pt x="3394" y="2799"/>
                    <a:pt x="2277" y="2129"/>
                    <a:pt x="1444" y="1519"/>
                  </a:cubicBezTo>
                  <a:cubicBezTo>
                    <a:pt x="819" y="1072"/>
                    <a:pt x="149" y="656"/>
                    <a:pt x="0" y="34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28"/>
            <p:cNvSpPr/>
            <p:nvPr/>
          </p:nvSpPr>
          <p:spPr>
            <a:xfrm>
              <a:off x="2574175" y="2658775"/>
              <a:ext cx="121325" cy="103850"/>
            </a:xfrm>
            <a:custGeom>
              <a:avLst/>
              <a:gdLst/>
              <a:ahLst/>
              <a:cxnLst/>
              <a:rect l="l" t="t" r="r" b="b"/>
              <a:pathLst>
                <a:path w="4853" h="4154" extrusionOk="0">
                  <a:moveTo>
                    <a:pt x="2025" y="0"/>
                  </a:moveTo>
                  <a:cubicBezTo>
                    <a:pt x="1534" y="90"/>
                    <a:pt x="670" y="581"/>
                    <a:pt x="343" y="894"/>
                  </a:cubicBezTo>
                  <a:cubicBezTo>
                    <a:pt x="0" y="1191"/>
                    <a:pt x="804" y="1697"/>
                    <a:pt x="1563" y="2248"/>
                  </a:cubicBezTo>
                  <a:cubicBezTo>
                    <a:pt x="2308" y="2814"/>
                    <a:pt x="3290" y="3424"/>
                    <a:pt x="3469" y="3751"/>
                  </a:cubicBezTo>
                  <a:cubicBezTo>
                    <a:pt x="3647" y="4079"/>
                    <a:pt x="3647" y="4153"/>
                    <a:pt x="4243" y="3290"/>
                  </a:cubicBezTo>
                  <a:cubicBezTo>
                    <a:pt x="4853" y="2427"/>
                    <a:pt x="3796" y="298"/>
                    <a:pt x="2025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28"/>
            <p:cNvSpPr/>
            <p:nvPr/>
          </p:nvSpPr>
          <p:spPr>
            <a:xfrm>
              <a:off x="2621050" y="2658775"/>
              <a:ext cx="69250" cy="75575"/>
            </a:xfrm>
            <a:custGeom>
              <a:avLst/>
              <a:gdLst/>
              <a:ahLst/>
              <a:cxnLst/>
              <a:rect l="l" t="t" r="r" b="b"/>
              <a:pathLst>
                <a:path w="2770" h="3023" extrusionOk="0">
                  <a:moveTo>
                    <a:pt x="150" y="0"/>
                  </a:moveTo>
                  <a:cubicBezTo>
                    <a:pt x="105" y="15"/>
                    <a:pt x="46" y="15"/>
                    <a:pt x="1" y="30"/>
                  </a:cubicBezTo>
                  <a:cubicBezTo>
                    <a:pt x="1" y="268"/>
                    <a:pt x="537" y="521"/>
                    <a:pt x="1102" y="1400"/>
                  </a:cubicBezTo>
                  <a:cubicBezTo>
                    <a:pt x="1683" y="2293"/>
                    <a:pt x="1936" y="2888"/>
                    <a:pt x="2487" y="3022"/>
                  </a:cubicBezTo>
                  <a:cubicBezTo>
                    <a:pt x="2770" y="2055"/>
                    <a:pt x="1757" y="268"/>
                    <a:pt x="150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28"/>
            <p:cNvSpPr/>
            <p:nvPr/>
          </p:nvSpPr>
          <p:spPr>
            <a:xfrm>
              <a:off x="2614725" y="2629375"/>
              <a:ext cx="143300" cy="108325"/>
            </a:xfrm>
            <a:custGeom>
              <a:avLst/>
              <a:gdLst/>
              <a:ahLst/>
              <a:cxnLst/>
              <a:rect l="l" t="t" r="r" b="b"/>
              <a:pathLst>
                <a:path w="5732" h="4333" extrusionOk="0">
                  <a:moveTo>
                    <a:pt x="4407" y="105"/>
                  </a:moveTo>
                  <a:cubicBezTo>
                    <a:pt x="3499" y="1"/>
                    <a:pt x="1728" y="388"/>
                    <a:pt x="998" y="789"/>
                  </a:cubicBezTo>
                  <a:cubicBezTo>
                    <a:pt x="1" y="1355"/>
                    <a:pt x="790" y="1251"/>
                    <a:pt x="1638" y="2561"/>
                  </a:cubicBezTo>
                  <a:cubicBezTo>
                    <a:pt x="2368" y="3692"/>
                    <a:pt x="2576" y="4332"/>
                    <a:pt x="3514" y="4198"/>
                  </a:cubicBezTo>
                  <a:cubicBezTo>
                    <a:pt x="4824" y="4019"/>
                    <a:pt x="5732" y="3320"/>
                    <a:pt x="5583" y="2144"/>
                  </a:cubicBezTo>
                  <a:cubicBezTo>
                    <a:pt x="5404" y="804"/>
                    <a:pt x="4734" y="135"/>
                    <a:pt x="4407" y="10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28"/>
            <p:cNvSpPr/>
            <p:nvPr/>
          </p:nvSpPr>
          <p:spPr>
            <a:xfrm>
              <a:off x="2714100" y="2631600"/>
              <a:ext cx="42450" cy="92700"/>
            </a:xfrm>
            <a:custGeom>
              <a:avLst/>
              <a:gdLst/>
              <a:ahLst/>
              <a:cxnLst/>
              <a:rect l="l" t="t" r="r" b="b"/>
              <a:pathLst>
                <a:path w="1698" h="3708" extrusionOk="0">
                  <a:moveTo>
                    <a:pt x="432" y="16"/>
                  </a:moveTo>
                  <a:cubicBezTo>
                    <a:pt x="357" y="1"/>
                    <a:pt x="283" y="1"/>
                    <a:pt x="194" y="1"/>
                  </a:cubicBezTo>
                  <a:cubicBezTo>
                    <a:pt x="0" y="269"/>
                    <a:pt x="655" y="581"/>
                    <a:pt x="849" y="2100"/>
                  </a:cubicBezTo>
                  <a:cubicBezTo>
                    <a:pt x="923" y="2635"/>
                    <a:pt x="551" y="3216"/>
                    <a:pt x="759" y="3707"/>
                  </a:cubicBezTo>
                  <a:cubicBezTo>
                    <a:pt x="1370" y="3365"/>
                    <a:pt x="1697" y="2814"/>
                    <a:pt x="1608" y="2055"/>
                  </a:cubicBezTo>
                  <a:cubicBezTo>
                    <a:pt x="1429" y="715"/>
                    <a:pt x="759" y="46"/>
                    <a:pt x="432" y="1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28"/>
            <p:cNvSpPr/>
            <p:nvPr/>
          </p:nvSpPr>
          <p:spPr>
            <a:xfrm>
              <a:off x="2717825" y="2605550"/>
              <a:ext cx="282450" cy="164875"/>
            </a:xfrm>
            <a:custGeom>
              <a:avLst/>
              <a:gdLst/>
              <a:ahLst/>
              <a:cxnLst/>
              <a:rect l="l" t="t" r="r" b="b"/>
              <a:pathLst>
                <a:path w="11298" h="6595" extrusionOk="0">
                  <a:moveTo>
                    <a:pt x="566" y="909"/>
                  </a:moveTo>
                  <a:cubicBezTo>
                    <a:pt x="2158" y="1"/>
                    <a:pt x="8008" y="120"/>
                    <a:pt x="9645" y="537"/>
                  </a:cubicBezTo>
                  <a:cubicBezTo>
                    <a:pt x="11298" y="954"/>
                    <a:pt x="11193" y="1266"/>
                    <a:pt x="10107" y="1236"/>
                  </a:cubicBezTo>
                  <a:cubicBezTo>
                    <a:pt x="9020" y="1207"/>
                    <a:pt x="8633" y="1623"/>
                    <a:pt x="8976" y="1787"/>
                  </a:cubicBezTo>
                  <a:cubicBezTo>
                    <a:pt x="9303" y="1951"/>
                    <a:pt x="9258" y="2129"/>
                    <a:pt x="8395" y="2338"/>
                  </a:cubicBezTo>
                  <a:cubicBezTo>
                    <a:pt x="7532" y="2531"/>
                    <a:pt x="6892" y="3514"/>
                    <a:pt x="6147" y="4094"/>
                  </a:cubicBezTo>
                  <a:cubicBezTo>
                    <a:pt x="5403" y="4690"/>
                    <a:pt x="3007" y="6595"/>
                    <a:pt x="1235" y="5106"/>
                  </a:cubicBezTo>
                  <a:cubicBezTo>
                    <a:pt x="566" y="4526"/>
                    <a:pt x="1146" y="3797"/>
                    <a:pt x="1057" y="3142"/>
                  </a:cubicBezTo>
                  <a:cubicBezTo>
                    <a:pt x="834" y="1385"/>
                    <a:pt x="0" y="1236"/>
                    <a:pt x="566" y="90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28"/>
            <p:cNvSpPr/>
            <p:nvPr/>
          </p:nvSpPr>
          <p:spPr>
            <a:xfrm>
              <a:off x="2770275" y="2629000"/>
              <a:ext cx="144775" cy="84875"/>
            </a:xfrm>
            <a:custGeom>
              <a:avLst/>
              <a:gdLst/>
              <a:ahLst/>
              <a:cxnLst/>
              <a:rect l="l" t="t" r="r" b="b"/>
              <a:pathLst>
                <a:path w="5791" h="3395" extrusionOk="0">
                  <a:moveTo>
                    <a:pt x="5627" y="745"/>
                  </a:moveTo>
                  <a:cubicBezTo>
                    <a:pt x="5791" y="1504"/>
                    <a:pt x="3990" y="2248"/>
                    <a:pt x="3320" y="2814"/>
                  </a:cubicBezTo>
                  <a:cubicBezTo>
                    <a:pt x="2635" y="3394"/>
                    <a:pt x="819" y="3201"/>
                    <a:pt x="418" y="2308"/>
                  </a:cubicBezTo>
                  <a:cubicBezTo>
                    <a:pt x="1" y="1430"/>
                    <a:pt x="1608" y="358"/>
                    <a:pt x="2531" y="283"/>
                  </a:cubicBezTo>
                  <a:cubicBezTo>
                    <a:pt x="3439" y="209"/>
                    <a:pt x="5464" y="1"/>
                    <a:pt x="5627" y="74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28"/>
            <p:cNvSpPr/>
            <p:nvPr/>
          </p:nvSpPr>
          <p:spPr>
            <a:xfrm>
              <a:off x="2877450" y="2627900"/>
              <a:ext cx="19000" cy="19000"/>
            </a:xfrm>
            <a:custGeom>
              <a:avLst/>
              <a:gdLst/>
              <a:ahLst/>
              <a:cxnLst/>
              <a:rect l="l" t="t" r="r" b="b"/>
              <a:pathLst>
                <a:path w="760" h="760" extrusionOk="0">
                  <a:moveTo>
                    <a:pt x="60" y="268"/>
                  </a:moveTo>
                  <a:cubicBezTo>
                    <a:pt x="120" y="89"/>
                    <a:pt x="313" y="0"/>
                    <a:pt x="492" y="60"/>
                  </a:cubicBezTo>
                  <a:cubicBezTo>
                    <a:pt x="656" y="119"/>
                    <a:pt x="760" y="313"/>
                    <a:pt x="700" y="491"/>
                  </a:cubicBezTo>
                  <a:cubicBezTo>
                    <a:pt x="641" y="670"/>
                    <a:pt x="447" y="759"/>
                    <a:pt x="269" y="700"/>
                  </a:cubicBezTo>
                  <a:cubicBezTo>
                    <a:pt x="90" y="640"/>
                    <a:pt x="1" y="447"/>
                    <a:pt x="60" y="268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28"/>
            <p:cNvSpPr/>
            <p:nvPr/>
          </p:nvSpPr>
          <p:spPr>
            <a:xfrm>
              <a:off x="2673525" y="2670675"/>
              <a:ext cx="61425" cy="43200"/>
            </a:xfrm>
            <a:custGeom>
              <a:avLst/>
              <a:gdLst/>
              <a:ahLst/>
              <a:cxnLst/>
              <a:rect l="l" t="t" r="r" b="b"/>
              <a:pathLst>
                <a:path w="2457" h="1728" extrusionOk="0">
                  <a:moveTo>
                    <a:pt x="1817" y="105"/>
                  </a:moveTo>
                  <a:cubicBezTo>
                    <a:pt x="1430" y="1"/>
                    <a:pt x="700" y="16"/>
                    <a:pt x="403" y="135"/>
                  </a:cubicBezTo>
                  <a:cubicBezTo>
                    <a:pt x="1" y="298"/>
                    <a:pt x="328" y="313"/>
                    <a:pt x="715" y="909"/>
                  </a:cubicBezTo>
                  <a:cubicBezTo>
                    <a:pt x="1058" y="1415"/>
                    <a:pt x="1162" y="1698"/>
                    <a:pt x="1549" y="1713"/>
                  </a:cubicBezTo>
                  <a:cubicBezTo>
                    <a:pt x="2099" y="1727"/>
                    <a:pt x="2457" y="1504"/>
                    <a:pt x="2367" y="1013"/>
                  </a:cubicBezTo>
                  <a:cubicBezTo>
                    <a:pt x="2248" y="462"/>
                    <a:pt x="1951" y="135"/>
                    <a:pt x="1817" y="10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28"/>
            <p:cNvSpPr/>
            <p:nvPr/>
          </p:nvSpPr>
          <p:spPr>
            <a:xfrm>
              <a:off x="2621425" y="2697850"/>
              <a:ext cx="49900" cy="42825"/>
            </a:xfrm>
            <a:custGeom>
              <a:avLst/>
              <a:gdLst/>
              <a:ahLst/>
              <a:cxnLst/>
              <a:rect l="l" t="t" r="r" b="b"/>
              <a:pathLst>
                <a:path w="1996" h="1713" extrusionOk="0">
                  <a:moveTo>
                    <a:pt x="760" y="15"/>
                  </a:moveTo>
                  <a:cubicBezTo>
                    <a:pt x="566" y="0"/>
                    <a:pt x="239" y="90"/>
                    <a:pt x="120" y="164"/>
                  </a:cubicBezTo>
                  <a:cubicBezTo>
                    <a:pt x="1" y="239"/>
                    <a:pt x="343" y="506"/>
                    <a:pt x="671" y="789"/>
                  </a:cubicBezTo>
                  <a:cubicBezTo>
                    <a:pt x="998" y="1072"/>
                    <a:pt x="1415" y="1400"/>
                    <a:pt x="1504" y="1548"/>
                  </a:cubicBezTo>
                  <a:cubicBezTo>
                    <a:pt x="1594" y="1682"/>
                    <a:pt x="1594" y="1712"/>
                    <a:pt x="1787" y="1459"/>
                  </a:cubicBezTo>
                  <a:cubicBezTo>
                    <a:pt x="1995" y="1206"/>
                    <a:pt x="1474" y="313"/>
                    <a:pt x="760" y="1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28"/>
            <p:cNvSpPr/>
            <p:nvPr/>
          </p:nvSpPr>
          <p:spPr>
            <a:xfrm>
              <a:off x="2589425" y="2728350"/>
              <a:ext cx="57350" cy="37625"/>
            </a:xfrm>
            <a:custGeom>
              <a:avLst/>
              <a:gdLst/>
              <a:ahLst/>
              <a:cxnLst/>
              <a:rect l="l" t="t" r="r" b="b"/>
              <a:pathLst>
                <a:path w="2294" h="1505" extrusionOk="0">
                  <a:moveTo>
                    <a:pt x="75" y="656"/>
                  </a:moveTo>
                  <a:cubicBezTo>
                    <a:pt x="31" y="403"/>
                    <a:pt x="1" y="224"/>
                    <a:pt x="239" y="105"/>
                  </a:cubicBezTo>
                  <a:cubicBezTo>
                    <a:pt x="462" y="1"/>
                    <a:pt x="596" y="46"/>
                    <a:pt x="745" y="31"/>
                  </a:cubicBezTo>
                  <a:cubicBezTo>
                    <a:pt x="909" y="31"/>
                    <a:pt x="2040" y="849"/>
                    <a:pt x="2159" y="1028"/>
                  </a:cubicBezTo>
                  <a:cubicBezTo>
                    <a:pt x="2278" y="1207"/>
                    <a:pt x="2219" y="1207"/>
                    <a:pt x="2263" y="1355"/>
                  </a:cubicBezTo>
                  <a:cubicBezTo>
                    <a:pt x="2293" y="1504"/>
                    <a:pt x="2144" y="1400"/>
                    <a:pt x="1951" y="1236"/>
                  </a:cubicBezTo>
                  <a:cubicBezTo>
                    <a:pt x="1757" y="1088"/>
                    <a:pt x="1162" y="939"/>
                    <a:pt x="894" y="879"/>
                  </a:cubicBezTo>
                  <a:cubicBezTo>
                    <a:pt x="611" y="805"/>
                    <a:pt x="254" y="894"/>
                    <a:pt x="75" y="656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28"/>
            <p:cNvSpPr/>
            <p:nvPr/>
          </p:nvSpPr>
          <p:spPr>
            <a:xfrm>
              <a:off x="2586825" y="2772650"/>
              <a:ext cx="64400" cy="25325"/>
            </a:xfrm>
            <a:custGeom>
              <a:avLst/>
              <a:gdLst/>
              <a:ahLst/>
              <a:cxnLst/>
              <a:rect l="l" t="t" r="r" b="b"/>
              <a:pathLst>
                <a:path w="2576" h="1013" extrusionOk="0">
                  <a:moveTo>
                    <a:pt x="1" y="313"/>
                  </a:moveTo>
                  <a:cubicBezTo>
                    <a:pt x="90" y="462"/>
                    <a:pt x="209" y="849"/>
                    <a:pt x="551" y="923"/>
                  </a:cubicBezTo>
                  <a:cubicBezTo>
                    <a:pt x="879" y="1012"/>
                    <a:pt x="1072" y="878"/>
                    <a:pt x="1206" y="774"/>
                  </a:cubicBezTo>
                  <a:cubicBezTo>
                    <a:pt x="1340" y="655"/>
                    <a:pt x="2025" y="477"/>
                    <a:pt x="2293" y="536"/>
                  </a:cubicBezTo>
                  <a:cubicBezTo>
                    <a:pt x="2561" y="596"/>
                    <a:pt x="2576" y="536"/>
                    <a:pt x="2546" y="491"/>
                  </a:cubicBezTo>
                  <a:cubicBezTo>
                    <a:pt x="2501" y="447"/>
                    <a:pt x="2486" y="402"/>
                    <a:pt x="2218" y="283"/>
                  </a:cubicBezTo>
                  <a:cubicBezTo>
                    <a:pt x="1950" y="164"/>
                    <a:pt x="30" y="0"/>
                    <a:pt x="1" y="313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28"/>
            <p:cNvSpPr/>
            <p:nvPr/>
          </p:nvSpPr>
          <p:spPr>
            <a:xfrm>
              <a:off x="2615100" y="2800175"/>
              <a:ext cx="36875" cy="32025"/>
            </a:xfrm>
            <a:custGeom>
              <a:avLst/>
              <a:gdLst/>
              <a:ahLst/>
              <a:cxnLst/>
              <a:rect l="l" t="t" r="r" b="b"/>
              <a:pathLst>
                <a:path w="1475" h="1281" extrusionOk="0">
                  <a:moveTo>
                    <a:pt x="45" y="953"/>
                  </a:moveTo>
                  <a:cubicBezTo>
                    <a:pt x="165" y="1192"/>
                    <a:pt x="432" y="1281"/>
                    <a:pt x="641" y="1236"/>
                  </a:cubicBezTo>
                  <a:cubicBezTo>
                    <a:pt x="864" y="1206"/>
                    <a:pt x="864" y="1251"/>
                    <a:pt x="864" y="983"/>
                  </a:cubicBezTo>
                  <a:cubicBezTo>
                    <a:pt x="849" y="715"/>
                    <a:pt x="1058" y="388"/>
                    <a:pt x="1206" y="313"/>
                  </a:cubicBezTo>
                  <a:cubicBezTo>
                    <a:pt x="1355" y="224"/>
                    <a:pt x="1430" y="313"/>
                    <a:pt x="1430" y="209"/>
                  </a:cubicBezTo>
                  <a:cubicBezTo>
                    <a:pt x="1445" y="90"/>
                    <a:pt x="1474" y="16"/>
                    <a:pt x="1117" y="16"/>
                  </a:cubicBezTo>
                  <a:cubicBezTo>
                    <a:pt x="745" y="1"/>
                    <a:pt x="1" y="343"/>
                    <a:pt x="45" y="953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28"/>
            <p:cNvSpPr/>
            <p:nvPr/>
          </p:nvSpPr>
          <p:spPr>
            <a:xfrm>
              <a:off x="2689525" y="2956100"/>
              <a:ext cx="70375" cy="86725"/>
            </a:xfrm>
            <a:custGeom>
              <a:avLst/>
              <a:gdLst/>
              <a:ahLst/>
              <a:cxnLst/>
              <a:rect l="l" t="t" r="r" b="b"/>
              <a:pathLst>
                <a:path w="2815" h="3469" extrusionOk="0">
                  <a:moveTo>
                    <a:pt x="2338" y="923"/>
                  </a:moveTo>
                  <a:cubicBezTo>
                    <a:pt x="2814" y="1623"/>
                    <a:pt x="2799" y="2561"/>
                    <a:pt x="2293" y="3007"/>
                  </a:cubicBezTo>
                  <a:cubicBezTo>
                    <a:pt x="1787" y="3469"/>
                    <a:pt x="983" y="3245"/>
                    <a:pt x="492" y="2546"/>
                  </a:cubicBezTo>
                  <a:cubicBezTo>
                    <a:pt x="1" y="1846"/>
                    <a:pt x="16" y="908"/>
                    <a:pt x="522" y="462"/>
                  </a:cubicBezTo>
                  <a:cubicBezTo>
                    <a:pt x="1028" y="1"/>
                    <a:pt x="1846" y="209"/>
                    <a:pt x="2338" y="92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28"/>
            <p:cNvSpPr/>
            <p:nvPr/>
          </p:nvSpPr>
          <p:spPr>
            <a:xfrm>
              <a:off x="2699950" y="2964650"/>
              <a:ext cx="43200" cy="52875"/>
            </a:xfrm>
            <a:custGeom>
              <a:avLst/>
              <a:gdLst/>
              <a:ahLst/>
              <a:cxnLst/>
              <a:rect l="l" t="t" r="r" b="b"/>
              <a:pathLst>
                <a:path w="1728" h="2115" extrusionOk="0">
                  <a:moveTo>
                    <a:pt x="1429" y="566"/>
                  </a:moveTo>
                  <a:cubicBezTo>
                    <a:pt x="1727" y="998"/>
                    <a:pt x="1727" y="1564"/>
                    <a:pt x="1415" y="1832"/>
                  </a:cubicBezTo>
                  <a:cubicBezTo>
                    <a:pt x="1102" y="2115"/>
                    <a:pt x="611" y="1981"/>
                    <a:pt x="313" y="1549"/>
                  </a:cubicBezTo>
                  <a:cubicBezTo>
                    <a:pt x="1" y="1117"/>
                    <a:pt x="15" y="552"/>
                    <a:pt x="328" y="284"/>
                  </a:cubicBezTo>
                  <a:cubicBezTo>
                    <a:pt x="641" y="1"/>
                    <a:pt x="1132" y="135"/>
                    <a:pt x="1429" y="566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28"/>
            <p:cNvSpPr/>
            <p:nvPr/>
          </p:nvSpPr>
          <p:spPr>
            <a:xfrm>
              <a:off x="2746850" y="2945675"/>
              <a:ext cx="70725" cy="86375"/>
            </a:xfrm>
            <a:custGeom>
              <a:avLst/>
              <a:gdLst/>
              <a:ahLst/>
              <a:cxnLst/>
              <a:rect l="l" t="t" r="r" b="b"/>
              <a:pathLst>
                <a:path w="2829" h="3455" extrusionOk="0">
                  <a:moveTo>
                    <a:pt x="2337" y="924"/>
                  </a:moveTo>
                  <a:cubicBezTo>
                    <a:pt x="2828" y="1623"/>
                    <a:pt x="2813" y="2561"/>
                    <a:pt x="2292" y="3007"/>
                  </a:cubicBezTo>
                  <a:cubicBezTo>
                    <a:pt x="1786" y="3454"/>
                    <a:pt x="968" y="3261"/>
                    <a:pt x="491" y="2546"/>
                  </a:cubicBezTo>
                  <a:cubicBezTo>
                    <a:pt x="0" y="1846"/>
                    <a:pt x="15" y="909"/>
                    <a:pt x="521" y="462"/>
                  </a:cubicBezTo>
                  <a:cubicBezTo>
                    <a:pt x="1027" y="1"/>
                    <a:pt x="1846" y="209"/>
                    <a:pt x="2337" y="92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28"/>
            <p:cNvSpPr/>
            <p:nvPr/>
          </p:nvSpPr>
          <p:spPr>
            <a:xfrm>
              <a:off x="2757625" y="2954250"/>
              <a:ext cx="42825" cy="52850"/>
            </a:xfrm>
            <a:custGeom>
              <a:avLst/>
              <a:gdLst/>
              <a:ahLst/>
              <a:cxnLst/>
              <a:rect l="l" t="t" r="r" b="b"/>
              <a:pathLst>
                <a:path w="1713" h="2114" extrusionOk="0">
                  <a:moveTo>
                    <a:pt x="1415" y="566"/>
                  </a:moveTo>
                  <a:cubicBezTo>
                    <a:pt x="1712" y="997"/>
                    <a:pt x="1712" y="1563"/>
                    <a:pt x="1400" y="1831"/>
                  </a:cubicBezTo>
                  <a:cubicBezTo>
                    <a:pt x="1087" y="2114"/>
                    <a:pt x="596" y="1980"/>
                    <a:pt x="298" y="1548"/>
                  </a:cubicBezTo>
                  <a:cubicBezTo>
                    <a:pt x="1" y="1131"/>
                    <a:pt x="1" y="551"/>
                    <a:pt x="313" y="283"/>
                  </a:cubicBezTo>
                  <a:cubicBezTo>
                    <a:pt x="626" y="0"/>
                    <a:pt x="1117" y="134"/>
                    <a:pt x="1415" y="566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28"/>
            <p:cNvSpPr/>
            <p:nvPr/>
          </p:nvSpPr>
          <p:spPr>
            <a:xfrm>
              <a:off x="2715575" y="2954250"/>
              <a:ext cx="70725" cy="86350"/>
            </a:xfrm>
            <a:custGeom>
              <a:avLst/>
              <a:gdLst/>
              <a:ahLst/>
              <a:cxnLst/>
              <a:rect l="l" t="t" r="r" b="b"/>
              <a:pathLst>
                <a:path w="2829" h="3454" extrusionOk="0">
                  <a:moveTo>
                    <a:pt x="2338" y="908"/>
                  </a:moveTo>
                  <a:cubicBezTo>
                    <a:pt x="2829" y="1608"/>
                    <a:pt x="2814" y="2545"/>
                    <a:pt x="2293" y="3007"/>
                  </a:cubicBezTo>
                  <a:cubicBezTo>
                    <a:pt x="1787" y="3453"/>
                    <a:pt x="983" y="3245"/>
                    <a:pt x="492" y="2531"/>
                  </a:cubicBezTo>
                  <a:cubicBezTo>
                    <a:pt x="1" y="1831"/>
                    <a:pt x="16" y="893"/>
                    <a:pt x="522" y="447"/>
                  </a:cubicBezTo>
                  <a:cubicBezTo>
                    <a:pt x="1028" y="0"/>
                    <a:pt x="1846" y="208"/>
                    <a:pt x="2338" y="908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28"/>
            <p:cNvSpPr/>
            <p:nvPr/>
          </p:nvSpPr>
          <p:spPr>
            <a:xfrm>
              <a:off x="2726375" y="2962800"/>
              <a:ext cx="43200" cy="52500"/>
            </a:xfrm>
            <a:custGeom>
              <a:avLst/>
              <a:gdLst/>
              <a:ahLst/>
              <a:cxnLst/>
              <a:rect l="l" t="t" r="r" b="b"/>
              <a:pathLst>
                <a:path w="1728" h="2100" extrusionOk="0">
                  <a:moveTo>
                    <a:pt x="1414" y="551"/>
                  </a:moveTo>
                  <a:cubicBezTo>
                    <a:pt x="1727" y="983"/>
                    <a:pt x="1712" y="1548"/>
                    <a:pt x="1400" y="1831"/>
                  </a:cubicBezTo>
                  <a:cubicBezTo>
                    <a:pt x="1087" y="2099"/>
                    <a:pt x="596" y="1980"/>
                    <a:pt x="298" y="1548"/>
                  </a:cubicBezTo>
                  <a:cubicBezTo>
                    <a:pt x="0" y="1117"/>
                    <a:pt x="0" y="536"/>
                    <a:pt x="313" y="268"/>
                  </a:cubicBezTo>
                  <a:cubicBezTo>
                    <a:pt x="626" y="0"/>
                    <a:pt x="1117" y="120"/>
                    <a:pt x="1414" y="55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28"/>
            <p:cNvSpPr/>
            <p:nvPr/>
          </p:nvSpPr>
          <p:spPr>
            <a:xfrm>
              <a:off x="2737175" y="3011175"/>
              <a:ext cx="61425" cy="65150"/>
            </a:xfrm>
            <a:custGeom>
              <a:avLst/>
              <a:gdLst/>
              <a:ahLst/>
              <a:cxnLst/>
              <a:rect l="l" t="t" r="r" b="b"/>
              <a:pathLst>
                <a:path w="2457" h="2606" extrusionOk="0">
                  <a:moveTo>
                    <a:pt x="2188" y="1236"/>
                  </a:moveTo>
                  <a:cubicBezTo>
                    <a:pt x="2114" y="923"/>
                    <a:pt x="1965" y="477"/>
                    <a:pt x="1712" y="0"/>
                  </a:cubicBezTo>
                  <a:cubicBezTo>
                    <a:pt x="1682" y="45"/>
                    <a:pt x="1652" y="105"/>
                    <a:pt x="1637" y="179"/>
                  </a:cubicBezTo>
                  <a:cubicBezTo>
                    <a:pt x="1399" y="715"/>
                    <a:pt x="744" y="819"/>
                    <a:pt x="417" y="611"/>
                  </a:cubicBezTo>
                  <a:cubicBezTo>
                    <a:pt x="149" y="462"/>
                    <a:pt x="74" y="179"/>
                    <a:pt x="0" y="194"/>
                  </a:cubicBezTo>
                  <a:cubicBezTo>
                    <a:pt x="223" y="462"/>
                    <a:pt x="417" y="774"/>
                    <a:pt x="521" y="1132"/>
                  </a:cubicBezTo>
                  <a:cubicBezTo>
                    <a:pt x="863" y="2352"/>
                    <a:pt x="2456" y="2605"/>
                    <a:pt x="2188" y="123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28"/>
            <p:cNvSpPr/>
            <p:nvPr/>
          </p:nvSpPr>
          <p:spPr>
            <a:xfrm>
              <a:off x="2736050" y="3010800"/>
              <a:ext cx="78550" cy="88225"/>
            </a:xfrm>
            <a:custGeom>
              <a:avLst/>
              <a:gdLst/>
              <a:ahLst/>
              <a:cxnLst/>
              <a:rect l="l" t="t" r="r" b="b"/>
              <a:pathLst>
                <a:path w="3142" h="3529" extrusionOk="0">
                  <a:moveTo>
                    <a:pt x="3141" y="2754"/>
                  </a:moveTo>
                  <a:cubicBezTo>
                    <a:pt x="3082" y="1965"/>
                    <a:pt x="2695" y="1102"/>
                    <a:pt x="2293" y="581"/>
                  </a:cubicBezTo>
                  <a:cubicBezTo>
                    <a:pt x="1891" y="75"/>
                    <a:pt x="1921" y="1"/>
                    <a:pt x="1742" y="536"/>
                  </a:cubicBezTo>
                  <a:cubicBezTo>
                    <a:pt x="1548" y="1087"/>
                    <a:pt x="953" y="1162"/>
                    <a:pt x="626" y="938"/>
                  </a:cubicBezTo>
                  <a:cubicBezTo>
                    <a:pt x="313" y="715"/>
                    <a:pt x="268" y="343"/>
                    <a:pt x="164" y="536"/>
                  </a:cubicBezTo>
                  <a:cubicBezTo>
                    <a:pt x="60" y="745"/>
                    <a:pt x="0" y="1117"/>
                    <a:pt x="134" y="1459"/>
                  </a:cubicBezTo>
                  <a:cubicBezTo>
                    <a:pt x="253" y="1802"/>
                    <a:pt x="2754" y="3528"/>
                    <a:pt x="3141" y="275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28"/>
            <p:cNvSpPr/>
            <p:nvPr/>
          </p:nvSpPr>
          <p:spPr>
            <a:xfrm>
              <a:off x="2736425" y="3026050"/>
              <a:ext cx="78175" cy="72975"/>
            </a:xfrm>
            <a:custGeom>
              <a:avLst/>
              <a:gdLst/>
              <a:ahLst/>
              <a:cxnLst/>
              <a:rect l="l" t="t" r="r" b="b"/>
              <a:pathLst>
                <a:path w="3127" h="2919" extrusionOk="0">
                  <a:moveTo>
                    <a:pt x="3126" y="2144"/>
                  </a:moveTo>
                  <a:cubicBezTo>
                    <a:pt x="3111" y="1951"/>
                    <a:pt x="3081" y="1742"/>
                    <a:pt x="3022" y="1564"/>
                  </a:cubicBezTo>
                  <a:cubicBezTo>
                    <a:pt x="2784" y="1400"/>
                    <a:pt x="2426" y="1400"/>
                    <a:pt x="2144" y="1415"/>
                  </a:cubicBezTo>
                  <a:cubicBezTo>
                    <a:pt x="1682" y="1445"/>
                    <a:pt x="372" y="834"/>
                    <a:pt x="253" y="328"/>
                  </a:cubicBezTo>
                  <a:cubicBezTo>
                    <a:pt x="209" y="165"/>
                    <a:pt x="164" y="60"/>
                    <a:pt x="119" y="1"/>
                  </a:cubicBezTo>
                  <a:cubicBezTo>
                    <a:pt x="30" y="224"/>
                    <a:pt x="0" y="552"/>
                    <a:pt x="119" y="849"/>
                  </a:cubicBezTo>
                  <a:cubicBezTo>
                    <a:pt x="238" y="1192"/>
                    <a:pt x="2739" y="2918"/>
                    <a:pt x="3126" y="214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28"/>
            <p:cNvSpPr/>
            <p:nvPr/>
          </p:nvSpPr>
          <p:spPr>
            <a:xfrm>
              <a:off x="2724500" y="3030900"/>
              <a:ext cx="97150" cy="131375"/>
            </a:xfrm>
            <a:custGeom>
              <a:avLst/>
              <a:gdLst/>
              <a:ahLst/>
              <a:cxnLst/>
              <a:rect l="l" t="t" r="r" b="b"/>
              <a:pathLst>
                <a:path w="3886" h="5255" extrusionOk="0">
                  <a:moveTo>
                    <a:pt x="2963" y="4674"/>
                  </a:moveTo>
                  <a:cubicBezTo>
                    <a:pt x="3320" y="4228"/>
                    <a:pt x="3886" y="2873"/>
                    <a:pt x="3767" y="2218"/>
                  </a:cubicBezTo>
                  <a:cubicBezTo>
                    <a:pt x="3633" y="1563"/>
                    <a:pt x="3023" y="1563"/>
                    <a:pt x="2576" y="1593"/>
                  </a:cubicBezTo>
                  <a:cubicBezTo>
                    <a:pt x="2115" y="1623"/>
                    <a:pt x="805" y="1013"/>
                    <a:pt x="671" y="506"/>
                  </a:cubicBezTo>
                  <a:cubicBezTo>
                    <a:pt x="552" y="0"/>
                    <a:pt x="358" y="90"/>
                    <a:pt x="269" y="239"/>
                  </a:cubicBezTo>
                  <a:cubicBezTo>
                    <a:pt x="180" y="373"/>
                    <a:pt x="90" y="477"/>
                    <a:pt x="46" y="1102"/>
                  </a:cubicBezTo>
                  <a:cubicBezTo>
                    <a:pt x="1" y="1727"/>
                    <a:pt x="2040" y="5255"/>
                    <a:pt x="2963" y="467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28"/>
            <p:cNvSpPr/>
            <p:nvPr/>
          </p:nvSpPr>
          <p:spPr>
            <a:xfrm>
              <a:off x="2724500" y="3036100"/>
              <a:ext cx="81150" cy="126175"/>
            </a:xfrm>
            <a:custGeom>
              <a:avLst/>
              <a:gdLst/>
              <a:ahLst/>
              <a:cxnLst/>
              <a:rect l="l" t="t" r="r" b="b"/>
              <a:pathLst>
                <a:path w="3246" h="5047" extrusionOk="0">
                  <a:moveTo>
                    <a:pt x="2963" y="4466"/>
                  </a:moveTo>
                  <a:cubicBezTo>
                    <a:pt x="3052" y="4362"/>
                    <a:pt x="3142" y="4198"/>
                    <a:pt x="3246" y="4020"/>
                  </a:cubicBezTo>
                  <a:cubicBezTo>
                    <a:pt x="3216" y="3484"/>
                    <a:pt x="2338" y="3275"/>
                    <a:pt x="1906" y="2844"/>
                  </a:cubicBezTo>
                  <a:cubicBezTo>
                    <a:pt x="1489" y="2397"/>
                    <a:pt x="522" y="1192"/>
                    <a:pt x="388" y="700"/>
                  </a:cubicBezTo>
                  <a:cubicBezTo>
                    <a:pt x="269" y="209"/>
                    <a:pt x="269" y="1"/>
                    <a:pt x="209" y="120"/>
                  </a:cubicBezTo>
                  <a:cubicBezTo>
                    <a:pt x="135" y="239"/>
                    <a:pt x="75" y="403"/>
                    <a:pt x="46" y="894"/>
                  </a:cubicBezTo>
                  <a:cubicBezTo>
                    <a:pt x="1" y="1519"/>
                    <a:pt x="2040" y="5047"/>
                    <a:pt x="2963" y="446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28"/>
            <p:cNvSpPr/>
            <p:nvPr/>
          </p:nvSpPr>
          <p:spPr>
            <a:xfrm>
              <a:off x="2698100" y="3042050"/>
              <a:ext cx="106825" cy="135500"/>
            </a:xfrm>
            <a:custGeom>
              <a:avLst/>
              <a:gdLst/>
              <a:ahLst/>
              <a:cxnLst/>
              <a:rect l="l" t="t" r="r" b="b"/>
              <a:pathLst>
                <a:path w="4273" h="5420" extrusionOk="0">
                  <a:moveTo>
                    <a:pt x="4004" y="4422"/>
                  </a:moveTo>
                  <a:cubicBezTo>
                    <a:pt x="3409" y="5002"/>
                    <a:pt x="2932" y="5419"/>
                    <a:pt x="2099" y="5374"/>
                  </a:cubicBezTo>
                  <a:cubicBezTo>
                    <a:pt x="1250" y="5345"/>
                    <a:pt x="1087" y="5106"/>
                    <a:pt x="729" y="4913"/>
                  </a:cubicBezTo>
                  <a:cubicBezTo>
                    <a:pt x="357" y="4734"/>
                    <a:pt x="0" y="1683"/>
                    <a:pt x="238" y="1147"/>
                  </a:cubicBezTo>
                  <a:cubicBezTo>
                    <a:pt x="476" y="626"/>
                    <a:pt x="610" y="701"/>
                    <a:pt x="938" y="358"/>
                  </a:cubicBezTo>
                  <a:cubicBezTo>
                    <a:pt x="1265" y="1"/>
                    <a:pt x="1310" y="418"/>
                    <a:pt x="1310" y="968"/>
                  </a:cubicBezTo>
                  <a:cubicBezTo>
                    <a:pt x="1310" y="1519"/>
                    <a:pt x="2263" y="2546"/>
                    <a:pt x="2724" y="3008"/>
                  </a:cubicBezTo>
                  <a:cubicBezTo>
                    <a:pt x="3171" y="3469"/>
                    <a:pt x="4272" y="3722"/>
                    <a:pt x="4004" y="442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28"/>
            <p:cNvSpPr/>
            <p:nvPr/>
          </p:nvSpPr>
          <p:spPr>
            <a:xfrm>
              <a:off x="2698100" y="3055075"/>
              <a:ext cx="39825" cy="119475"/>
            </a:xfrm>
            <a:custGeom>
              <a:avLst/>
              <a:gdLst/>
              <a:ahLst/>
              <a:cxnLst/>
              <a:rect l="l" t="t" r="r" b="b"/>
              <a:pathLst>
                <a:path w="1593" h="4779" extrusionOk="0">
                  <a:moveTo>
                    <a:pt x="1503" y="4779"/>
                  </a:moveTo>
                  <a:cubicBezTo>
                    <a:pt x="1131" y="4675"/>
                    <a:pt x="983" y="4526"/>
                    <a:pt x="729" y="4392"/>
                  </a:cubicBezTo>
                  <a:cubicBezTo>
                    <a:pt x="357" y="4213"/>
                    <a:pt x="0" y="1162"/>
                    <a:pt x="238" y="626"/>
                  </a:cubicBezTo>
                  <a:cubicBezTo>
                    <a:pt x="432" y="209"/>
                    <a:pt x="551" y="165"/>
                    <a:pt x="759" y="1"/>
                  </a:cubicBezTo>
                  <a:cubicBezTo>
                    <a:pt x="774" y="60"/>
                    <a:pt x="744" y="150"/>
                    <a:pt x="715" y="269"/>
                  </a:cubicBezTo>
                  <a:cubicBezTo>
                    <a:pt x="640" y="671"/>
                    <a:pt x="1012" y="1921"/>
                    <a:pt x="1221" y="2933"/>
                  </a:cubicBezTo>
                  <a:cubicBezTo>
                    <a:pt x="1384" y="3692"/>
                    <a:pt x="1593" y="4451"/>
                    <a:pt x="1503" y="477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28"/>
            <p:cNvSpPr/>
            <p:nvPr/>
          </p:nvSpPr>
          <p:spPr>
            <a:xfrm>
              <a:off x="2646375" y="3060300"/>
              <a:ext cx="85225" cy="115750"/>
            </a:xfrm>
            <a:custGeom>
              <a:avLst/>
              <a:gdLst/>
              <a:ahLst/>
              <a:cxnLst/>
              <a:rect l="l" t="t" r="r" b="b"/>
              <a:pathLst>
                <a:path w="3409" h="4630" extrusionOk="0">
                  <a:moveTo>
                    <a:pt x="1102" y="4153"/>
                  </a:moveTo>
                  <a:cubicBezTo>
                    <a:pt x="1518" y="4421"/>
                    <a:pt x="2486" y="4630"/>
                    <a:pt x="2947" y="4630"/>
                  </a:cubicBezTo>
                  <a:cubicBezTo>
                    <a:pt x="3409" y="4630"/>
                    <a:pt x="3141" y="3722"/>
                    <a:pt x="2962" y="2799"/>
                  </a:cubicBezTo>
                  <a:cubicBezTo>
                    <a:pt x="2784" y="1891"/>
                    <a:pt x="2456" y="774"/>
                    <a:pt x="2560" y="417"/>
                  </a:cubicBezTo>
                  <a:cubicBezTo>
                    <a:pt x="2650" y="45"/>
                    <a:pt x="2694" y="0"/>
                    <a:pt x="1667" y="224"/>
                  </a:cubicBezTo>
                  <a:cubicBezTo>
                    <a:pt x="640" y="462"/>
                    <a:pt x="0" y="2739"/>
                    <a:pt x="1102" y="415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28"/>
            <p:cNvSpPr/>
            <p:nvPr/>
          </p:nvSpPr>
          <p:spPr>
            <a:xfrm>
              <a:off x="2648600" y="3068850"/>
              <a:ext cx="40950" cy="97150"/>
            </a:xfrm>
            <a:custGeom>
              <a:avLst/>
              <a:gdLst/>
              <a:ahLst/>
              <a:cxnLst/>
              <a:rect l="l" t="t" r="r" b="b"/>
              <a:pathLst>
                <a:path w="1638" h="3886" extrusionOk="0">
                  <a:moveTo>
                    <a:pt x="1013" y="3811"/>
                  </a:moveTo>
                  <a:cubicBezTo>
                    <a:pt x="1042" y="3841"/>
                    <a:pt x="1102" y="3871"/>
                    <a:pt x="1147" y="3886"/>
                  </a:cubicBezTo>
                  <a:cubicBezTo>
                    <a:pt x="1310" y="3722"/>
                    <a:pt x="1072" y="3171"/>
                    <a:pt x="1251" y="2144"/>
                  </a:cubicBezTo>
                  <a:cubicBezTo>
                    <a:pt x="1415" y="1072"/>
                    <a:pt x="1638" y="477"/>
                    <a:pt x="1310" y="1"/>
                  </a:cubicBezTo>
                  <a:cubicBezTo>
                    <a:pt x="447" y="536"/>
                    <a:pt x="0" y="2531"/>
                    <a:pt x="1013" y="381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28"/>
            <p:cNvSpPr/>
            <p:nvPr/>
          </p:nvSpPr>
          <p:spPr>
            <a:xfrm>
              <a:off x="2574925" y="3035000"/>
              <a:ext cx="112025" cy="132500"/>
            </a:xfrm>
            <a:custGeom>
              <a:avLst/>
              <a:gdLst/>
              <a:ahLst/>
              <a:cxnLst/>
              <a:rect l="l" t="t" r="r" b="b"/>
              <a:pathLst>
                <a:path w="4481" h="5300" extrusionOk="0">
                  <a:moveTo>
                    <a:pt x="268" y="3275"/>
                  </a:moveTo>
                  <a:cubicBezTo>
                    <a:pt x="878" y="3960"/>
                    <a:pt x="2441" y="4867"/>
                    <a:pt x="3260" y="5046"/>
                  </a:cubicBezTo>
                  <a:cubicBezTo>
                    <a:pt x="4362" y="5299"/>
                    <a:pt x="3721" y="4853"/>
                    <a:pt x="3974" y="3319"/>
                  </a:cubicBezTo>
                  <a:cubicBezTo>
                    <a:pt x="4198" y="1980"/>
                    <a:pt x="4481" y="1370"/>
                    <a:pt x="3692" y="834"/>
                  </a:cubicBezTo>
                  <a:cubicBezTo>
                    <a:pt x="2590" y="89"/>
                    <a:pt x="1459" y="0"/>
                    <a:pt x="774" y="968"/>
                  </a:cubicBezTo>
                  <a:cubicBezTo>
                    <a:pt x="0" y="2084"/>
                    <a:pt x="45" y="3022"/>
                    <a:pt x="268" y="327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28"/>
            <p:cNvSpPr/>
            <p:nvPr/>
          </p:nvSpPr>
          <p:spPr>
            <a:xfrm>
              <a:off x="2574925" y="3039075"/>
              <a:ext cx="62900" cy="81900"/>
            </a:xfrm>
            <a:custGeom>
              <a:avLst/>
              <a:gdLst/>
              <a:ahLst/>
              <a:cxnLst/>
              <a:rect l="l" t="t" r="r" b="b"/>
              <a:pathLst>
                <a:path w="2516" h="3276" extrusionOk="0">
                  <a:moveTo>
                    <a:pt x="268" y="3112"/>
                  </a:moveTo>
                  <a:cubicBezTo>
                    <a:pt x="313" y="3156"/>
                    <a:pt x="372" y="3216"/>
                    <a:pt x="432" y="3276"/>
                  </a:cubicBezTo>
                  <a:cubicBezTo>
                    <a:pt x="759" y="3201"/>
                    <a:pt x="491" y="2531"/>
                    <a:pt x="1370" y="1281"/>
                  </a:cubicBezTo>
                  <a:cubicBezTo>
                    <a:pt x="1667" y="849"/>
                    <a:pt x="2337" y="656"/>
                    <a:pt x="2516" y="150"/>
                  </a:cubicBezTo>
                  <a:cubicBezTo>
                    <a:pt x="1831" y="1"/>
                    <a:pt x="1221" y="179"/>
                    <a:pt x="774" y="805"/>
                  </a:cubicBezTo>
                  <a:cubicBezTo>
                    <a:pt x="0" y="1921"/>
                    <a:pt x="45" y="2859"/>
                    <a:pt x="268" y="311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28"/>
            <p:cNvSpPr/>
            <p:nvPr/>
          </p:nvSpPr>
          <p:spPr>
            <a:xfrm>
              <a:off x="2376200" y="2929300"/>
              <a:ext cx="259025" cy="189075"/>
            </a:xfrm>
            <a:custGeom>
              <a:avLst/>
              <a:gdLst/>
              <a:ahLst/>
              <a:cxnLst/>
              <a:rect l="l" t="t" r="r" b="b"/>
              <a:pathLst>
                <a:path w="10361" h="7563" extrusionOk="0">
                  <a:moveTo>
                    <a:pt x="7905" y="7413"/>
                  </a:moveTo>
                  <a:cubicBezTo>
                    <a:pt x="6133" y="7012"/>
                    <a:pt x="1876" y="2993"/>
                    <a:pt x="938" y="1579"/>
                  </a:cubicBezTo>
                  <a:cubicBezTo>
                    <a:pt x="1" y="165"/>
                    <a:pt x="298" y="1"/>
                    <a:pt x="1087" y="745"/>
                  </a:cubicBezTo>
                  <a:cubicBezTo>
                    <a:pt x="1861" y="1504"/>
                    <a:pt x="2427" y="1460"/>
                    <a:pt x="2293" y="1102"/>
                  </a:cubicBezTo>
                  <a:cubicBezTo>
                    <a:pt x="2144" y="745"/>
                    <a:pt x="2308" y="656"/>
                    <a:pt x="3082" y="1087"/>
                  </a:cubicBezTo>
                  <a:cubicBezTo>
                    <a:pt x="3856" y="1519"/>
                    <a:pt x="4987" y="1221"/>
                    <a:pt x="5940" y="1296"/>
                  </a:cubicBezTo>
                  <a:cubicBezTo>
                    <a:pt x="6878" y="1370"/>
                    <a:pt x="9929" y="1564"/>
                    <a:pt x="10242" y="3856"/>
                  </a:cubicBezTo>
                  <a:cubicBezTo>
                    <a:pt x="10361" y="4734"/>
                    <a:pt x="9438" y="4883"/>
                    <a:pt x="9051" y="5434"/>
                  </a:cubicBezTo>
                  <a:cubicBezTo>
                    <a:pt x="8039" y="6878"/>
                    <a:pt x="8560" y="7562"/>
                    <a:pt x="7905" y="741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28"/>
            <p:cNvSpPr/>
            <p:nvPr/>
          </p:nvSpPr>
          <p:spPr>
            <a:xfrm>
              <a:off x="2445425" y="2962800"/>
              <a:ext cx="139575" cy="99000"/>
            </a:xfrm>
            <a:custGeom>
              <a:avLst/>
              <a:gdLst/>
              <a:ahLst/>
              <a:cxnLst/>
              <a:rect l="l" t="t" r="r" b="b"/>
              <a:pathLst>
                <a:path w="5583" h="3960" extrusionOk="0">
                  <a:moveTo>
                    <a:pt x="372" y="685"/>
                  </a:moveTo>
                  <a:cubicBezTo>
                    <a:pt x="759" y="0"/>
                    <a:pt x="2590" y="670"/>
                    <a:pt x="3468" y="700"/>
                  </a:cubicBezTo>
                  <a:cubicBezTo>
                    <a:pt x="4362" y="745"/>
                    <a:pt x="5582" y="2099"/>
                    <a:pt x="5284" y="3037"/>
                  </a:cubicBezTo>
                  <a:cubicBezTo>
                    <a:pt x="4987" y="3960"/>
                    <a:pt x="3081" y="3677"/>
                    <a:pt x="2352" y="3111"/>
                  </a:cubicBezTo>
                  <a:cubicBezTo>
                    <a:pt x="1623" y="2561"/>
                    <a:pt x="0" y="1340"/>
                    <a:pt x="372" y="68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28"/>
            <p:cNvSpPr/>
            <p:nvPr/>
          </p:nvSpPr>
          <p:spPr>
            <a:xfrm>
              <a:off x="2455850" y="2994050"/>
              <a:ext cx="19375" cy="19375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551" y="685"/>
                  </a:moveTo>
                  <a:cubicBezTo>
                    <a:pt x="387" y="775"/>
                    <a:pt x="179" y="715"/>
                    <a:pt x="89" y="552"/>
                  </a:cubicBezTo>
                  <a:cubicBezTo>
                    <a:pt x="0" y="388"/>
                    <a:pt x="60" y="179"/>
                    <a:pt x="223" y="90"/>
                  </a:cubicBezTo>
                  <a:cubicBezTo>
                    <a:pt x="387" y="1"/>
                    <a:pt x="595" y="60"/>
                    <a:pt x="685" y="224"/>
                  </a:cubicBezTo>
                  <a:cubicBezTo>
                    <a:pt x="774" y="388"/>
                    <a:pt x="715" y="596"/>
                    <a:pt x="551" y="685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28"/>
            <p:cNvSpPr/>
            <p:nvPr/>
          </p:nvSpPr>
          <p:spPr>
            <a:xfrm>
              <a:off x="2611750" y="3053225"/>
              <a:ext cx="40975" cy="64025"/>
            </a:xfrm>
            <a:custGeom>
              <a:avLst/>
              <a:gdLst/>
              <a:ahLst/>
              <a:cxnLst/>
              <a:rect l="l" t="t" r="r" b="b"/>
              <a:pathLst>
                <a:path w="1639" h="2561" extrusionOk="0">
                  <a:moveTo>
                    <a:pt x="90" y="1474"/>
                  </a:moveTo>
                  <a:cubicBezTo>
                    <a:pt x="299" y="1816"/>
                    <a:pt x="864" y="2293"/>
                    <a:pt x="1162" y="2412"/>
                  </a:cubicBezTo>
                  <a:cubicBezTo>
                    <a:pt x="1564" y="2561"/>
                    <a:pt x="1326" y="2323"/>
                    <a:pt x="1445" y="1623"/>
                  </a:cubicBezTo>
                  <a:cubicBezTo>
                    <a:pt x="1534" y="1013"/>
                    <a:pt x="1638" y="745"/>
                    <a:pt x="1370" y="462"/>
                  </a:cubicBezTo>
                  <a:cubicBezTo>
                    <a:pt x="968" y="90"/>
                    <a:pt x="566" y="0"/>
                    <a:pt x="299" y="432"/>
                  </a:cubicBezTo>
                  <a:cubicBezTo>
                    <a:pt x="1" y="923"/>
                    <a:pt x="16" y="1355"/>
                    <a:pt x="90" y="1474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28"/>
            <p:cNvSpPr/>
            <p:nvPr/>
          </p:nvSpPr>
          <p:spPr>
            <a:xfrm>
              <a:off x="2680600" y="3079275"/>
              <a:ext cx="26075" cy="53975"/>
            </a:xfrm>
            <a:custGeom>
              <a:avLst/>
              <a:gdLst/>
              <a:ahLst/>
              <a:cxnLst/>
              <a:rect l="l" t="t" r="r" b="b"/>
              <a:pathLst>
                <a:path w="1043" h="2159" extrusionOk="0">
                  <a:moveTo>
                    <a:pt x="328" y="1816"/>
                  </a:moveTo>
                  <a:cubicBezTo>
                    <a:pt x="462" y="1965"/>
                    <a:pt x="760" y="2114"/>
                    <a:pt x="894" y="2129"/>
                  </a:cubicBezTo>
                  <a:cubicBezTo>
                    <a:pt x="1042" y="2159"/>
                    <a:pt x="968" y="1727"/>
                    <a:pt x="923" y="1295"/>
                  </a:cubicBezTo>
                  <a:cubicBezTo>
                    <a:pt x="879" y="864"/>
                    <a:pt x="775" y="343"/>
                    <a:pt x="804" y="179"/>
                  </a:cubicBezTo>
                  <a:cubicBezTo>
                    <a:pt x="849" y="15"/>
                    <a:pt x="864" y="0"/>
                    <a:pt x="536" y="45"/>
                  </a:cubicBezTo>
                  <a:cubicBezTo>
                    <a:pt x="224" y="105"/>
                    <a:pt x="1" y="1102"/>
                    <a:pt x="328" y="1816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28"/>
            <p:cNvSpPr/>
            <p:nvPr/>
          </p:nvSpPr>
          <p:spPr>
            <a:xfrm>
              <a:off x="2723400" y="3070350"/>
              <a:ext cx="33875" cy="62150"/>
            </a:xfrm>
            <a:custGeom>
              <a:avLst/>
              <a:gdLst/>
              <a:ahLst/>
              <a:cxnLst/>
              <a:rect l="l" t="t" r="r" b="b"/>
              <a:pathLst>
                <a:path w="1355" h="2486" extrusionOk="0">
                  <a:moveTo>
                    <a:pt x="1325" y="2099"/>
                  </a:moveTo>
                  <a:cubicBezTo>
                    <a:pt x="1191" y="2322"/>
                    <a:pt x="1087" y="2486"/>
                    <a:pt x="834" y="2412"/>
                  </a:cubicBezTo>
                  <a:cubicBezTo>
                    <a:pt x="596" y="2337"/>
                    <a:pt x="536" y="2218"/>
                    <a:pt x="417" y="2114"/>
                  </a:cubicBezTo>
                  <a:cubicBezTo>
                    <a:pt x="298" y="2010"/>
                    <a:pt x="0" y="655"/>
                    <a:pt x="30" y="432"/>
                  </a:cubicBezTo>
                  <a:cubicBezTo>
                    <a:pt x="75" y="209"/>
                    <a:pt x="104" y="253"/>
                    <a:pt x="179" y="119"/>
                  </a:cubicBezTo>
                  <a:cubicBezTo>
                    <a:pt x="253" y="0"/>
                    <a:pt x="298" y="179"/>
                    <a:pt x="328" y="417"/>
                  </a:cubicBezTo>
                  <a:cubicBezTo>
                    <a:pt x="358" y="655"/>
                    <a:pt x="700" y="1176"/>
                    <a:pt x="864" y="1399"/>
                  </a:cubicBezTo>
                  <a:cubicBezTo>
                    <a:pt x="1027" y="1638"/>
                    <a:pt x="1355" y="1816"/>
                    <a:pt x="1325" y="2099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28"/>
            <p:cNvSpPr/>
            <p:nvPr/>
          </p:nvSpPr>
          <p:spPr>
            <a:xfrm>
              <a:off x="2739400" y="3051375"/>
              <a:ext cx="49525" cy="53600"/>
            </a:xfrm>
            <a:custGeom>
              <a:avLst/>
              <a:gdLst/>
              <a:ahLst/>
              <a:cxnLst/>
              <a:rect l="l" t="t" r="r" b="b"/>
              <a:pathLst>
                <a:path w="1981" h="2144" extrusionOk="0">
                  <a:moveTo>
                    <a:pt x="1772" y="1935"/>
                  </a:moveTo>
                  <a:cubicBezTo>
                    <a:pt x="1816" y="1756"/>
                    <a:pt x="1980" y="1399"/>
                    <a:pt x="1787" y="1116"/>
                  </a:cubicBezTo>
                  <a:cubicBezTo>
                    <a:pt x="1593" y="819"/>
                    <a:pt x="1370" y="789"/>
                    <a:pt x="1191" y="789"/>
                  </a:cubicBezTo>
                  <a:cubicBezTo>
                    <a:pt x="1027" y="774"/>
                    <a:pt x="387" y="447"/>
                    <a:pt x="239" y="223"/>
                  </a:cubicBezTo>
                  <a:cubicBezTo>
                    <a:pt x="75" y="0"/>
                    <a:pt x="30" y="30"/>
                    <a:pt x="15" y="89"/>
                  </a:cubicBezTo>
                  <a:cubicBezTo>
                    <a:pt x="15" y="149"/>
                    <a:pt x="0" y="194"/>
                    <a:pt x="119" y="461"/>
                  </a:cubicBezTo>
                  <a:cubicBezTo>
                    <a:pt x="224" y="729"/>
                    <a:pt x="1533" y="2143"/>
                    <a:pt x="1772" y="193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28"/>
            <p:cNvSpPr/>
            <p:nvPr/>
          </p:nvSpPr>
          <p:spPr>
            <a:xfrm>
              <a:off x="2749075" y="3028675"/>
              <a:ext cx="43925" cy="30900"/>
            </a:xfrm>
            <a:custGeom>
              <a:avLst/>
              <a:gdLst/>
              <a:ahLst/>
              <a:cxnLst/>
              <a:rect l="l" t="t" r="r" b="b"/>
              <a:pathLst>
                <a:path w="1757" h="1236" extrusionOk="0">
                  <a:moveTo>
                    <a:pt x="1697" y="759"/>
                  </a:moveTo>
                  <a:cubicBezTo>
                    <a:pt x="1757" y="506"/>
                    <a:pt x="1623" y="268"/>
                    <a:pt x="1444" y="149"/>
                  </a:cubicBezTo>
                  <a:cubicBezTo>
                    <a:pt x="1266" y="30"/>
                    <a:pt x="1280" y="0"/>
                    <a:pt x="1102" y="194"/>
                  </a:cubicBezTo>
                  <a:cubicBezTo>
                    <a:pt x="938" y="402"/>
                    <a:pt x="566" y="491"/>
                    <a:pt x="402" y="462"/>
                  </a:cubicBezTo>
                  <a:cubicBezTo>
                    <a:pt x="239" y="417"/>
                    <a:pt x="239" y="298"/>
                    <a:pt x="164" y="387"/>
                  </a:cubicBezTo>
                  <a:cubicBezTo>
                    <a:pt x="75" y="462"/>
                    <a:pt x="0" y="491"/>
                    <a:pt x="268" y="744"/>
                  </a:cubicBezTo>
                  <a:cubicBezTo>
                    <a:pt x="536" y="997"/>
                    <a:pt x="1310" y="1236"/>
                    <a:pt x="1697" y="759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28"/>
            <p:cNvSpPr/>
            <p:nvPr/>
          </p:nvSpPr>
          <p:spPr>
            <a:xfrm>
              <a:off x="3199700" y="2937125"/>
              <a:ext cx="77425" cy="66625"/>
            </a:xfrm>
            <a:custGeom>
              <a:avLst/>
              <a:gdLst/>
              <a:ahLst/>
              <a:cxnLst/>
              <a:rect l="l" t="t" r="r" b="b"/>
              <a:pathLst>
                <a:path w="3097" h="2665" extrusionOk="0">
                  <a:moveTo>
                    <a:pt x="1549" y="105"/>
                  </a:moveTo>
                  <a:cubicBezTo>
                    <a:pt x="2412" y="209"/>
                    <a:pt x="3097" y="834"/>
                    <a:pt x="3097" y="1519"/>
                  </a:cubicBezTo>
                  <a:cubicBezTo>
                    <a:pt x="3097" y="2188"/>
                    <a:pt x="2412" y="2665"/>
                    <a:pt x="1549" y="2561"/>
                  </a:cubicBezTo>
                  <a:cubicBezTo>
                    <a:pt x="700" y="2471"/>
                    <a:pt x="1" y="1831"/>
                    <a:pt x="1" y="1161"/>
                  </a:cubicBezTo>
                  <a:cubicBezTo>
                    <a:pt x="1" y="477"/>
                    <a:pt x="700" y="0"/>
                    <a:pt x="1549" y="10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28"/>
            <p:cNvSpPr/>
            <p:nvPr/>
          </p:nvSpPr>
          <p:spPr>
            <a:xfrm>
              <a:off x="3206775" y="2947175"/>
              <a:ext cx="46925" cy="40200"/>
            </a:xfrm>
            <a:custGeom>
              <a:avLst/>
              <a:gdLst/>
              <a:ahLst/>
              <a:cxnLst/>
              <a:rect l="l" t="t" r="r" b="b"/>
              <a:pathLst>
                <a:path w="1877" h="1608" extrusionOk="0">
                  <a:moveTo>
                    <a:pt x="938" y="60"/>
                  </a:moveTo>
                  <a:cubicBezTo>
                    <a:pt x="1459" y="119"/>
                    <a:pt x="1876" y="506"/>
                    <a:pt x="1876" y="908"/>
                  </a:cubicBezTo>
                  <a:cubicBezTo>
                    <a:pt x="1876" y="1325"/>
                    <a:pt x="1459" y="1608"/>
                    <a:pt x="938" y="1548"/>
                  </a:cubicBezTo>
                  <a:cubicBezTo>
                    <a:pt x="417" y="1489"/>
                    <a:pt x="1" y="1117"/>
                    <a:pt x="1" y="700"/>
                  </a:cubicBezTo>
                  <a:cubicBezTo>
                    <a:pt x="1" y="283"/>
                    <a:pt x="417" y="0"/>
                    <a:pt x="938" y="60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28"/>
            <p:cNvSpPr/>
            <p:nvPr/>
          </p:nvSpPr>
          <p:spPr>
            <a:xfrm>
              <a:off x="3229850" y="2887250"/>
              <a:ext cx="77425" cy="66650"/>
            </a:xfrm>
            <a:custGeom>
              <a:avLst/>
              <a:gdLst/>
              <a:ahLst/>
              <a:cxnLst/>
              <a:rect l="l" t="t" r="r" b="b"/>
              <a:pathLst>
                <a:path w="3097" h="2666" extrusionOk="0">
                  <a:moveTo>
                    <a:pt x="1549" y="105"/>
                  </a:moveTo>
                  <a:cubicBezTo>
                    <a:pt x="2412" y="209"/>
                    <a:pt x="3097" y="834"/>
                    <a:pt x="3097" y="1519"/>
                  </a:cubicBezTo>
                  <a:cubicBezTo>
                    <a:pt x="3097" y="2189"/>
                    <a:pt x="2412" y="2665"/>
                    <a:pt x="1549" y="2561"/>
                  </a:cubicBezTo>
                  <a:cubicBezTo>
                    <a:pt x="700" y="2472"/>
                    <a:pt x="1" y="1832"/>
                    <a:pt x="1" y="1162"/>
                  </a:cubicBezTo>
                  <a:cubicBezTo>
                    <a:pt x="1" y="477"/>
                    <a:pt x="700" y="1"/>
                    <a:pt x="1549" y="10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28"/>
            <p:cNvSpPr/>
            <p:nvPr/>
          </p:nvSpPr>
          <p:spPr>
            <a:xfrm>
              <a:off x="3236925" y="2896925"/>
              <a:ext cx="46900" cy="40600"/>
            </a:xfrm>
            <a:custGeom>
              <a:avLst/>
              <a:gdLst/>
              <a:ahLst/>
              <a:cxnLst/>
              <a:rect l="l" t="t" r="r" b="b"/>
              <a:pathLst>
                <a:path w="1876" h="1624" extrusionOk="0">
                  <a:moveTo>
                    <a:pt x="938" y="75"/>
                  </a:moveTo>
                  <a:cubicBezTo>
                    <a:pt x="1459" y="135"/>
                    <a:pt x="1876" y="507"/>
                    <a:pt x="1876" y="924"/>
                  </a:cubicBezTo>
                  <a:cubicBezTo>
                    <a:pt x="1876" y="1340"/>
                    <a:pt x="1459" y="1623"/>
                    <a:pt x="938" y="1564"/>
                  </a:cubicBezTo>
                  <a:cubicBezTo>
                    <a:pt x="417" y="1504"/>
                    <a:pt x="0" y="1117"/>
                    <a:pt x="0" y="715"/>
                  </a:cubicBezTo>
                  <a:cubicBezTo>
                    <a:pt x="0" y="299"/>
                    <a:pt x="417" y="1"/>
                    <a:pt x="938" y="7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28"/>
            <p:cNvSpPr/>
            <p:nvPr/>
          </p:nvSpPr>
          <p:spPr>
            <a:xfrm>
              <a:off x="3215700" y="2916275"/>
              <a:ext cx="77075" cy="66650"/>
            </a:xfrm>
            <a:custGeom>
              <a:avLst/>
              <a:gdLst/>
              <a:ahLst/>
              <a:cxnLst/>
              <a:rect l="l" t="t" r="r" b="b"/>
              <a:pathLst>
                <a:path w="3083" h="2666" extrusionOk="0">
                  <a:moveTo>
                    <a:pt x="1534" y="105"/>
                  </a:moveTo>
                  <a:cubicBezTo>
                    <a:pt x="2397" y="194"/>
                    <a:pt x="3082" y="834"/>
                    <a:pt x="3082" y="1504"/>
                  </a:cubicBezTo>
                  <a:cubicBezTo>
                    <a:pt x="3082" y="2189"/>
                    <a:pt x="2397" y="2665"/>
                    <a:pt x="1534" y="2561"/>
                  </a:cubicBezTo>
                  <a:cubicBezTo>
                    <a:pt x="686" y="2457"/>
                    <a:pt x="1" y="1832"/>
                    <a:pt x="1" y="1147"/>
                  </a:cubicBezTo>
                  <a:cubicBezTo>
                    <a:pt x="1" y="477"/>
                    <a:pt x="686" y="1"/>
                    <a:pt x="1534" y="10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28"/>
            <p:cNvSpPr/>
            <p:nvPr/>
          </p:nvSpPr>
          <p:spPr>
            <a:xfrm>
              <a:off x="3222400" y="2925950"/>
              <a:ext cx="46925" cy="40600"/>
            </a:xfrm>
            <a:custGeom>
              <a:avLst/>
              <a:gdLst/>
              <a:ahLst/>
              <a:cxnLst/>
              <a:rect l="l" t="t" r="r" b="b"/>
              <a:pathLst>
                <a:path w="1877" h="1624" extrusionOk="0">
                  <a:moveTo>
                    <a:pt x="939" y="60"/>
                  </a:moveTo>
                  <a:cubicBezTo>
                    <a:pt x="1460" y="120"/>
                    <a:pt x="1876" y="507"/>
                    <a:pt x="1876" y="924"/>
                  </a:cubicBezTo>
                  <a:cubicBezTo>
                    <a:pt x="1876" y="1340"/>
                    <a:pt x="1460" y="1623"/>
                    <a:pt x="939" y="1564"/>
                  </a:cubicBezTo>
                  <a:cubicBezTo>
                    <a:pt x="418" y="1504"/>
                    <a:pt x="1" y="1117"/>
                    <a:pt x="1" y="700"/>
                  </a:cubicBezTo>
                  <a:cubicBezTo>
                    <a:pt x="1" y="284"/>
                    <a:pt x="418" y="1"/>
                    <a:pt x="939" y="60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28"/>
            <p:cNvSpPr/>
            <p:nvPr/>
          </p:nvSpPr>
          <p:spPr>
            <a:xfrm>
              <a:off x="3259250" y="2936750"/>
              <a:ext cx="85975" cy="55100"/>
            </a:xfrm>
            <a:custGeom>
              <a:avLst/>
              <a:gdLst/>
              <a:ahLst/>
              <a:cxnLst/>
              <a:rect l="l" t="t" r="r" b="b"/>
              <a:pathLst>
                <a:path w="3439" h="2204" extrusionOk="0">
                  <a:moveTo>
                    <a:pt x="2218" y="462"/>
                  </a:moveTo>
                  <a:cubicBezTo>
                    <a:pt x="1950" y="313"/>
                    <a:pt x="1504" y="134"/>
                    <a:pt x="983" y="0"/>
                  </a:cubicBezTo>
                  <a:cubicBezTo>
                    <a:pt x="998" y="60"/>
                    <a:pt x="1028" y="120"/>
                    <a:pt x="1057" y="179"/>
                  </a:cubicBezTo>
                  <a:cubicBezTo>
                    <a:pt x="1310" y="715"/>
                    <a:pt x="953" y="1266"/>
                    <a:pt x="596" y="1385"/>
                  </a:cubicBezTo>
                  <a:cubicBezTo>
                    <a:pt x="298" y="1474"/>
                    <a:pt x="45" y="1355"/>
                    <a:pt x="0" y="1415"/>
                  </a:cubicBezTo>
                  <a:cubicBezTo>
                    <a:pt x="358" y="1429"/>
                    <a:pt x="700" y="1489"/>
                    <a:pt x="1042" y="1653"/>
                  </a:cubicBezTo>
                  <a:cubicBezTo>
                    <a:pt x="2189" y="2203"/>
                    <a:pt x="3439" y="1162"/>
                    <a:pt x="2218" y="46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28"/>
            <p:cNvSpPr/>
            <p:nvPr/>
          </p:nvSpPr>
          <p:spPr>
            <a:xfrm>
              <a:off x="3265200" y="2933400"/>
              <a:ext cx="101250" cy="61050"/>
            </a:xfrm>
            <a:custGeom>
              <a:avLst/>
              <a:gdLst/>
              <a:ahLst/>
              <a:cxnLst/>
              <a:rect l="l" t="t" r="r" b="b"/>
              <a:pathLst>
                <a:path w="4050" h="2442" extrusionOk="0">
                  <a:moveTo>
                    <a:pt x="3707" y="909"/>
                  </a:moveTo>
                  <a:cubicBezTo>
                    <a:pt x="3097" y="432"/>
                    <a:pt x="2174" y="149"/>
                    <a:pt x="1534" y="105"/>
                  </a:cubicBezTo>
                  <a:cubicBezTo>
                    <a:pt x="879" y="75"/>
                    <a:pt x="834" y="1"/>
                    <a:pt x="1132" y="507"/>
                  </a:cubicBezTo>
                  <a:cubicBezTo>
                    <a:pt x="1415" y="1013"/>
                    <a:pt x="1072" y="1504"/>
                    <a:pt x="700" y="1593"/>
                  </a:cubicBezTo>
                  <a:cubicBezTo>
                    <a:pt x="328" y="1683"/>
                    <a:pt x="1" y="1474"/>
                    <a:pt x="90" y="1683"/>
                  </a:cubicBezTo>
                  <a:cubicBezTo>
                    <a:pt x="179" y="1891"/>
                    <a:pt x="417" y="2189"/>
                    <a:pt x="745" y="2308"/>
                  </a:cubicBezTo>
                  <a:cubicBezTo>
                    <a:pt x="1087" y="2442"/>
                    <a:pt x="4049" y="1712"/>
                    <a:pt x="3707" y="90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28"/>
            <p:cNvSpPr/>
            <p:nvPr/>
          </p:nvSpPr>
          <p:spPr>
            <a:xfrm>
              <a:off x="3268175" y="2948275"/>
              <a:ext cx="98275" cy="46175"/>
            </a:xfrm>
            <a:custGeom>
              <a:avLst/>
              <a:gdLst/>
              <a:ahLst/>
              <a:cxnLst/>
              <a:rect l="l" t="t" r="r" b="b"/>
              <a:pathLst>
                <a:path w="3931" h="1847" extrusionOk="0">
                  <a:moveTo>
                    <a:pt x="3588" y="314"/>
                  </a:moveTo>
                  <a:cubicBezTo>
                    <a:pt x="3439" y="194"/>
                    <a:pt x="3275" y="90"/>
                    <a:pt x="3097" y="1"/>
                  </a:cubicBezTo>
                  <a:cubicBezTo>
                    <a:pt x="2799" y="75"/>
                    <a:pt x="2576" y="343"/>
                    <a:pt x="2397" y="567"/>
                  </a:cubicBezTo>
                  <a:cubicBezTo>
                    <a:pt x="2129" y="939"/>
                    <a:pt x="790" y="1519"/>
                    <a:pt x="328" y="1266"/>
                  </a:cubicBezTo>
                  <a:cubicBezTo>
                    <a:pt x="179" y="1192"/>
                    <a:pt x="75" y="1162"/>
                    <a:pt x="1" y="1162"/>
                  </a:cubicBezTo>
                  <a:cubicBezTo>
                    <a:pt x="105" y="1370"/>
                    <a:pt x="328" y="1608"/>
                    <a:pt x="626" y="1713"/>
                  </a:cubicBezTo>
                  <a:cubicBezTo>
                    <a:pt x="968" y="1847"/>
                    <a:pt x="3930" y="1117"/>
                    <a:pt x="3588" y="31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28"/>
            <p:cNvSpPr/>
            <p:nvPr/>
          </p:nvSpPr>
          <p:spPr>
            <a:xfrm>
              <a:off x="3269675" y="2949400"/>
              <a:ext cx="129150" cy="90450"/>
            </a:xfrm>
            <a:custGeom>
              <a:avLst/>
              <a:gdLst/>
              <a:ahLst/>
              <a:cxnLst/>
              <a:rect l="l" t="t" r="r" b="b"/>
              <a:pathLst>
                <a:path w="5166" h="3618" extrusionOk="0">
                  <a:moveTo>
                    <a:pt x="5165" y="2546"/>
                  </a:moveTo>
                  <a:cubicBezTo>
                    <a:pt x="5061" y="1980"/>
                    <a:pt x="4421" y="670"/>
                    <a:pt x="3841" y="328"/>
                  </a:cubicBezTo>
                  <a:cubicBezTo>
                    <a:pt x="3260" y="1"/>
                    <a:pt x="2858" y="447"/>
                    <a:pt x="2590" y="804"/>
                  </a:cubicBezTo>
                  <a:cubicBezTo>
                    <a:pt x="2307" y="1176"/>
                    <a:pt x="983" y="1757"/>
                    <a:pt x="521" y="1504"/>
                  </a:cubicBezTo>
                  <a:cubicBezTo>
                    <a:pt x="60" y="1266"/>
                    <a:pt x="0" y="1474"/>
                    <a:pt x="45" y="1638"/>
                  </a:cubicBezTo>
                  <a:cubicBezTo>
                    <a:pt x="90" y="1802"/>
                    <a:pt x="119" y="1936"/>
                    <a:pt x="551" y="2382"/>
                  </a:cubicBezTo>
                  <a:cubicBezTo>
                    <a:pt x="983" y="2829"/>
                    <a:pt x="4987" y="3618"/>
                    <a:pt x="5165" y="254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28"/>
            <p:cNvSpPr/>
            <p:nvPr/>
          </p:nvSpPr>
          <p:spPr>
            <a:xfrm>
              <a:off x="3270400" y="2989975"/>
              <a:ext cx="128425" cy="49875"/>
            </a:xfrm>
            <a:custGeom>
              <a:avLst/>
              <a:gdLst/>
              <a:ahLst/>
              <a:cxnLst/>
              <a:rect l="l" t="t" r="r" b="b"/>
              <a:pathLst>
                <a:path w="5137" h="1995" extrusionOk="0">
                  <a:moveTo>
                    <a:pt x="5136" y="923"/>
                  </a:moveTo>
                  <a:cubicBezTo>
                    <a:pt x="5106" y="789"/>
                    <a:pt x="5047" y="625"/>
                    <a:pt x="4973" y="432"/>
                  </a:cubicBezTo>
                  <a:cubicBezTo>
                    <a:pt x="4556" y="89"/>
                    <a:pt x="3812" y="610"/>
                    <a:pt x="3216" y="640"/>
                  </a:cubicBezTo>
                  <a:cubicBezTo>
                    <a:pt x="2606" y="670"/>
                    <a:pt x="1058" y="595"/>
                    <a:pt x="596" y="357"/>
                  </a:cubicBezTo>
                  <a:cubicBezTo>
                    <a:pt x="150" y="134"/>
                    <a:pt x="1" y="0"/>
                    <a:pt x="46" y="119"/>
                  </a:cubicBezTo>
                  <a:cubicBezTo>
                    <a:pt x="90" y="253"/>
                    <a:pt x="180" y="402"/>
                    <a:pt x="522" y="759"/>
                  </a:cubicBezTo>
                  <a:cubicBezTo>
                    <a:pt x="954" y="1206"/>
                    <a:pt x="4958" y="1995"/>
                    <a:pt x="5136" y="92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28"/>
            <p:cNvSpPr/>
            <p:nvPr/>
          </p:nvSpPr>
          <p:spPr>
            <a:xfrm>
              <a:off x="3272650" y="2994800"/>
              <a:ext cx="130625" cy="95300"/>
            </a:xfrm>
            <a:custGeom>
              <a:avLst/>
              <a:gdLst/>
              <a:ahLst/>
              <a:cxnLst/>
              <a:rect l="l" t="t" r="r" b="b"/>
              <a:pathLst>
                <a:path w="5225" h="3812" extrusionOk="0">
                  <a:moveTo>
                    <a:pt x="5165" y="864"/>
                  </a:moveTo>
                  <a:cubicBezTo>
                    <a:pt x="5225" y="1712"/>
                    <a:pt x="5210" y="2337"/>
                    <a:pt x="4629" y="2948"/>
                  </a:cubicBezTo>
                  <a:cubicBezTo>
                    <a:pt x="4049" y="3543"/>
                    <a:pt x="3751" y="3513"/>
                    <a:pt x="3379" y="3662"/>
                  </a:cubicBezTo>
                  <a:cubicBezTo>
                    <a:pt x="2992" y="3811"/>
                    <a:pt x="462" y="2070"/>
                    <a:pt x="224" y="1534"/>
                  </a:cubicBezTo>
                  <a:cubicBezTo>
                    <a:pt x="0" y="1013"/>
                    <a:pt x="134" y="953"/>
                    <a:pt x="90" y="477"/>
                  </a:cubicBezTo>
                  <a:cubicBezTo>
                    <a:pt x="45" y="1"/>
                    <a:pt x="387" y="239"/>
                    <a:pt x="804" y="611"/>
                  </a:cubicBezTo>
                  <a:cubicBezTo>
                    <a:pt x="1206" y="968"/>
                    <a:pt x="2620" y="938"/>
                    <a:pt x="3260" y="894"/>
                  </a:cubicBezTo>
                  <a:cubicBezTo>
                    <a:pt x="3900" y="864"/>
                    <a:pt x="4823" y="209"/>
                    <a:pt x="5165" y="86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28"/>
            <p:cNvSpPr/>
            <p:nvPr/>
          </p:nvSpPr>
          <p:spPr>
            <a:xfrm>
              <a:off x="3273750" y="3013025"/>
              <a:ext cx="103125" cy="77075"/>
            </a:xfrm>
            <a:custGeom>
              <a:avLst/>
              <a:gdLst/>
              <a:ahLst/>
              <a:cxnLst/>
              <a:rect l="l" t="t" r="r" b="b"/>
              <a:pathLst>
                <a:path w="4125" h="3083" extrusionOk="0">
                  <a:moveTo>
                    <a:pt x="4124" y="2606"/>
                  </a:moveTo>
                  <a:cubicBezTo>
                    <a:pt x="3811" y="2814"/>
                    <a:pt x="3603" y="2829"/>
                    <a:pt x="3335" y="2933"/>
                  </a:cubicBezTo>
                  <a:cubicBezTo>
                    <a:pt x="2948" y="3082"/>
                    <a:pt x="418" y="1341"/>
                    <a:pt x="180" y="805"/>
                  </a:cubicBezTo>
                  <a:cubicBezTo>
                    <a:pt x="1" y="388"/>
                    <a:pt x="46" y="269"/>
                    <a:pt x="61" y="1"/>
                  </a:cubicBezTo>
                  <a:cubicBezTo>
                    <a:pt x="105" y="31"/>
                    <a:pt x="165" y="105"/>
                    <a:pt x="239" y="209"/>
                  </a:cubicBezTo>
                  <a:cubicBezTo>
                    <a:pt x="477" y="537"/>
                    <a:pt x="1653" y="1088"/>
                    <a:pt x="2561" y="1594"/>
                  </a:cubicBezTo>
                  <a:cubicBezTo>
                    <a:pt x="3231" y="1966"/>
                    <a:pt x="3945" y="2323"/>
                    <a:pt x="4124" y="260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28"/>
            <p:cNvSpPr/>
            <p:nvPr/>
          </p:nvSpPr>
          <p:spPr>
            <a:xfrm>
              <a:off x="3251800" y="3019000"/>
              <a:ext cx="123950" cy="98625"/>
            </a:xfrm>
            <a:custGeom>
              <a:avLst/>
              <a:gdLst/>
              <a:ahLst/>
              <a:cxnLst/>
              <a:rect l="l" t="t" r="r" b="b"/>
              <a:pathLst>
                <a:path w="4958" h="3945" extrusionOk="0">
                  <a:moveTo>
                    <a:pt x="3067" y="3945"/>
                  </a:moveTo>
                  <a:cubicBezTo>
                    <a:pt x="3543" y="3811"/>
                    <a:pt x="4347" y="3215"/>
                    <a:pt x="4645" y="2873"/>
                  </a:cubicBezTo>
                  <a:cubicBezTo>
                    <a:pt x="4957" y="2530"/>
                    <a:pt x="4094" y="2129"/>
                    <a:pt x="3290" y="1652"/>
                  </a:cubicBezTo>
                  <a:cubicBezTo>
                    <a:pt x="2487" y="1191"/>
                    <a:pt x="1430" y="685"/>
                    <a:pt x="1221" y="372"/>
                  </a:cubicBezTo>
                  <a:cubicBezTo>
                    <a:pt x="1013" y="60"/>
                    <a:pt x="998" y="0"/>
                    <a:pt x="507" y="923"/>
                  </a:cubicBezTo>
                  <a:cubicBezTo>
                    <a:pt x="1" y="1846"/>
                    <a:pt x="1281" y="3840"/>
                    <a:pt x="3067" y="394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28"/>
            <p:cNvSpPr/>
            <p:nvPr/>
          </p:nvSpPr>
          <p:spPr>
            <a:xfrm>
              <a:off x="3257750" y="3049125"/>
              <a:ext cx="74450" cy="68500"/>
            </a:xfrm>
            <a:custGeom>
              <a:avLst/>
              <a:gdLst/>
              <a:ahLst/>
              <a:cxnLst/>
              <a:rect l="l" t="t" r="r" b="b"/>
              <a:pathLst>
                <a:path w="2978" h="2740" extrusionOk="0">
                  <a:moveTo>
                    <a:pt x="2829" y="2740"/>
                  </a:moveTo>
                  <a:cubicBezTo>
                    <a:pt x="2874" y="2725"/>
                    <a:pt x="2918" y="2710"/>
                    <a:pt x="2978" y="2680"/>
                  </a:cubicBezTo>
                  <a:cubicBezTo>
                    <a:pt x="2948" y="2457"/>
                    <a:pt x="2397" y="2263"/>
                    <a:pt x="1728" y="1459"/>
                  </a:cubicBezTo>
                  <a:cubicBezTo>
                    <a:pt x="1043" y="626"/>
                    <a:pt x="730" y="60"/>
                    <a:pt x="165" y="1"/>
                  </a:cubicBezTo>
                  <a:cubicBezTo>
                    <a:pt x="1" y="983"/>
                    <a:pt x="1192" y="2650"/>
                    <a:pt x="2829" y="274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28"/>
            <p:cNvSpPr/>
            <p:nvPr/>
          </p:nvSpPr>
          <p:spPr>
            <a:xfrm>
              <a:off x="3190025" y="3045050"/>
              <a:ext cx="147775" cy="110525"/>
            </a:xfrm>
            <a:custGeom>
              <a:avLst/>
              <a:gdLst/>
              <a:ahLst/>
              <a:cxnLst/>
              <a:rect l="l" t="t" r="r" b="b"/>
              <a:pathLst>
                <a:path w="5911" h="4421" extrusionOk="0">
                  <a:moveTo>
                    <a:pt x="1668" y="4421"/>
                  </a:moveTo>
                  <a:cubicBezTo>
                    <a:pt x="2591" y="4406"/>
                    <a:pt x="4303" y="3840"/>
                    <a:pt x="4987" y="3349"/>
                  </a:cubicBezTo>
                  <a:cubicBezTo>
                    <a:pt x="5910" y="2694"/>
                    <a:pt x="5151" y="2873"/>
                    <a:pt x="4154" y="1667"/>
                  </a:cubicBezTo>
                  <a:cubicBezTo>
                    <a:pt x="3305" y="625"/>
                    <a:pt x="3022" y="0"/>
                    <a:pt x="2115" y="238"/>
                  </a:cubicBezTo>
                  <a:cubicBezTo>
                    <a:pt x="834" y="566"/>
                    <a:pt x="1" y="1355"/>
                    <a:pt x="284" y="2516"/>
                  </a:cubicBezTo>
                  <a:cubicBezTo>
                    <a:pt x="611" y="3825"/>
                    <a:pt x="1355" y="4421"/>
                    <a:pt x="1668" y="442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28"/>
            <p:cNvSpPr/>
            <p:nvPr/>
          </p:nvSpPr>
          <p:spPr>
            <a:xfrm>
              <a:off x="3192650" y="3064400"/>
              <a:ext cx="49125" cy="91175"/>
            </a:xfrm>
            <a:custGeom>
              <a:avLst/>
              <a:gdLst/>
              <a:ahLst/>
              <a:cxnLst/>
              <a:rect l="l" t="t" r="r" b="b"/>
              <a:pathLst>
                <a:path w="1965" h="3647" extrusionOk="0">
                  <a:moveTo>
                    <a:pt x="1563" y="3647"/>
                  </a:moveTo>
                  <a:cubicBezTo>
                    <a:pt x="1637" y="3647"/>
                    <a:pt x="1727" y="3632"/>
                    <a:pt x="1801" y="3632"/>
                  </a:cubicBezTo>
                  <a:cubicBezTo>
                    <a:pt x="1965" y="3334"/>
                    <a:pt x="1280" y="3096"/>
                    <a:pt x="923" y="1608"/>
                  </a:cubicBezTo>
                  <a:cubicBezTo>
                    <a:pt x="804" y="1087"/>
                    <a:pt x="1102" y="476"/>
                    <a:pt x="834" y="0"/>
                  </a:cubicBezTo>
                  <a:cubicBezTo>
                    <a:pt x="283" y="402"/>
                    <a:pt x="0" y="997"/>
                    <a:pt x="179" y="1742"/>
                  </a:cubicBezTo>
                  <a:cubicBezTo>
                    <a:pt x="506" y="3051"/>
                    <a:pt x="1250" y="3647"/>
                    <a:pt x="1563" y="3647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28"/>
            <p:cNvSpPr/>
            <p:nvPr/>
          </p:nvSpPr>
          <p:spPr>
            <a:xfrm>
              <a:off x="2958575" y="3024950"/>
              <a:ext cx="280225" cy="174925"/>
            </a:xfrm>
            <a:custGeom>
              <a:avLst/>
              <a:gdLst/>
              <a:ahLst/>
              <a:cxnLst/>
              <a:rect l="l" t="t" r="r" b="b"/>
              <a:pathLst>
                <a:path w="11209" h="6997" extrusionOk="0">
                  <a:moveTo>
                    <a:pt x="10658" y="5389"/>
                  </a:moveTo>
                  <a:cubicBezTo>
                    <a:pt x="9184" y="6475"/>
                    <a:pt x="3364" y="6996"/>
                    <a:pt x="1682" y="6758"/>
                  </a:cubicBezTo>
                  <a:cubicBezTo>
                    <a:pt x="1" y="6535"/>
                    <a:pt x="75" y="6207"/>
                    <a:pt x="1147" y="6118"/>
                  </a:cubicBezTo>
                  <a:cubicBezTo>
                    <a:pt x="2233" y="6014"/>
                    <a:pt x="2576" y="5567"/>
                    <a:pt x="2218" y="5433"/>
                  </a:cubicBezTo>
                  <a:cubicBezTo>
                    <a:pt x="1861" y="5314"/>
                    <a:pt x="1906" y="5121"/>
                    <a:pt x="2739" y="4838"/>
                  </a:cubicBezTo>
                  <a:cubicBezTo>
                    <a:pt x="3573" y="4540"/>
                    <a:pt x="4094" y="3498"/>
                    <a:pt x="4779" y="2828"/>
                  </a:cubicBezTo>
                  <a:cubicBezTo>
                    <a:pt x="5448" y="2159"/>
                    <a:pt x="7622" y="0"/>
                    <a:pt x="9542" y="1295"/>
                  </a:cubicBezTo>
                  <a:cubicBezTo>
                    <a:pt x="10271" y="1786"/>
                    <a:pt x="9780" y="2590"/>
                    <a:pt x="9929" y="3230"/>
                  </a:cubicBezTo>
                  <a:cubicBezTo>
                    <a:pt x="10345" y="4942"/>
                    <a:pt x="11209" y="5002"/>
                    <a:pt x="10658" y="538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28"/>
            <p:cNvSpPr/>
            <p:nvPr/>
          </p:nvSpPr>
          <p:spPr>
            <a:xfrm>
              <a:off x="3038950" y="3085975"/>
              <a:ext cx="144050" cy="92300"/>
            </a:xfrm>
            <a:custGeom>
              <a:avLst/>
              <a:gdLst/>
              <a:ahLst/>
              <a:cxnLst/>
              <a:rect l="l" t="t" r="r" b="b"/>
              <a:pathLst>
                <a:path w="5762" h="3692" extrusionOk="0">
                  <a:moveTo>
                    <a:pt x="254" y="2962"/>
                  </a:moveTo>
                  <a:cubicBezTo>
                    <a:pt x="1" y="2233"/>
                    <a:pt x="1712" y="1295"/>
                    <a:pt x="2323" y="655"/>
                  </a:cubicBezTo>
                  <a:cubicBezTo>
                    <a:pt x="2933" y="15"/>
                    <a:pt x="4764" y="0"/>
                    <a:pt x="5270" y="834"/>
                  </a:cubicBezTo>
                  <a:cubicBezTo>
                    <a:pt x="5761" y="1667"/>
                    <a:pt x="4287" y="2918"/>
                    <a:pt x="3394" y="3082"/>
                  </a:cubicBezTo>
                  <a:cubicBezTo>
                    <a:pt x="2486" y="3260"/>
                    <a:pt x="507" y="3692"/>
                    <a:pt x="254" y="2962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28"/>
            <p:cNvSpPr/>
            <p:nvPr/>
          </p:nvSpPr>
          <p:spPr>
            <a:xfrm>
              <a:off x="3061275" y="3158525"/>
              <a:ext cx="18275" cy="18650"/>
            </a:xfrm>
            <a:custGeom>
              <a:avLst/>
              <a:gdLst/>
              <a:ahLst/>
              <a:cxnLst/>
              <a:rect l="l" t="t" r="r" b="b"/>
              <a:pathLst>
                <a:path w="731" h="746" extrusionOk="0">
                  <a:moveTo>
                    <a:pt x="685" y="447"/>
                  </a:moveTo>
                  <a:cubicBezTo>
                    <a:pt x="656" y="626"/>
                    <a:pt x="477" y="745"/>
                    <a:pt x="284" y="701"/>
                  </a:cubicBezTo>
                  <a:cubicBezTo>
                    <a:pt x="105" y="656"/>
                    <a:pt x="1" y="477"/>
                    <a:pt x="30" y="299"/>
                  </a:cubicBezTo>
                  <a:cubicBezTo>
                    <a:pt x="75" y="120"/>
                    <a:pt x="254" y="1"/>
                    <a:pt x="432" y="46"/>
                  </a:cubicBezTo>
                  <a:cubicBezTo>
                    <a:pt x="611" y="75"/>
                    <a:pt x="730" y="254"/>
                    <a:pt x="685" y="44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28"/>
            <p:cNvSpPr/>
            <p:nvPr/>
          </p:nvSpPr>
          <p:spPr>
            <a:xfrm>
              <a:off x="3213475" y="3072200"/>
              <a:ext cx="64400" cy="43200"/>
            </a:xfrm>
            <a:custGeom>
              <a:avLst/>
              <a:gdLst/>
              <a:ahLst/>
              <a:cxnLst/>
              <a:rect l="l" t="t" r="r" b="b"/>
              <a:pathLst>
                <a:path w="2576" h="1728" extrusionOk="0">
                  <a:moveTo>
                    <a:pt x="790" y="1653"/>
                  </a:moveTo>
                  <a:cubicBezTo>
                    <a:pt x="1191" y="1727"/>
                    <a:pt x="1921" y="1608"/>
                    <a:pt x="2204" y="1474"/>
                  </a:cubicBezTo>
                  <a:cubicBezTo>
                    <a:pt x="2576" y="1266"/>
                    <a:pt x="2248" y="1281"/>
                    <a:pt x="1802" y="745"/>
                  </a:cubicBezTo>
                  <a:cubicBezTo>
                    <a:pt x="1400" y="269"/>
                    <a:pt x="1266" y="1"/>
                    <a:pt x="879" y="30"/>
                  </a:cubicBezTo>
                  <a:cubicBezTo>
                    <a:pt x="343" y="75"/>
                    <a:pt x="1" y="328"/>
                    <a:pt x="149" y="804"/>
                  </a:cubicBezTo>
                  <a:cubicBezTo>
                    <a:pt x="313" y="1355"/>
                    <a:pt x="656" y="1638"/>
                    <a:pt x="790" y="1653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28"/>
            <p:cNvSpPr/>
            <p:nvPr/>
          </p:nvSpPr>
          <p:spPr>
            <a:xfrm>
              <a:off x="3274500" y="3040200"/>
              <a:ext cx="52500" cy="40225"/>
            </a:xfrm>
            <a:custGeom>
              <a:avLst/>
              <a:gdLst/>
              <a:ahLst/>
              <a:cxnLst/>
              <a:rect l="l" t="t" r="r" b="b"/>
              <a:pathLst>
                <a:path w="2100" h="1609" extrusionOk="0">
                  <a:moveTo>
                    <a:pt x="1370" y="1608"/>
                  </a:moveTo>
                  <a:cubicBezTo>
                    <a:pt x="1564" y="1593"/>
                    <a:pt x="1876" y="1474"/>
                    <a:pt x="1980" y="1385"/>
                  </a:cubicBezTo>
                  <a:cubicBezTo>
                    <a:pt x="2099" y="1295"/>
                    <a:pt x="1727" y="1057"/>
                    <a:pt x="1370" y="819"/>
                  </a:cubicBezTo>
                  <a:cubicBezTo>
                    <a:pt x="1013" y="566"/>
                    <a:pt x="551" y="283"/>
                    <a:pt x="462" y="149"/>
                  </a:cubicBezTo>
                  <a:cubicBezTo>
                    <a:pt x="358" y="30"/>
                    <a:pt x="358" y="1"/>
                    <a:pt x="179" y="268"/>
                  </a:cubicBezTo>
                  <a:cubicBezTo>
                    <a:pt x="1" y="551"/>
                    <a:pt x="626" y="1385"/>
                    <a:pt x="1370" y="160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28"/>
            <p:cNvSpPr/>
            <p:nvPr/>
          </p:nvSpPr>
          <p:spPr>
            <a:xfrm>
              <a:off x="3294975" y="3013400"/>
              <a:ext cx="60300" cy="32775"/>
            </a:xfrm>
            <a:custGeom>
              <a:avLst/>
              <a:gdLst/>
              <a:ahLst/>
              <a:cxnLst/>
              <a:rect l="l" t="t" r="r" b="b"/>
              <a:pathLst>
                <a:path w="2412" h="1311" extrusionOk="0">
                  <a:moveTo>
                    <a:pt x="2293" y="596"/>
                  </a:moveTo>
                  <a:cubicBezTo>
                    <a:pt x="2367" y="849"/>
                    <a:pt x="2412" y="1028"/>
                    <a:pt x="2188" y="1162"/>
                  </a:cubicBezTo>
                  <a:cubicBezTo>
                    <a:pt x="1980" y="1311"/>
                    <a:pt x="1846" y="1266"/>
                    <a:pt x="1697" y="1296"/>
                  </a:cubicBezTo>
                  <a:cubicBezTo>
                    <a:pt x="1534" y="1311"/>
                    <a:pt x="313" y="626"/>
                    <a:pt x="179" y="462"/>
                  </a:cubicBezTo>
                  <a:cubicBezTo>
                    <a:pt x="45" y="298"/>
                    <a:pt x="105" y="284"/>
                    <a:pt x="45" y="150"/>
                  </a:cubicBezTo>
                  <a:cubicBezTo>
                    <a:pt x="0" y="1"/>
                    <a:pt x="164" y="90"/>
                    <a:pt x="358" y="224"/>
                  </a:cubicBezTo>
                  <a:cubicBezTo>
                    <a:pt x="566" y="358"/>
                    <a:pt x="1176" y="447"/>
                    <a:pt x="1459" y="477"/>
                  </a:cubicBezTo>
                  <a:cubicBezTo>
                    <a:pt x="1742" y="507"/>
                    <a:pt x="2099" y="388"/>
                    <a:pt x="2293" y="596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28"/>
            <p:cNvSpPr/>
            <p:nvPr/>
          </p:nvSpPr>
          <p:spPr>
            <a:xfrm>
              <a:off x="3288275" y="2977300"/>
              <a:ext cx="64400" cy="24225"/>
            </a:xfrm>
            <a:custGeom>
              <a:avLst/>
              <a:gdLst/>
              <a:ahLst/>
              <a:cxnLst/>
              <a:rect l="l" t="t" r="r" b="b"/>
              <a:pathLst>
                <a:path w="2576" h="969" extrusionOk="0">
                  <a:moveTo>
                    <a:pt x="2576" y="611"/>
                  </a:moveTo>
                  <a:cubicBezTo>
                    <a:pt x="2471" y="462"/>
                    <a:pt x="2308" y="105"/>
                    <a:pt x="1965" y="60"/>
                  </a:cubicBezTo>
                  <a:cubicBezTo>
                    <a:pt x="1623" y="1"/>
                    <a:pt x="1459" y="165"/>
                    <a:pt x="1325" y="284"/>
                  </a:cubicBezTo>
                  <a:cubicBezTo>
                    <a:pt x="1221" y="403"/>
                    <a:pt x="551" y="671"/>
                    <a:pt x="283" y="641"/>
                  </a:cubicBezTo>
                  <a:cubicBezTo>
                    <a:pt x="15" y="611"/>
                    <a:pt x="0" y="671"/>
                    <a:pt x="45" y="715"/>
                  </a:cubicBezTo>
                  <a:cubicBezTo>
                    <a:pt x="75" y="745"/>
                    <a:pt x="105" y="790"/>
                    <a:pt x="373" y="879"/>
                  </a:cubicBezTo>
                  <a:cubicBezTo>
                    <a:pt x="655" y="968"/>
                    <a:pt x="2576" y="924"/>
                    <a:pt x="2576" y="61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28"/>
            <p:cNvSpPr/>
            <p:nvPr/>
          </p:nvSpPr>
          <p:spPr>
            <a:xfrm>
              <a:off x="3286050" y="2945675"/>
              <a:ext cx="35375" cy="33900"/>
            </a:xfrm>
            <a:custGeom>
              <a:avLst/>
              <a:gdLst/>
              <a:ahLst/>
              <a:cxnLst/>
              <a:rect l="l" t="t" r="r" b="b"/>
              <a:pathLst>
                <a:path w="1415" h="1356" extrusionOk="0">
                  <a:moveTo>
                    <a:pt x="1310" y="269"/>
                  </a:moveTo>
                  <a:cubicBezTo>
                    <a:pt x="1161" y="60"/>
                    <a:pt x="893" y="1"/>
                    <a:pt x="685" y="45"/>
                  </a:cubicBezTo>
                  <a:cubicBezTo>
                    <a:pt x="476" y="105"/>
                    <a:pt x="462" y="75"/>
                    <a:pt x="506" y="328"/>
                  </a:cubicBezTo>
                  <a:cubicBezTo>
                    <a:pt x="536" y="596"/>
                    <a:pt x="357" y="938"/>
                    <a:pt x="223" y="1043"/>
                  </a:cubicBezTo>
                  <a:cubicBezTo>
                    <a:pt x="89" y="1147"/>
                    <a:pt x="0" y="1058"/>
                    <a:pt x="15" y="1177"/>
                  </a:cubicBezTo>
                  <a:cubicBezTo>
                    <a:pt x="15" y="1281"/>
                    <a:pt x="0" y="1355"/>
                    <a:pt x="357" y="1325"/>
                  </a:cubicBezTo>
                  <a:cubicBezTo>
                    <a:pt x="715" y="1296"/>
                    <a:pt x="1414" y="864"/>
                    <a:pt x="1310" y="269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28"/>
            <p:cNvSpPr/>
            <p:nvPr/>
          </p:nvSpPr>
          <p:spPr>
            <a:xfrm>
              <a:off x="2571950" y="2854500"/>
              <a:ext cx="171200" cy="167125"/>
            </a:xfrm>
            <a:custGeom>
              <a:avLst/>
              <a:gdLst/>
              <a:ahLst/>
              <a:cxnLst/>
              <a:rect l="l" t="t" r="r" b="b"/>
              <a:pathLst>
                <a:path w="6848" h="6685" extrusionOk="0">
                  <a:moveTo>
                    <a:pt x="3230" y="5925"/>
                  </a:moveTo>
                  <a:cubicBezTo>
                    <a:pt x="0" y="2665"/>
                    <a:pt x="5091" y="1"/>
                    <a:pt x="6654" y="3290"/>
                  </a:cubicBezTo>
                  <a:cubicBezTo>
                    <a:pt x="6847" y="3678"/>
                    <a:pt x="6520" y="4124"/>
                    <a:pt x="6177" y="3752"/>
                  </a:cubicBezTo>
                  <a:cubicBezTo>
                    <a:pt x="4317" y="1728"/>
                    <a:pt x="2769" y="3544"/>
                    <a:pt x="4287" y="5002"/>
                  </a:cubicBezTo>
                  <a:cubicBezTo>
                    <a:pt x="5269" y="5940"/>
                    <a:pt x="3974" y="6684"/>
                    <a:pt x="3230" y="592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28"/>
            <p:cNvSpPr/>
            <p:nvPr/>
          </p:nvSpPr>
          <p:spPr>
            <a:xfrm>
              <a:off x="2624775" y="2899900"/>
              <a:ext cx="114650" cy="102375"/>
            </a:xfrm>
            <a:custGeom>
              <a:avLst/>
              <a:gdLst/>
              <a:ahLst/>
              <a:cxnLst/>
              <a:rect l="l" t="t" r="r" b="b"/>
              <a:pathLst>
                <a:path w="4586" h="4095" extrusionOk="0">
                  <a:moveTo>
                    <a:pt x="4213" y="939"/>
                  </a:moveTo>
                  <a:cubicBezTo>
                    <a:pt x="4332" y="1087"/>
                    <a:pt x="4451" y="1266"/>
                    <a:pt x="4541" y="1474"/>
                  </a:cubicBezTo>
                  <a:cubicBezTo>
                    <a:pt x="4570" y="1519"/>
                    <a:pt x="4585" y="1579"/>
                    <a:pt x="4585" y="1623"/>
                  </a:cubicBezTo>
                  <a:lnTo>
                    <a:pt x="4020" y="1906"/>
                  </a:lnTo>
                  <a:cubicBezTo>
                    <a:pt x="3886" y="1742"/>
                    <a:pt x="3737" y="1608"/>
                    <a:pt x="3588" y="1504"/>
                  </a:cubicBezTo>
                  <a:close/>
                  <a:moveTo>
                    <a:pt x="3097" y="105"/>
                  </a:moveTo>
                  <a:cubicBezTo>
                    <a:pt x="3380" y="194"/>
                    <a:pt x="3648" y="358"/>
                    <a:pt x="3886" y="581"/>
                  </a:cubicBezTo>
                  <a:lnTo>
                    <a:pt x="3290" y="1281"/>
                  </a:lnTo>
                  <a:cubicBezTo>
                    <a:pt x="3082" y="1162"/>
                    <a:pt x="2874" y="1087"/>
                    <a:pt x="2695" y="1058"/>
                  </a:cubicBezTo>
                  <a:close/>
                  <a:moveTo>
                    <a:pt x="760" y="522"/>
                  </a:moveTo>
                  <a:cubicBezTo>
                    <a:pt x="1102" y="254"/>
                    <a:pt x="1519" y="60"/>
                    <a:pt x="1966" y="1"/>
                  </a:cubicBezTo>
                  <a:lnTo>
                    <a:pt x="2174" y="1073"/>
                  </a:lnTo>
                  <a:cubicBezTo>
                    <a:pt x="1966" y="1132"/>
                    <a:pt x="1817" y="1251"/>
                    <a:pt x="1713" y="1415"/>
                  </a:cubicBezTo>
                  <a:close/>
                  <a:moveTo>
                    <a:pt x="135" y="2546"/>
                  </a:moveTo>
                  <a:cubicBezTo>
                    <a:pt x="1" y="2040"/>
                    <a:pt x="60" y="1579"/>
                    <a:pt x="254" y="1192"/>
                  </a:cubicBezTo>
                  <a:lnTo>
                    <a:pt x="1579" y="1757"/>
                  </a:lnTo>
                  <a:cubicBezTo>
                    <a:pt x="1549" y="1936"/>
                    <a:pt x="1549" y="2129"/>
                    <a:pt x="1623" y="2338"/>
                  </a:cubicBezTo>
                  <a:close/>
                  <a:moveTo>
                    <a:pt x="1102" y="4094"/>
                  </a:moveTo>
                  <a:cubicBezTo>
                    <a:pt x="819" y="3811"/>
                    <a:pt x="596" y="3529"/>
                    <a:pt x="432" y="3246"/>
                  </a:cubicBezTo>
                  <a:lnTo>
                    <a:pt x="1772" y="2680"/>
                  </a:lnTo>
                  <a:cubicBezTo>
                    <a:pt x="1847" y="2814"/>
                    <a:pt x="1951" y="2963"/>
                    <a:pt x="2085" y="3097"/>
                  </a:cubicBezTo>
                  <a:close/>
                </a:path>
              </a:pathLst>
            </a:custGeom>
            <a:solidFill>
              <a:srgbClr val="FCEC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28"/>
            <p:cNvSpPr/>
            <p:nvPr/>
          </p:nvSpPr>
          <p:spPr>
            <a:xfrm>
              <a:off x="2902750" y="2711975"/>
              <a:ext cx="172700" cy="168975"/>
            </a:xfrm>
            <a:custGeom>
              <a:avLst/>
              <a:gdLst/>
              <a:ahLst/>
              <a:cxnLst/>
              <a:rect l="l" t="t" r="r" b="b"/>
              <a:pathLst>
                <a:path w="6908" h="6759" extrusionOk="0">
                  <a:moveTo>
                    <a:pt x="3469" y="6059"/>
                  </a:moveTo>
                  <a:cubicBezTo>
                    <a:pt x="1" y="3023"/>
                    <a:pt x="4883" y="1"/>
                    <a:pt x="6684" y="3157"/>
                  </a:cubicBezTo>
                  <a:cubicBezTo>
                    <a:pt x="6907" y="3544"/>
                    <a:pt x="6610" y="4020"/>
                    <a:pt x="6238" y="3663"/>
                  </a:cubicBezTo>
                  <a:cubicBezTo>
                    <a:pt x="4243" y="1772"/>
                    <a:pt x="2829" y="3707"/>
                    <a:pt x="4451" y="5062"/>
                  </a:cubicBezTo>
                  <a:cubicBezTo>
                    <a:pt x="5493" y="5910"/>
                    <a:pt x="4273" y="6759"/>
                    <a:pt x="3469" y="6059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28"/>
            <p:cNvSpPr/>
            <p:nvPr/>
          </p:nvSpPr>
          <p:spPr>
            <a:xfrm>
              <a:off x="2957825" y="2758875"/>
              <a:ext cx="113525" cy="103850"/>
            </a:xfrm>
            <a:custGeom>
              <a:avLst/>
              <a:gdLst/>
              <a:ahLst/>
              <a:cxnLst/>
              <a:rect l="l" t="t" r="r" b="b"/>
              <a:pathLst>
                <a:path w="4541" h="4154" extrusionOk="0">
                  <a:moveTo>
                    <a:pt x="4124" y="775"/>
                  </a:moveTo>
                  <a:cubicBezTo>
                    <a:pt x="4258" y="923"/>
                    <a:pt x="4377" y="1102"/>
                    <a:pt x="4481" y="1281"/>
                  </a:cubicBezTo>
                  <a:cubicBezTo>
                    <a:pt x="4511" y="1340"/>
                    <a:pt x="4526" y="1385"/>
                    <a:pt x="4541" y="1429"/>
                  </a:cubicBezTo>
                  <a:cubicBezTo>
                    <a:pt x="4362" y="1534"/>
                    <a:pt x="4183" y="1653"/>
                    <a:pt x="4005" y="1757"/>
                  </a:cubicBezTo>
                  <a:cubicBezTo>
                    <a:pt x="3841" y="1608"/>
                    <a:pt x="3692" y="1489"/>
                    <a:pt x="3543" y="1385"/>
                  </a:cubicBezTo>
                  <a:close/>
                  <a:moveTo>
                    <a:pt x="2933" y="30"/>
                  </a:moveTo>
                  <a:cubicBezTo>
                    <a:pt x="3231" y="105"/>
                    <a:pt x="3514" y="239"/>
                    <a:pt x="3767" y="447"/>
                  </a:cubicBezTo>
                  <a:lnTo>
                    <a:pt x="3216" y="1191"/>
                  </a:lnTo>
                  <a:cubicBezTo>
                    <a:pt x="3007" y="1087"/>
                    <a:pt x="2799" y="1028"/>
                    <a:pt x="2606" y="1013"/>
                  </a:cubicBezTo>
                  <a:close/>
                  <a:moveTo>
                    <a:pt x="656" y="626"/>
                  </a:moveTo>
                  <a:cubicBezTo>
                    <a:pt x="953" y="328"/>
                    <a:pt x="1370" y="105"/>
                    <a:pt x="1802" y="0"/>
                  </a:cubicBezTo>
                  <a:lnTo>
                    <a:pt x="2085" y="1072"/>
                  </a:lnTo>
                  <a:cubicBezTo>
                    <a:pt x="1891" y="1147"/>
                    <a:pt x="1742" y="1281"/>
                    <a:pt x="1653" y="1444"/>
                  </a:cubicBezTo>
                  <a:close/>
                  <a:moveTo>
                    <a:pt x="164" y="2680"/>
                  </a:moveTo>
                  <a:cubicBezTo>
                    <a:pt x="1" y="2189"/>
                    <a:pt x="16" y="1712"/>
                    <a:pt x="179" y="1325"/>
                  </a:cubicBezTo>
                  <a:lnTo>
                    <a:pt x="1549" y="1787"/>
                  </a:lnTo>
                  <a:cubicBezTo>
                    <a:pt x="1534" y="1965"/>
                    <a:pt x="1549" y="2159"/>
                    <a:pt x="1638" y="2367"/>
                  </a:cubicBezTo>
                  <a:close/>
                  <a:moveTo>
                    <a:pt x="1236" y="4153"/>
                  </a:moveTo>
                  <a:cubicBezTo>
                    <a:pt x="938" y="3885"/>
                    <a:pt x="700" y="3632"/>
                    <a:pt x="522" y="3364"/>
                  </a:cubicBezTo>
                  <a:lnTo>
                    <a:pt x="1802" y="2695"/>
                  </a:lnTo>
                  <a:cubicBezTo>
                    <a:pt x="1891" y="2829"/>
                    <a:pt x="2010" y="2963"/>
                    <a:pt x="2144" y="3097"/>
                  </a:cubicBezTo>
                  <a:close/>
                </a:path>
              </a:pathLst>
            </a:custGeom>
            <a:solidFill>
              <a:srgbClr val="FCEC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28"/>
            <p:cNvSpPr/>
            <p:nvPr/>
          </p:nvSpPr>
          <p:spPr>
            <a:xfrm>
              <a:off x="2776975" y="2963925"/>
              <a:ext cx="163775" cy="158900"/>
            </a:xfrm>
            <a:custGeom>
              <a:avLst/>
              <a:gdLst/>
              <a:ahLst/>
              <a:cxnLst/>
              <a:rect l="l" t="t" r="r" b="b"/>
              <a:pathLst>
                <a:path w="6551" h="6356" extrusionOk="0">
                  <a:moveTo>
                    <a:pt x="2576" y="5478"/>
                  </a:moveTo>
                  <a:cubicBezTo>
                    <a:pt x="1" y="1667"/>
                    <a:pt x="5493" y="0"/>
                    <a:pt x="6431" y="3498"/>
                  </a:cubicBezTo>
                  <a:cubicBezTo>
                    <a:pt x="6550" y="3930"/>
                    <a:pt x="6148" y="4317"/>
                    <a:pt x="5880" y="3870"/>
                  </a:cubicBezTo>
                  <a:cubicBezTo>
                    <a:pt x="4422" y="1548"/>
                    <a:pt x="2561" y="3052"/>
                    <a:pt x="3796" y="4763"/>
                  </a:cubicBezTo>
                  <a:cubicBezTo>
                    <a:pt x="4585" y="5865"/>
                    <a:pt x="3171" y="6356"/>
                    <a:pt x="2576" y="547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28"/>
            <p:cNvSpPr/>
            <p:nvPr/>
          </p:nvSpPr>
          <p:spPr>
            <a:xfrm>
              <a:off x="2823500" y="3003000"/>
              <a:ext cx="115000" cy="97500"/>
            </a:xfrm>
            <a:custGeom>
              <a:avLst/>
              <a:gdLst/>
              <a:ahLst/>
              <a:cxnLst/>
              <a:rect l="l" t="t" r="r" b="b"/>
              <a:pathLst>
                <a:path w="4600" h="3900" extrusionOk="0">
                  <a:moveTo>
                    <a:pt x="4347" y="1369"/>
                  </a:moveTo>
                  <a:cubicBezTo>
                    <a:pt x="4436" y="1533"/>
                    <a:pt x="4510" y="1727"/>
                    <a:pt x="4570" y="1935"/>
                  </a:cubicBezTo>
                  <a:cubicBezTo>
                    <a:pt x="4585" y="1995"/>
                    <a:pt x="4600" y="2054"/>
                    <a:pt x="4585" y="2099"/>
                  </a:cubicBezTo>
                  <a:cubicBezTo>
                    <a:pt x="4391" y="2158"/>
                    <a:pt x="4183" y="2218"/>
                    <a:pt x="3989" y="2277"/>
                  </a:cubicBezTo>
                  <a:cubicBezTo>
                    <a:pt x="3870" y="2084"/>
                    <a:pt x="3751" y="1935"/>
                    <a:pt x="3632" y="1801"/>
                  </a:cubicBezTo>
                  <a:close/>
                  <a:moveTo>
                    <a:pt x="3394" y="327"/>
                  </a:moveTo>
                  <a:cubicBezTo>
                    <a:pt x="3662" y="476"/>
                    <a:pt x="3900" y="685"/>
                    <a:pt x="4094" y="953"/>
                  </a:cubicBezTo>
                  <a:lnTo>
                    <a:pt x="3379" y="1533"/>
                  </a:lnTo>
                  <a:cubicBezTo>
                    <a:pt x="3186" y="1369"/>
                    <a:pt x="3007" y="1265"/>
                    <a:pt x="2828" y="1191"/>
                  </a:cubicBezTo>
                  <a:close/>
                  <a:moveTo>
                    <a:pt x="1027" y="327"/>
                  </a:moveTo>
                  <a:cubicBezTo>
                    <a:pt x="1414" y="104"/>
                    <a:pt x="1861" y="0"/>
                    <a:pt x="2307" y="30"/>
                  </a:cubicBezTo>
                  <a:lnTo>
                    <a:pt x="2307" y="1116"/>
                  </a:lnTo>
                  <a:cubicBezTo>
                    <a:pt x="2099" y="1146"/>
                    <a:pt x="1935" y="1235"/>
                    <a:pt x="1801" y="1369"/>
                  </a:cubicBezTo>
                  <a:close/>
                  <a:moveTo>
                    <a:pt x="45" y="2188"/>
                  </a:moveTo>
                  <a:cubicBezTo>
                    <a:pt x="0" y="1667"/>
                    <a:pt x="149" y="1221"/>
                    <a:pt x="402" y="878"/>
                  </a:cubicBezTo>
                  <a:lnTo>
                    <a:pt x="1608" y="1682"/>
                  </a:lnTo>
                  <a:cubicBezTo>
                    <a:pt x="1548" y="1846"/>
                    <a:pt x="1519" y="2039"/>
                    <a:pt x="1533" y="2263"/>
                  </a:cubicBezTo>
                  <a:close/>
                  <a:moveTo>
                    <a:pt x="700" y="3900"/>
                  </a:moveTo>
                  <a:cubicBezTo>
                    <a:pt x="477" y="3558"/>
                    <a:pt x="313" y="3245"/>
                    <a:pt x="209" y="2947"/>
                  </a:cubicBezTo>
                  <a:lnTo>
                    <a:pt x="1623" y="2620"/>
                  </a:lnTo>
                  <a:cubicBezTo>
                    <a:pt x="1682" y="2769"/>
                    <a:pt x="1757" y="2932"/>
                    <a:pt x="1861" y="3096"/>
                  </a:cubicBezTo>
                  <a:close/>
                </a:path>
              </a:pathLst>
            </a:custGeom>
            <a:solidFill>
              <a:srgbClr val="FCEC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28"/>
            <p:cNvSpPr/>
            <p:nvPr/>
          </p:nvSpPr>
          <p:spPr>
            <a:xfrm>
              <a:off x="3177000" y="2783075"/>
              <a:ext cx="142550" cy="139925"/>
            </a:xfrm>
            <a:custGeom>
              <a:avLst/>
              <a:gdLst/>
              <a:ahLst/>
              <a:cxnLst/>
              <a:rect l="l" t="t" r="r" b="b"/>
              <a:pathLst>
                <a:path w="5702" h="5597" extrusionOk="0">
                  <a:moveTo>
                    <a:pt x="2249" y="387"/>
                  </a:moveTo>
                  <a:cubicBezTo>
                    <a:pt x="5702" y="2099"/>
                    <a:pt x="2397" y="5597"/>
                    <a:pt x="254" y="3424"/>
                  </a:cubicBezTo>
                  <a:cubicBezTo>
                    <a:pt x="1" y="3171"/>
                    <a:pt x="135" y="2724"/>
                    <a:pt x="507" y="2917"/>
                  </a:cubicBezTo>
                  <a:cubicBezTo>
                    <a:pt x="2531" y="4019"/>
                    <a:pt x="3276" y="2158"/>
                    <a:pt x="1653" y="1414"/>
                  </a:cubicBezTo>
                  <a:cubicBezTo>
                    <a:pt x="626" y="938"/>
                    <a:pt x="1445" y="0"/>
                    <a:pt x="2249" y="387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28"/>
            <p:cNvSpPr/>
            <p:nvPr/>
          </p:nvSpPr>
          <p:spPr>
            <a:xfrm>
              <a:off x="3181475" y="2793100"/>
              <a:ext cx="90075" cy="92700"/>
            </a:xfrm>
            <a:custGeom>
              <a:avLst/>
              <a:gdLst/>
              <a:ahLst/>
              <a:cxnLst/>
              <a:rect l="l" t="t" r="r" b="b"/>
              <a:pathLst>
                <a:path w="3603" h="3708" extrusionOk="0">
                  <a:moveTo>
                    <a:pt x="477" y="3365"/>
                  </a:moveTo>
                  <a:cubicBezTo>
                    <a:pt x="343" y="3261"/>
                    <a:pt x="209" y="3157"/>
                    <a:pt x="75" y="3023"/>
                  </a:cubicBezTo>
                  <a:cubicBezTo>
                    <a:pt x="45" y="2993"/>
                    <a:pt x="15" y="2963"/>
                    <a:pt x="1" y="2918"/>
                  </a:cubicBezTo>
                  <a:cubicBezTo>
                    <a:pt x="120" y="2799"/>
                    <a:pt x="254" y="2665"/>
                    <a:pt x="373" y="2546"/>
                  </a:cubicBezTo>
                  <a:cubicBezTo>
                    <a:pt x="521" y="2621"/>
                    <a:pt x="670" y="2695"/>
                    <a:pt x="819" y="2740"/>
                  </a:cubicBezTo>
                  <a:close/>
                  <a:moveTo>
                    <a:pt x="1593" y="3707"/>
                  </a:moveTo>
                  <a:cubicBezTo>
                    <a:pt x="1355" y="3707"/>
                    <a:pt x="1087" y="3663"/>
                    <a:pt x="834" y="3558"/>
                  </a:cubicBezTo>
                  <a:lnTo>
                    <a:pt x="1117" y="2829"/>
                  </a:lnTo>
                  <a:cubicBezTo>
                    <a:pt x="1325" y="2874"/>
                    <a:pt x="1504" y="2874"/>
                    <a:pt x="1653" y="2844"/>
                  </a:cubicBezTo>
                  <a:close/>
                  <a:moveTo>
                    <a:pt x="3335" y="2740"/>
                  </a:moveTo>
                  <a:cubicBezTo>
                    <a:pt x="3141" y="3052"/>
                    <a:pt x="2858" y="3320"/>
                    <a:pt x="2531" y="3484"/>
                  </a:cubicBezTo>
                  <a:lnTo>
                    <a:pt x="2070" y="2680"/>
                  </a:lnTo>
                  <a:cubicBezTo>
                    <a:pt x="2203" y="2591"/>
                    <a:pt x="2308" y="2442"/>
                    <a:pt x="2337" y="2293"/>
                  </a:cubicBezTo>
                  <a:close/>
                  <a:moveTo>
                    <a:pt x="3275" y="968"/>
                  </a:moveTo>
                  <a:cubicBezTo>
                    <a:pt x="3513" y="1326"/>
                    <a:pt x="3603" y="1713"/>
                    <a:pt x="3558" y="2070"/>
                  </a:cubicBezTo>
                  <a:lnTo>
                    <a:pt x="2352" y="1981"/>
                  </a:lnTo>
                  <a:cubicBezTo>
                    <a:pt x="2323" y="1832"/>
                    <a:pt x="2263" y="1683"/>
                    <a:pt x="2159" y="1534"/>
                  </a:cubicBezTo>
                  <a:close/>
                  <a:moveTo>
                    <a:pt x="2084" y="1"/>
                  </a:moveTo>
                  <a:cubicBezTo>
                    <a:pt x="2397" y="150"/>
                    <a:pt x="2635" y="313"/>
                    <a:pt x="2844" y="492"/>
                  </a:cubicBezTo>
                  <a:lnTo>
                    <a:pt x="1950" y="1311"/>
                  </a:lnTo>
                  <a:cubicBezTo>
                    <a:pt x="1846" y="1221"/>
                    <a:pt x="1727" y="1132"/>
                    <a:pt x="1578" y="1058"/>
                  </a:cubicBezTo>
                  <a:close/>
                </a:path>
              </a:pathLst>
            </a:custGeom>
            <a:solidFill>
              <a:srgbClr val="FCEC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28"/>
            <p:cNvSpPr/>
            <p:nvPr/>
          </p:nvSpPr>
          <p:spPr>
            <a:xfrm>
              <a:off x="3313950" y="2856375"/>
              <a:ext cx="198375" cy="163375"/>
            </a:xfrm>
            <a:custGeom>
              <a:avLst/>
              <a:gdLst/>
              <a:ahLst/>
              <a:cxnLst/>
              <a:rect l="l" t="t" r="r" b="b"/>
              <a:pathLst>
                <a:path w="7935" h="6535" extrusionOk="0">
                  <a:moveTo>
                    <a:pt x="7607" y="5686"/>
                  </a:moveTo>
                  <a:cubicBezTo>
                    <a:pt x="7860" y="5672"/>
                    <a:pt x="7934" y="3215"/>
                    <a:pt x="6237" y="1831"/>
                  </a:cubicBezTo>
                  <a:cubicBezTo>
                    <a:pt x="4526" y="447"/>
                    <a:pt x="611" y="0"/>
                    <a:pt x="313" y="462"/>
                  </a:cubicBezTo>
                  <a:cubicBezTo>
                    <a:pt x="1" y="923"/>
                    <a:pt x="700" y="2456"/>
                    <a:pt x="1653" y="3364"/>
                  </a:cubicBezTo>
                  <a:cubicBezTo>
                    <a:pt x="2590" y="4272"/>
                    <a:pt x="6996" y="6535"/>
                    <a:pt x="7249" y="6059"/>
                  </a:cubicBezTo>
                  <a:cubicBezTo>
                    <a:pt x="7488" y="5597"/>
                    <a:pt x="4555" y="4466"/>
                    <a:pt x="4764" y="3588"/>
                  </a:cubicBezTo>
                  <a:cubicBezTo>
                    <a:pt x="4957" y="2724"/>
                    <a:pt x="7443" y="5880"/>
                    <a:pt x="7607" y="568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28"/>
            <p:cNvSpPr/>
            <p:nvPr/>
          </p:nvSpPr>
          <p:spPr>
            <a:xfrm>
              <a:off x="3327725" y="2867175"/>
              <a:ext cx="111275" cy="80775"/>
            </a:xfrm>
            <a:custGeom>
              <a:avLst/>
              <a:gdLst/>
              <a:ahLst/>
              <a:cxnLst/>
              <a:rect l="l" t="t" r="r" b="b"/>
              <a:pathLst>
                <a:path w="4451" h="3231" extrusionOk="0">
                  <a:moveTo>
                    <a:pt x="358" y="402"/>
                  </a:moveTo>
                  <a:cubicBezTo>
                    <a:pt x="1072" y="0"/>
                    <a:pt x="3930" y="729"/>
                    <a:pt x="4198" y="1652"/>
                  </a:cubicBezTo>
                  <a:cubicBezTo>
                    <a:pt x="4451" y="2590"/>
                    <a:pt x="3275" y="3230"/>
                    <a:pt x="2441" y="3037"/>
                  </a:cubicBezTo>
                  <a:cubicBezTo>
                    <a:pt x="1623" y="2843"/>
                    <a:pt x="0" y="804"/>
                    <a:pt x="358" y="402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28"/>
            <p:cNvSpPr/>
            <p:nvPr/>
          </p:nvSpPr>
          <p:spPr>
            <a:xfrm>
              <a:off x="2803775" y="3087100"/>
              <a:ext cx="225525" cy="136200"/>
            </a:xfrm>
            <a:custGeom>
              <a:avLst/>
              <a:gdLst/>
              <a:ahLst/>
              <a:cxnLst/>
              <a:rect l="l" t="t" r="r" b="b"/>
              <a:pathLst>
                <a:path w="9021" h="5448" extrusionOk="0">
                  <a:moveTo>
                    <a:pt x="328" y="3736"/>
                  </a:moveTo>
                  <a:cubicBezTo>
                    <a:pt x="209" y="3959"/>
                    <a:pt x="2159" y="5448"/>
                    <a:pt x="4272" y="4867"/>
                  </a:cubicBezTo>
                  <a:cubicBezTo>
                    <a:pt x="6386" y="4287"/>
                    <a:pt x="9021" y="1369"/>
                    <a:pt x="8827" y="848"/>
                  </a:cubicBezTo>
                  <a:cubicBezTo>
                    <a:pt x="8619" y="327"/>
                    <a:pt x="6967" y="0"/>
                    <a:pt x="5686" y="238"/>
                  </a:cubicBezTo>
                  <a:cubicBezTo>
                    <a:pt x="4406" y="476"/>
                    <a:pt x="0" y="2754"/>
                    <a:pt x="239" y="3230"/>
                  </a:cubicBezTo>
                  <a:cubicBezTo>
                    <a:pt x="477" y="3706"/>
                    <a:pt x="3096" y="1980"/>
                    <a:pt x="3692" y="2650"/>
                  </a:cubicBezTo>
                  <a:cubicBezTo>
                    <a:pt x="4287" y="3319"/>
                    <a:pt x="283" y="3498"/>
                    <a:pt x="328" y="373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28"/>
            <p:cNvSpPr/>
            <p:nvPr/>
          </p:nvSpPr>
          <p:spPr>
            <a:xfrm>
              <a:off x="2904250" y="3101975"/>
              <a:ext cx="103850" cy="81150"/>
            </a:xfrm>
            <a:custGeom>
              <a:avLst/>
              <a:gdLst/>
              <a:ahLst/>
              <a:cxnLst/>
              <a:rect l="l" t="t" r="r" b="b"/>
              <a:pathLst>
                <a:path w="4154" h="3246" extrusionOk="0">
                  <a:moveTo>
                    <a:pt x="4153" y="521"/>
                  </a:moveTo>
                  <a:cubicBezTo>
                    <a:pt x="4064" y="1325"/>
                    <a:pt x="1816" y="3245"/>
                    <a:pt x="908" y="2903"/>
                  </a:cubicBezTo>
                  <a:cubicBezTo>
                    <a:pt x="0" y="2575"/>
                    <a:pt x="164" y="1251"/>
                    <a:pt x="804" y="685"/>
                  </a:cubicBezTo>
                  <a:cubicBezTo>
                    <a:pt x="1444" y="134"/>
                    <a:pt x="4049" y="0"/>
                    <a:pt x="4153" y="52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28"/>
            <p:cNvSpPr/>
            <p:nvPr/>
          </p:nvSpPr>
          <p:spPr>
            <a:xfrm>
              <a:off x="2421225" y="2760375"/>
              <a:ext cx="183500" cy="191275"/>
            </a:xfrm>
            <a:custGeom>
              <a:avLst/>
              <a:gdLst/>
              <a:ahLst/>
              <a:cxnLst/>
              <a:rect l="l" t="t" r="r" b="b"/>
              <a:pathLst>
                <a:path w="7340" h="7651" extrusionOk="0">
                  <a:moveTo>
                    <a:pt x="805" y="715"/>
                  </a:moveTo>
                  <a:cubicBezTo>
                    <a:pt x="552" y="685"/>
                    <a:pt x="1" y="3066"/>
                    <a:pt x="1400" y="4763"/>
                  </a:cubicBezTo>
                  <a:cubicBezTo>
                    <a:pt x="2799" y="6445"/>
                    <a:pt x="6550" y="7651"/>
                    <a:pt x="6937" y="7249"/>
                  </a:cubicBezTo>
                  <a:cubicBezTo>
                    <a:pt x="7339" y="6862"/>
                    <a:pt x="6952" y="5210"/>
                    <a:pt x="6193" y="4153"/>
                  </a:cubicBezTo>
                  <a:cubicBezTo>
                    <a:pt x="5449" y="3081"/>
                    <a:pt x="1564" y="0"/>
                    <a:pt x="1236" y="417"/>
                  </a:cubicBezTo>
                  <a:cubicBezTo>
                    <a:pt x="894" y="819"/>
                    <a:pt x="3558" y="2501"/>
                    <a:pt x="3186" y="3319"/>
                  </a:cubicBezTo>
                  <a:cubicBezTo>
                    <a:pt x="2814" y="4138"/>
                    <a:pt x="998" y="551"/>
                    <a:pt x="805" y="71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28"/>
            <p:cNvSpPr/>
            <p:nvPr/>
          </p:nvSpPr>
          <p:spPr>
            <a:xfrm>
              <a:off x="2492300" y="2845950"/>
              <a:ext cx="100500" cy="90075"/>
            </a:xfrm>
            <a:custGeom>
              <a:avLst/>
              <a:gdLst/>
              <a:ahLst/>
              <a:cxnLst/>
              <a:rect l="l" t="t" r="r" b="b"/>
              <a:pathLst>
                <a:path w="4020" h="3603" extrusionOk="0">
                  <a:moveTo>
                    <a:pt x="3588" y="3350"/>
                  </a:moveTo>
                  <a:cubicBezTo>
                    <a:pt x="2814" y="3603"/>
                    <a:pt x="150" y="2338"/>
                    <a:pt x="75" y="1370"/>
                  </a:cubicBezTo>
                  <a:cubicBezTo>
                    <a:pt x="1" y="402"/>
                    <a:pt x="1281" y="1"/>
                    <a:pt x="2055" y="358"/>
                  </a:cubicBezTo>
                  <a:cubicBezTo>
                    <a:pt x="2829" y="715"/>
                    <a:pt x="4020" y="3037"/>
                    <a:pt x="3588" y="3350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28"/>
            <p:cNvSpPr/>
            <p:nvPr/>
          </p:nvSpPr>
          <p:spPr>
            <a:xfrm>
              <a:off x="2874475" y="2649100"/>
              <a:ext cx="197625" cy="140325"/>
            </a:xfrm>
            <a:custGeom>
              <a:avLst/>
              <a:gdLst/>
              <a:ahLst/>
              <a:cxnLst/>
              <a:rect l="l" t="t" r="r" b="b"/>
              <a:pathLst>
                <a:path w="7905" h="5613" extrusionOk="0">
                  <a:moveTo>
                    <a:pt x="7473" y="1281"/>
                  </a:moveTo>
                  <a:cubicBezTo>
                    <a:pt x="7547" y="1057"/>
                    <a:pt x="5582" y="0"/>
                    <a:pt x="3766" y="834"/>
                  </a:cubicBezTo>
                  <a:cubicBezTo>
                    <a:pt x="1950" y="1668"/>
                    <a:pt x="1" y="4689"/>
                    <a:pt x="254" y="5121"/>
                  </a:cubicBezTo>
                  <a:cubicBezTo>
                    <a:pt x="507" y="5553"/>
                    <a:pt x="2040" y="5612"/>
                    <a:pt x="3156" y="5210"/>
                  </a:cubicBezTo>
                  <a:cubicBezTo>
                    <a:pt x="4272" y="4808"/>
                    <a:pt x="7904" y="2114"/>
                    <a:pt x="7636" y="1727"/>
                  </a:cubicBezTo>
                  <a:cubicBezTo>
                    <a:pt x="7354" y="1340"/>
                    <a:pt x="5240" y="3275"/>
                    <a:pt x="4615" y="2754"/>
                  </a:cubicBezTo>
                  <a:cubicBezTo>
                    <a:pt x="3975" y="2233"/>
                    <a:pt x="7562" y="1489"/>
                    <a:pt x="7473" y="128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28"/>
            <p:cNvSpPr/>
            <p:nvPr/>
          </p:nvSpPr>
          <p:spPr>
            <a:xfrm>
              <a:off x="2893450" y="2698975"/>
              <a:ext cx="88225" cy="81125"/>
            </a:xfrm>
            <a:custGeom>
              <a:avLst/>
              <a:gdLst/>
              <a:ahLst/>
              <a:cxnLst/>
              <a:rect l="l" t="t" r="r" b="b"/>
              <a:pathLst>
                <a:path w="3529" h="3245" extrusionOk="0">
                  <a:moveTo>
                    <a:pt x="45" y="2784"/>
                  </a:moveTo>
                  <a:cubicBezTo>
                    <a:pt x="1" y="2054"/>
                    <a:pt x="1742" y="0"/>
                    <a:pt x="2620" y="164"/>
                  </a:cubicBezTo>
                  <a:cubicBezTo>
                    <a:pt x="3484" y="327"/>
                    <a:pt x="3528" y="1548"/>
                    <a:pt x="3037" y="2143"/>
                  </a:cubicBezTo>
                  <a:cubicBezTo>
                    <a:pt x="2531" y="2739"/>
                    <a:pt x="224" y="3245"/>
                    <a:pt x="45" y="2784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28"/>
            <p:cNvSpPr/>
            <p:nvPr/>
          </p:nvSpPr>
          <p:spPr>
            <a:xfrm>
              <a:off x="3025550" y="2857500"/>
              <a:ext cx="70375" cy="88200"/>
            </a:xfrm>
            <a:custGeom>
              <a:avLst/>
              <a:gdLst/>
              <a:ahLst/>
              <a:cxnLst/>
              <a:rect l="l" t="t" r="r" b="b"/>
              <a:pathLst>
                <a:path w="2815" h="3528" extrusionOk="0">
                  <a:moveTo>
                    <a:pt x="2487" y="1161"/>
                  </a:moveTo>
                  <a:cubicBezTo>
                    <a:pt x="2814" y="1950"/>
                    <a:pt x="2591" y="2873"/>
                    <a:pt x="1995" y="3200"/>
                  </a:cubicBezTo>
                  <a:cubicBezTo>
                    <a:pt x="1415" y="3528"/>
                    <a:pt x="656" y="3156"/>
                    <a:pt x="328" y="2352"/>
                  </a:cubicBezTo>
                  <a:cubicBezTo>
                    <a:pt x="1" y="1563"/>
                    <a:pt x="224" y="655"/>
                    <a:pt x="819" y="327"/>
                  </a:cubicBezTo>
                  <a:cubicBezTo>
                    <a:pt x="1400" y="0"/>
                    <a:pt x="2159" y="372"/>
                    <a:pt x="2487" y="116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28"/>
            <p:cNvSpPr/>
            <p:nvPr/>
          </p:nvSpPr>
          <p:spPr>
            <a:xfrm>
              <a:off x="3038200" y="2865675"/>
              <a:ext cx="42825" cy="53975"/>
            </a:xfrm>
            <a:custGeom>
              <a:avLst/>
              <a:gdLst/>
              <a:ahLst/>
              <a:cxnLst/>
              <a:rect l="l" t="t" r="r" b="b"/>
              <a:pathLst>
                <a:path w="1713" h="2159" extrusionOk="0">
                  <a:moveTo>
                    <a:pt x="1504" y="715"/>
                  </a:moveTo>
                  <a:cubicBezTo>
                    <a:pt x="1713" y="1206"/>
                    <a:pt x="1579" y="1757"/>
                    <a:pt x="1221" y="1965"/>
                  </a:cubicBezTo>
                  <a:cubicBezTo>
                    <a:pt x="849" y="2159"/>
                    <a:pt x="403" y="1936"/>
                    <a:pt x="194" y="1444"/>
                  </a:cubicBezTo>
                  <a:cubicBezTo>
                    <a:pt x="1" y="968"/>
                    <a:pt x="135" y="402"/>
                    <a:pt x="492" y="209"/>
                  </a:cubicBezTo>
                  <a:cubicBezTo>
                    <a:pt x="849" y="0"/>
                    <a:pt x="1311" y="239"/>
                    <a:pt x="1504" y="71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28"/>
            <p:cNvSpPr/>
            <p:nvPr/>
          </p:nvSpPr>
          <p:spPr>
            <a:xfrm>
              <a:off x="3083975" y="2859350"/>
              <a:ext cx="70000" cy="88600"/>
            </a:xfrm>
            <a:custGeom>
              <a:avLst/>
              <a:gdLst/>
              <a:ahLst/>
              <a:cxnLst/>
              <a:rect l="l" t="t" r="r" b="b"/>
              <a:pathLst>
                <a:path w="2800" h="3544" extrusionOk="0">
                  <a:moveTo>
                    <a:pt x="2472" y="1176"/>
                  </a:moveTo>
                  <a:cubicBezTo>
                    <a:pt x="2799" y="1965"/>
                    <a:pt x="2591" y="2873"/>
                    <a:pt x="1995" y="3201"/>
                  </a:cubicBezTo>
                  <a:cubicBezTo>
                    <a:pt x="1400" y="3543"/>
                    <a:pt x="656" y="3156"/>
                    <a:pt x="328" y="2367"/>
                  </a:cubicBezTo>
                  <a:cubicBezTo>
                    <a:pt x="1" y="1578"/>
                    <a:pt x="209" y="655"/>
                    <a:pt x="804" y="328"/>
                  </a:cubicBezTo>
                  <a:cubicBezTo>
                    <a:pt x="1400" y="0"/>
                    <a:pt x="2144" y="373"/>
                    <a:pt x="2472" y="117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28"/>
            <p:cNvSpPr/>
            <p:nvPr/>
          </p:nvSpPr>
          <p:spPr>
            <a:xfrm>
              <a:off x="3096250" y="2867900"/>
              <a:ext cx="42825" cy="54000"/>
            </a:xfrm>
            <a:custGeom>
              <a:avLst/>
              <a:gdLst/>
              <a:ahLst/>
              <a:cxnLst/>
              <a:rect l="l" t="t" r="r" b="b"/>
              <a:pathLst>
                <a:path w="1713" h="2160" extrusionOk="0">
                  <a:moveTo>
                    <a:pt x="1519" y="715"/>
                  </a:moveTo>
                  <a:cubicBezTo>
                    <a:pt x="1713" y="1192"/>
                    <a:pt x="1579" y="1757"/>
                    <a:pt x="1221" y="1951"/>
                  </a:cubicBezTo>
                  <a:cubicBezTo>
                    <a:pt x="864" y="2159"/>
                    <a:pt x="403" y="1921"/>
                    <a:pt x="209" y="1445"/>
                  </a:cubicBezTo>
                  <a:cubicBezTo>
                    <a:pt x="1" y="953"/>
                    <a:pt x="135" y="403"/>
                    <a:pt x="492" y="194"/>
                  </a:cubicBezTo>
                  <a:cubicBezTo>
                    <a:pt x="864" y="1"/>
                    <a:pt x="1311" y="224"/>
                    <a:pt x="1519" y="71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28"/>
            <p:cNvSpPr/>
            <p:nvPr/>
          </p:nvSpPr>
          <p:spPr>
            <a:xfrm>
              <a:off x="3051600" y="2860825"/>
              <a:ext cx="70350" cy="88600"/>
            </a:xfrm>
            <a:custGeom>
              <a:avLst/>
              <a:gdLst/>
              <a:ahLst/>
              <a:cxnLst/>
              <a:rect l="l" t="t" r="r" b="b"/>
              <a:pathLst>
                <a:path w="2814" h="3544" extrusionOk="0">
                  <a:moveTo>
                    <a:pt x="2486" y="1162"/>
                  </a:moveTo>
                  <a:cubicBezTo>
                    <a:pt x="2814" y="1966"/>
                    <a:pt x="2591" y="2874"/>
                    <a:pt x="1995" y="3201"/>
                  </a:cubicBezTo>
                  <a:cubicBezTo>
                    <a:pt x="1400" y="3544"/>
                    <a:pt x="656" y="3157"/>
                    <a:pt x="328" y="2368"/>
                  </a:cubicBezTo>
                  <a:cubicBezTo>
                    <a:pt x="1" y="1579"/>
                    <a:pt x="224" y="656"/>
                    <a:pt x="804" y="328"/>
                  </a:cubicBezTo>
                  <a:cubicBezTo>
                    <a:pt x="1400" y="1"/>
                    <a:pt x="2159" y="373"/>
                    <a:pt x="2486" y="116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28"/>
            <p:cNvSpPr/>
            <p:nvPr/>
          </p:nvSpPr>
          <p:spPr>
            <a:xfrm>
              <a:off x="3064250" y="2869400"/>
              <a:ext cx="42825" cy="53975"/>
            </a:xfrm>
            <a:custGeom>
              <a:avLst/>
              <a:gdLst/>
              <a:ahLst/>
              <a:cxnLst/>
              <a:rect l="l" t="t" r="r" b="b"/>
              <a:pathLst>
                <a:path w="1713" h="2159" extrusionOk="0">
                  <a:moveTo>
                    <a:pt x="1504" y="715"/>
                  </a:moveTo>
                  <a:cubicBezTo>
                    <a:pt x="1713" y="1191"/>
                    <a:pt x="1579" y="1742"/>
                    <a:pt x="1206" y="1950"/>
                  </a:cubicBezTo>
                  <a:cubicBezTo>
                    <a:pt x="849" y="2159"/>
                    <a:pt x="388" y="1920"/>
                    <a:pt x="194" y="1444"/>
                  </a:cubicBezTo>
                  <a:cubicBezTo>
                    <a:pt x="1" y="953"/>
                    <a:pt x="120" y="402"/>
                    <a:pt x="492" y="194"/>
                  </a:cubicBezTo>
                  <a:cubicBezTo>
                    <a:pt x="849" y="0"/>
                    <a:pt x="1311" y="224"/>
                    <a:pt x="1504" y="715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28"/>
            <p:cNvSpPr/>
            <p:nvPr/>
          </p:nvSpPr>
          <p:spPr>
            <a:xfrm>
              <a:off x="3069100" y="2920375"/>
              <a:ext cx="48025" cy="72225"/>
            </a:xfrm>
            <a:custGeom>
              <a:avLst/>
              <a:gdLst/>
              <a:ahLst/>
              <a:cxnLst/>
              <a:rect l="l" t="t" r="r" b="b"/>
              <a:pathLst>
                <a:path w="1921" h="2889" extrusionOk="0">
                  <a:moveTo>
                    <a:pt x="1920" y="1489"/>
                  </a:moveTo>
                  <a:cubicBezTo>
                    <a:pt x="1920" y="1162"/>
                    <a:pt x="1861" y="700"/>
                    <a:pt x="1712" y="179"/>
                  </a:cubicBezTo>
                  <a:cubicBezTo>
                    <a:pt x="1682" y="224"/>
                    <a:pt x="1653" y="268"/>
                    <a:pt x="1608" y="328"/>
                  </a:cubicBezTo>
                  <a:cubicBezTo>
                    <a:pt x="1266" y="819"/>
                    <a:pt x="611" y="760"/>
                    <a:pt x="328" y="507"/>
                  </a:cubicBezTo>
                  <a:cubicBezTo>
                    <a:pt x="104" y="283"/>
                    <a:pt x="90" y="1"/>
                    <a:pt x="0" y="1"/>
                  </a:cubicBezTo>
                  <a:cubicBezTo>
                    <a:pt x="179" y="313"/>
                    <a:pt x="298" y="655"/>
                    <a:pt x="313" y="1028"/>
                  </a:cubicBezTo>
                  <a:cubicBezTo>
                    <a:pt x="387" y="2293"/>
                    <a:pt x="1891" y="2888"/>
                    <a:pt x="1920" y="148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28"/>
            <p:cNvSpPr/>
            <p:nvPr/>
          </p:nvSpPr>
          <p:spPr>
            <a:xfrm>
              <a:off x="3063525" y="2924850"/>
              <a:ext cx="70725" cy="91175"/>
            </a:xfrm>
            <a:custGeom>
              <a:avLst/>
              <a:gdLst/>
              <a:ahLst/>
              <a:cxnLst/>
              <a:rect l="l" t="t" r="r" b="b"/>
              <a:pathLst>
                <a:path w="2829" h="3647" extrusionOk="0">
                  <a:moveTo>
                    <a:pt x="2709" y="2962"/>
                  </a:moveTo>
                  <a:cubicBezTo>
                    <a:pt x="2828" y="2188"/>
                    <a:pt x="2635" y="1251"/>
                    <a:pt x="2352" y="670"/>
                  </a:cubicBezTo>
                  <a:cubicBezTo>
                    <a:pt x="2069" y="89"/>
                    <a:pt x="2114" y="15"/>
                    <a:pt x="1816" y="506"/>
                  </a:cubicBezTo>
                  <a:cubicBezTo>
                    <a:pt x="1518" y="997"/>
                    <a:pt x="908" y="938"/>
                    <a:pt x="655" y="655"/>
                  </a:cubicBezTo>
                  <a:cubicBezTo>
                    <a:pt x="387" y="387"/>
                    <a:pt x="417" y="0"/>
                    <a:pt x="283" y="179"/>
                  </a:cubicBezTo>
                  <a:cubicBezTo>
                    <a:pt x="134" y="357"/>
                    <a:pt x="0" y="700"/>
                    <a:pt x="45" y="1057"/>
                  </a:cubicBezTo>
                  <a:cubicBezTo>
                    <a:pt x="104" y="1414"/>
                    <a:pt x="2173" y="3647"/>
                    <a:pt x="2709" y="296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28"/>
            <p:cNvSpPr/>
            <p:nvPr/>
          </p:nvSpPr>
          <p:spPr>
            <a:xfrm>
              <a:off x="3063525" y="2930800"/>
              <a:ext cx="68850" cy="85225"/>
            </a:xfrm>
            <a:custGeom>
              <a:avLst/>
              <a:gdLst/>
              <a:ahLst/>
              <a:cxnLst/>
              <a:rect l="l" t="t" r="r" b="b"/>
              <a:pathLst>
                <a:path w="2754" h="3409" extrusionOk="0">
                  <a:moveTo>
                    <a:pt x="2709" y="2724"/>
                  </a:moveTo>
                  <a:cubicBezTo>
                    <a:pt x="2739" y="2531"/>
                    <a:pt x="2754" y="2337"/>
                    <a:pt x="2754" y="2129"/>
                  </a:cubicBezTo>
                  <a:cubicBezTo>
                    <a:pt x="2530" y="1920"/>
                    <a:pt x="2188" y="1846"/>
                    <a:pt x="1905" y="1801"/>
                  </a:cubicBezTo>
                  <a:cubicBezTo>
                    <a:pt x="1459" y="1742"/>
                    <a:pt x="313" y="864"/>
                    <a:pt x="298" y="343"/>
                  </a:cubicBezTo>
                  <a:cubicBezTo>
                    <a:pt x="283" y="179"/>
                    <a:pt x="268" y="60"/>
                    <a:pt x="223" y="0"/>
                  </a:cubicBezTo>
                  <a:cubicBezTo>
                    <a:pt x="104" y="194"/>
                    <a:pt x="0" y="506"/>
                    <a:pt x="45" y="819"/>
                  </a:cubicBezTo>
                  <a:cubicBezTo>
                    <a:pt x="104" y="1176"/>
                    <a:pt x="2173" y="3409"/>
                    <a:pt x="2709" y="272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28"/>
            <p:cNvSpPr/>
            <p:nvPr/>
          </p:nvSpPr>
          <p:spPr>
            <a:xfrm>
              <a:off x="3044525" y="2934900"/>
              <a:ext cx="89725" cy="136575"/>
            </a:xfrm>
            <a:custGeom>
              <a:avLst/>
              <a:gdLst/>
              <a:ahLst/>
              <a:cxnLst/>
              <a:rect l="l" t="t" r="r" b="b"/>
              <a:pathLst>
                <a:path w="3589" h="5463" extrusionOk="0">
                  <a:moveTo>
                    <a:pt x="2263" y="5091"/>
                  </a:moveTo>
                  <a:cubicBezTo>
                    <a:pt x="2710" y="4733"/>
                    <a:pt x="3558" y="3528"/>
                    <a:pt x="3573" y="2858"/>
                  </a:cubicBezTo>
                  <a:cubicBezTo>
                    <a:pt x="3588" y="2203"/>
                    <a:pt x="2993" y="2069"/>
                    <a:pt x="2546" y="1995"/>
                  </a:cubicBezTo>
                  <a:cubicBezTo>
                    <a:pt x="2085" y="1935"/>
                    <a:pt x="939" y="1042"/>
                    <a:pt x="924" y="521"/>
                  </a:cubicBezTo>
                  <a:cubicBezTo>
                    <a:pt x="909" y="0"/>
                    <a:pt x="700" y="60"/>
                    <a:pt x="581" y="179"/>
                  </a:cubicBezTo>
                  <a:cubicBezTo>
                    <a:pt x="462" y="298"/>
                    <a:pt x="358" y="387"/>
                    <a:pt x="180" y="982"/>
                  </a:cubicBezTo>
                  <a:cubicBezTo>
                    <a:pt x="1" y="1578"/>
                    <a:pt x="1251" y="5463"/>
                    <a:pt x="2263" y="509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28"/>
            <p:cNvSpPr/>
            <p:nvPr/>
          </p:nvSpPr>
          <p:spPr>
            <a:xfrm>
              <a:off x="3044525" y="2938600"/>
              <a:ext cx="68125" cy="132875"/>
            </a:xfrm>
            <a:custGeom>
              <a:avLst/>
              <a:gdLst/>
              <a:ahLst/>
              <a:cxnLst/>
              <a:rect l="l" t="t" r="r" b="b"/>
              <a:pathLst>
                <a:path w="2725" h="5315" extrusionOk="0">
                  <a:moveTo>
                    <a:pt x="2263" y="4943"/>
                  </a:moveTo>
                  <a:cubicBezTo>
                    <a:pt x="2382" y="4853"/>
                    <a:pt x="2502" y="4734"/>
                    <a:pt x="2636" y="4571"/>
                  </a:cubicBezTo>
                  <a:cubicBezTo>
                    <a:pt x="2725" y="4035"/>
                    <a:pt x="1921" y="3648"/>
                    <a:pt x="1594" y="3127"/>
                  </a:cubicBezTo>
                  <a:cubicBezTo>
                    <a:pt x="1266" y="2621"/>
                    <a:pt x="581" y="1221"/>
                    <a:pt x="567" y="715"/>
                  </a:cubicBezTo>
                  <a:cubicBezTo>
                    <a:pt x="552" y="209"/>
                    <a:pt x="596" y="1"/>
                    <a:pt x="507" y="105"/>
                  </a:cubicBezTo>
                  <a:cubicBezTo>
                    <a:pt x="418" y="209"/>
                    <a:pt x="313" y="358"/>
                    <a:pt x="180" y="834"/>
                  </a:cubicBezTo>
                  <a:cubicBezTo>
                    <a:pt x="1" y="1430"/>
                    <a:pt x="1251" y="5315"/>
                    <a:pt x="2263" y="494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28"/>
            <p:cNvSpPr/>
            <p:nvPr/>
          </p:nvSpPr>
          <p:spPr>
            <a:xfrm>
              <a:off x="3009175" y="2944575"/>
              <a:ext cx="101250" cy="141050"/>
            </a:xfrm>
            <a:custGeom>
              <a:avLst/>
              <a:gdLst/>
              <a:ahLst/>
              <a:cxnLst/>
              <a:rect l="l" t="t" r="r" b="b"/>
              <a:pathLst>
                <a:path w="4050" h="5642" extrusionOk="0">
                  <a:moveTo>
                    <a:pt x="3633" y="4882"/>
                  </a:moveTo>
                  <a:cubicBezTo>
                    <a:pt x="2918" y="5329"/>
                    <a:pt x="2368" y="5641"/>
                    <a:pt x="1549" y="5418"/>
                  </a:cubicBezTo>
                  <a:cubicBezTo>
                    <a:pt x="745" y="5195"/>
                    <a:pt x="641" y="4927"/>
                    <a:pt x="328" y="4674"/>
                  </a:cubicBezTo>
                  <a:cubicBezTo>
                    <a:pt x="1" y="4406"/>
                    <a:pt x="299" y="1355"/>
                    <a:pt x="656" y="893"/>
                  </a:cubicBezTo>
                  <a:cubicBezTo>
                    <a:pt x="998" y="432"/>
                    <a:pt x="1102" y="521"/>
                    <a:pt x="1504" y="253"/>
                  </a:cubicBezTo>
                  <a:cubicBezTo>
                    <a:pt x="1891" y="0"/>
                    <a:pt x="1847" y="402"/>
                    <a:pt x="1727" y="938"/>
                  </a:cubicBezTo>
                  <a:cubicBezTo>
                    <a:pt x="1608" y="1474"/>
                    <a:pt x="2338" y="2679"/>
                    <a:pt x="2680" y="3230"/>
                  </a:cubicBezTo>
                  <a:cubicBezTo>
                    <a:pt x="3022" y="3781"/>
                    <a:pt x="4050" y="4257"/>
                    <a:pt x="3633" y="488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28"/>
            <p:cNvSpPr/>
            <p:nvPr/>
          </p:nvSpPr>
          <p:spPr>
            <a:xfrm>
              <a:off x="3009175" y="2954250"/>
              <a:ext cx="32025" cy="120575"/>
            </a:xfrm>
            <a:custGeom>
              <a:avLst/>
              <a:gdLst/>
              <a:ahLst/>
              <a:cxnLst/>
              <a:rect l="l" t="t" r="r" b="b"/>
              <a:pathLst>
                <a:path w="1281" h="4823" extrusionOk="0">
                  <a:moveTo>
                    <a:pt x="998" y="4823"/>
                  </a:moveTo>
                  <a:cubicBezTo>
                    <a:pt x="656" y="4659"/>
                    <a:pt x="537" y="4466"/>
                    <a:pt x="328" y="4287"/>
                  </a:cubicBezTo>
                  <a:cubicBezTo>
                    <a:pt x="1" y="4019"/>
                    <a:pt x="299" y="968"/>
                    <a:pt x="656" y="506"/>
                  </a:cubicBezTo>
                  <a:cubicBezTo>
                    <a:pt x="924" y="134"/>
                    <a:pt x="1043" y="119"/>
                    <a:pt x="1281" y="0"/>
                  </a:cubicBezTo>
                  <a:cubicBezTo>
                    <a:pt x="1281" y="60"/>
                    <a:pt x="1251" y="149"/>
                    <a:pt x="1192" y="253"/>
                  </a:cubicBezTo>
                  <a:cubicBezTo>
                    <a:pt x="1028" y="640"/>
                    <a:pt x="1117" y="1920"/>
                    <a:pt x="1117" y="2962"/>
                  </a:cubicBezTo>
                  <a:cubicBezTo>
                    <a:pt x="1102" y="3736"/>
                    <a:pt x="1147" y="4525"/>
                    <a:pt x="998" y="4823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28"/>
            <p:cNvSpPr/>
            <p:nvPr/>
          </p:nvSpPr>
          <p:spPr>
            <a:xfrm>
              <a:off x="2956350" y="2958700"/>
              <a:ext cx="80775" cy="116875"/>
            </a:xfrm>
            <a:custGeom>
              <a:avLst/>
              <a:gdLst/>
              <a:ahLst/>
              <a:cxnLst/>
              <a:rect l="l" t="t" r="r" b="b"/>
              <a:pathLst>
                <a:path w="3231" h="4675" extrusionOk="0">
                  <a:moveTo>
                    <a:pt x="789" y="3722"/>
                  </a:moveTo>
                  <a:cubicBezTo>
                    <a:pt x="1146" y="4064"/>
                    <a:pt x="2039" y="4481"/>
                    <a:pt x="2486" y="4570"/>
                  </a:cubicBezTo>
                  <a:cubicBezTo>
                    <a:pt x="2933" y="4675"/>
                    <a:pt x="2873" y="3722"/>
                    <a:pt x="2888" y="2799"/>
                  </a:cubicBezTo>
                  <a:cubicBezTo>
                    <a:pt x="2918" y="1861"/>
                    <a:pt x="2828" y="700"/>
                    <a:pt x="3007" y="373"/>
                  </a:cubicBezTo>
                  <a:cubicBezTo>
                    <a:pt x="3171" y="30"/>
                    <a:pt x="3230" y="1"/>
                    <a:pt x="2173" y="1"/>
                  </a:cubicBezTo>
                  <a:cubicBezTo>
                    <a:pt x="1131" y="16"/>
                    <a:pt x="0" y="2099"/>
                    <a:pt x="789" y="372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28"/>
            <p:cNvSpPr/>
            <p:nvPr/>
          </p:nvSpPr>
          <p:spPr>
            <a:xfrm>
              <a:off x="2958200" y="2960200"/>
              <a:ext cx="50625" cy="94175"/>
            </a:xfrm>
            <a:custGeom>
              <a:avLst/>
              <a:gdLst/>
              <a:ahLst/>
              <a:cxnLst/>
              <a:rect l="l" t="t" r="r" b="b"/>
              <a:pathLst>
                <a:path w="2025" h="3767" extrusionOk="0">
                  <a:moveTo>
                    <a:pt x="715" y="3662"/>
                  </a:moveTo>
                  <a:cubicBezTo>
                    <a:pt x="745" y="3692"/>
                    <a:pt x="775" y="3721"/>
                    <a:pt x="819" y="3766"/>
                  </a:cubicBezTo>
                  <a:cubicBezTo>
                    <a:pt x="1013" y="3632"/>
                    <a:pt x="909" y="3052"/>
                    <a:pt x="1296" y="2084"/>
                  </a:cubicBezTo>
                  <a:cubicBezTo>
                    <a:pt x="1697" y="1072"/>
                    <a:pt x="2025" y="521"/>
                    <a:pt x="1817" y="0"/>
                  </a:cubicBezTo>
                  <a:cubicBezTo>
                    <a:pt x="864" y="328"/>
                    <a:pt x="1" y="2188"/>
                    <a:pt x="715" y="366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28"/>
            <p:cNvSpPr/>
            <p:nvPr/>
          </p:nvSpPr>
          <p:spPr>
            <a:xfrm>
              <a:off x="2891975" y="2911825"/>
              <a:ext cx="116850" cy="145525"/>
            </a:xfrm>
            <a:custGeom>
              <a:avLst/>
              <a:gdLst/>
              <a:ahLst/>
              <a:cxnLst/>
              <a:rect l="l" t="t" r="r" b="b"/>
              <a:pathLst>
                <a:path w="4674" h="5821" extrusionOk="0">
                  <a:moveTo>
                    <a:pt x="164" y="2947"/>
                  </a:moveTo>
                  <a:cubicBezTo>
                    <a:pt x="610" y="3751"/>
                    <a:pt x="1935" y="4972"/>
                    <a:pt x="2709" y="5329"/>
                  </a:cubicBezTo>
                  <a:cubicBezTo>
                    <a:pt x="3721" y="5820"/>
                    <a:pt x="3200" y="5240"/>
                    <a:pt x="3766" y="3781"/>
                  </a:cubicBezTo>
                  <a:cubicBezTo>
                    <a:pt x="4272" y="2531"/>
                    <a:pt x="4674" y="1995"/>
                    <a:pt x="4019" y="1310"/>
                  </a:cubicBezTo>
                  <a:cubicBezTo>
                    <a:pt x="3111" y="343"/>
                    <a:pt x="2024" y="0"/>
                    <a:pt x="1146" y="819"/>
                  </a:cubicBezTo>
                  <a:cubicBezTo>
                    <a:pt x="149" y="1742"/>
                    <a:pt x="0" y="2665"/>
                    <a:pt x="164" y="2947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28"/>
            <p:cNvSpPr/>
            <p:nvPr/>
          </p:nvSpPr>
          <p:spPr>
            <a:xfrm>
              <a:off x="2891975" y="2918150"/>
              <a:ext cx="74800" cy="72575"/>
            </a:xfrm>
            <a:custGeom>
              <a:avLst/>
              <a:gdLst/>
              <a:ahLst/>
              <a:cxnLst/>
              <a:rect l="l" t="t" r="r" b="b"/>
              <a:pathLst>
                <a:path w="2992" h="2903" extrusionOk="0">
                  <a:moveTo>
                    <a:pt x="164" y="2694"/>
                  </a:moveTo>
                  <a:cubicBezTo>
                    <a:pt x="194" y="2769"/>
                    <a:pt x="238" y="2828"/>
                    <a:pt x="283" y="2903"/>
                  </a:cubicBezTo>
                  <a:cubicBezTo>
                    <a:pt x="610" y="2903"/>
                    <a:pt x="491" y="2188"/>
                    <a:pt x="1623" y="1146"/>
                  </a:cubicBezTo>
                  <a:cubicBezTo>
                    <a:pt x="2010" y="789"/>
                    <a:pt x="2694" y="744"/>
                    <a:pt x="2992" y="283"/>
                  </a:cubicBezTo>
                  <a:cubicBezTo>
                    <a:pt x="2352" y="0"/>
                    <a:pt x="1712" y="45"/>
                    <a:pt x="1146" y="566"/>
                  </a:cubicBezTo>
                  <a:cubicBezTo>
                    <a:pt x="149" y="1489"/>
                    <a:pt x="0" y="2412"/>
                    <a:pt x="164" y="269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28"/>
            <p:cNvSpPr/>
            <p:nvPr/>
          </p:nvSpPr>
          <p:spPr>
            <a:xfrm>
              <a:off x="2734175" y="2760375"/>
              <a:ext cx="235225" cy="228500"/>
            </a:xfrm>
            <a:custGeom>
              <a:avLst/>
              <a:gdLst/>
              <a:ahLst/>
              <a:cxnLst/>
              <a:rect l="l" t="t" r="r" b="b"/>
              <a:pathLst>
                <a:path w="9409" h="9140" extrusionOk="0">
                  <a:moveTo>
                    <a:pt x="6193" y="8857"/>
                  </a:moveTo>
                  <a:cubicBezTo>
                    <a:pt x="4526" y="8097"/>
                    <a:pt x="1236" y="3260"/>
                    <a:pt x="626" y="1682"/>
                  </a:cubicBezTo>
                  <a:cubicBezTo>
                    <a:pt x="1" y="89"/>
                    <a:pt x="328" y="0"/>
                    <a:pt x="939" y="893"/>
                  </a:cubicBezTo>
                  <a:cubicBezTo>
                    <a:pt x="1534" y="1801"/>
                    <a:pt x="2100" y="1876"/>
                    <a:pt x="2040" y="1503"/>
                  </a:cubicBezTo>
                  <a:cubicBezTo>
                    <a:pt x="1981" y="1131"/>
                    <a:pt x="2159" y="1072"/>
                    <a:pt x="2829" y="1667"/>
                  </a:cubicBezTo>
                  <a:cubicBezTo>
                    <a:pt x="3484" y="2248"/>
                    <a:pt x="4645" y="2203"/>
                    <a:pt x="5553" y="2471"/>
                  </a:cubicBezTo>
                  <a:cubicBezTo>
                    <a:pt x="6476" y="2739"/>
                    <a:pt x="9408" y="3572"/>
                    <a:pt x="9215" y="5880"/>
                  </a:cubicBezTo>
                  <a:cubicBezTo>
                    <a:pt x="9140" y="6773"/>
                    <a:pt x="8217" y="6713"/>
                    <a:pt x="7726" y="7160"/>
                  </a:cubicBezTo>
                  <a:cubicBezTo>
                    <a:pt x="6416" y="8365"/>
                    <a:pt x="6788" y="9139"/>
                    <a:pt x="6193" y="8857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28"/>
            <p:cNvSpPr/>
            <p:nvPr/>
          </p:nvSpPr>
          <p:spPr>
            <a:xfrm>
              <a:off x="2788525" y="2810600"/>
              <a:ext cx="132125" cy="119100"/>
            </a:xfrm>
            <a:custGeom>
              <a:avLst/>
              <a:gdLst/>
              <a:ahLst/>
              <a:cxnLst/>
              <a:rect l="l" t="t" r="r" b="b"/>
              <a:pathLst>
                <a:path w="5285" h="4764" extrusionOk="0">
                  <a:moveTo>
                    <a:pt x="506" y="581"/>
                  </a:moveTo>
                  <a:cubicBezTo>
                    <a:pt x="1027" y="1"/>
                    <a:pt x="2665" y="1042"/>
                    <a:pt x="3528" y="1251"/>
                  </a:cubicBezTo>
                  <a:cubicBezTo>
                    <a:pt x="4391" y="1474"/>
                    <a:pt x="5284" y="3067"/>
                    <a:pt x="4808" y="3915"/>
                  </a:cubicBezTo>
                  <a:cubicBezTo>
                    <a:pt x="4317" y="4764"/>
                    <a:pt x="2516" y="4064"/>
                    <a:pt x="1920" y="3364"/>
                  </a:cubicBezTo>
                  <a:cubicBezTo>
                    <a:pt x="1340" y="2665"/>
                    <a:pt x="0" y="1132"/>
                    <a:pt x="506" y="58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28"/>
            <p:cNvSpPr/>
            <p:nvPr/>
          </p:nvSpPr>
          <p:spPr>
            <a:xfrm>
              <a:off x="2797075" y="2841125"/>
              <a:ext cx="19000" cy="18625"/>
            </a:xfrm>
            <a:custGeom>
              <a:avLst/>
              <a:gdLst/>
              <a:ahLst/>
              <a:cxnLst/>
              <a:rect l="l" t="t" r="r" b="b"/>
              <a:pathLst>
                <a:path w="760" h="745" extrusionOk="0">
                  <a:moveTo>
                    <a:pt x="477" y="700"/>
                  </a:moveTo>
                  <a:cubicBezTo>
                    <a:pt x="298" y="744"/>
                    <a:pt x="120" y="655"/>
                    <a:pt x="60" y="476"/>
                  </a:cubicBezTo>
                  <a:cubicBezTo>
                    <a:pt x="0" y="298"/>
                    <a:pt x="105" y="104"/>
                    <a:pt x="283" y="45"/>
                  </a:cubicBezTo>
                  <a:cubicBezTo>
                    <a:pt x="462" y="0"/>
                    <a:pt x="655" y="104"/>
                    <a:pt x="700" y="283"/>
                  </a:cubicBezTo>
                  <a:cubicBezTo>
                    <a:pt x="760" y="461"/>
                    <a:pt x="655" y="640"/>
                    <a:pt x="477" y="70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28"/>
            <p:cNvSpPr/>
            <p:nvPr/>
          </p:nvSpPr>
          <p:spPr>
            <a:xfrm>
              <a:off x="2931775" y="2933025"/>
              <a:ext cx="43200" cy="67750"/>
            </a:xfrm>
            <a:custGeom>
              <a:avLst/>
              <a:gdLst/>
              <a:ahLst/>
              <a:cxnLst/>
              <a:rect l="l" t="t" r="r" b="b"/>
              <a:pathLst>
                <a:path w="1728" h="2710" extrusionOk="0">
                  <a:moveTo>
                    <a:pt x="60" y="1340"/>
                  </a:moveTo>
                  <a:cubicBezTo>
                    <a:pt x="194" y="1712"/>
                    <a:pt x="641" y="2308"/>
                    <a:pt x="909" y="2472"/>
                  </a:cubicBezTo>
                  <a:cubicBezTo>
                    <a:pt x="1266" y="2710"/>
                    <a:pt x="1087" y="2442"/>
                    <a:pt x="1340" y="1772"/>
                  </a:cubicBezTo>
                  <a:cubicBezTo>
                    <a:pt x="1564" y="1206"/>
                    <a:pt x="1727" y="953"/>
                    <a:pt x="1519" y="626"/>
                  </a:cubicBezTo>
                  <a:cubicBezTo>
                    <a:pt x="1221" y="179"/>
                    <a:pt x="834" y="1"/>
                    <a:pt x="477" y="358"/>
                  </a:cubicBezTo>
                  <a:cubicBezTo>
                    <a:pt x="90" y="775"/>
                    <a:pt x="1" y="1206"/>
                    <a:pt x="60" y="1340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28"/>
            <p:cNvSpPr/>
            <p:nvPr/>
          </p:nvSpPr>
          <p:spPr>
            <a:xfrm>
              <a:off x="2994675" y="2973600"/>
              <a:ext cx="26825" cy="54725"/>
            </a:xfrm>
            <a:custGeom>
              <a:avLst/>
              <a:gdLst/>
              <a:ahLst/>
              <a:cxnLst/>
              <a:rect l="l" t="t" r="r" b="b"/>
              <a:pathLst>
                <a:path w="1073" h="2189" extrusionOk="0">
                  <a:moveTo>
                    <a:pt x="179" y="1712"/>
                  </a:moveTo>
                  <a:cubicBezTo>
                    <a:pt x="268" y="1876"/>
                    <a:pt x="536" y="2084"/>
                    <a:pt x="670" y="2144"/>
                  </a:cubicBezTo>
                  <a:cubicBezTo>
                    <a:pt x="789" y="2188"/>
                    <a:pt x="819" y="1757"/>
                    <a:pt x="864" y="1325"/>
                  </a:cubicBezTo>
                  <a:cubicBezTo>
                    <a:pt x="908" y="893"/>
                    <a:pt x="923" y="357"/>
                    <a:pt x="998" y="208"/>
                  </a:cubicBezTo>
                  <a:cubicBezTo>
                    <a:pt x="1057" y="60"/>
                    <a:pt x="1072" y="45"/>
                    <a:pt x="759" y="15"/>
                  </a:cubicBezTo>
                  <a:cubicBezTo>
                    <a:pt x="432" y="0"/>
                    <a:pt x="0" y="938"/>
                    <a:pt x="179" y="1712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28"/>
            <p:cNvSpPr/>
            <p:nvPr/>
          </p:nvSpPr>
          <p:spPr>
            <a:xfrm>
              <a:off x="3040825" y="2971725"/>
              <a:ext cx="27175" cy="65150"/>
            </a:xfrm>
            <a:custGeom>
              <a:avLst/>
              <a:gdLst/>
              <a:ahLst/>
              <a:cxnLst/>
              <a:rect l="l" t="t" r="r" b="b"/>
              <a:pathLst>
                <a:path w="1087" h="2606" extrusionOk="0">
                  <a:moveTo>
                    <a:pt x="982" y="2293"/>
                  </a:moveTo>
                  <a:cubicBezTo>
                    <a:pt x="804" y="2486"/>
                    <a:pt x="670" y="2606"/>
                    <a:pt x="447" y="2486"/>
                  </a:cubicBezTo>
                  <a:cubicBezTo>
                    <a:pt x="223" y="2367"/>
                    <a:pt x="179" y="2233"/>
                    <a:pt x="89" y="2114"/>
                  </a:cubicBezTo>
                  <a:cubicBezTo>
                    <a:pt x="0" y="1980"/>
                    <a:pt x="0" y="581"/>
                    <a:pt x="74" y="388"/>
                  </a:cubicBezTo>
                  <a:cubicBezTo>
                    <a:pt x="164" y="179"/>
                    <a:pt x="194" y="224"/>
                    <a:pt x="298" y="120"/>
                  </a:cubicBezTo>
                  <a:cubicBezTo>
                    <a:pt x="387" y="1"/>
                    <a:pt x="387" y="194"/>
                    <a:pt x="372" y="432"/>
                  </a:cubicBezTo>
                  <a:cubicBezTo>
                    <a:pt x="357" y="670"/>
                    <a:pt x="581" y="1251"/>
                    <a:pt x="685" y="1504"/>
                  </a:cubicBezTo>
                  <a:cubicBezTo>
                    <a:pt x="789" y="1772"/>
                    <a:pt x="1087" y="2010"/>
                    <a:pt x="982" y="2293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28"/>
            <p:cNvSpPr/>
            <p:nvPr/>
          </p:nvSpPr>
          <p:spPr>
            <a:xfrm>
              <a:off x="3063150" y="2956100"/>
              <a:ext cx="41700" cy="59925"/>
            </a:xfrm>
            <a:custGeom>
              <a:avLst/>
              <a:gdLst/>
              <a:ahLst/>
              <a:cxnLst/>
              <a:rect l="l" t="t" r="r" b="b"/>
              <a:pathLst>
                <a:path w="1668" h="2397" extrusionOk="0">
                  <a:moveTo>
                    <a:pt x="1355" y="2248"/>
                  </a:moveTo>
                  <a:cubicBezTo>
                    <a:pt x="1429" y="2084"/>
                    <a:pt x="1667" y="1757"/>
                    <a:pt x="1548" y="1429"/>
                  </a:cubicBezTo>
                  <a:cubicBezTo>
                    <a:pt x="1429" y="1117"/>
                    <a:pt x="1191" y="1042"/>
                    <a:pt x="1042" y="998"/>
                  </a:cubicBezTo>
                  <a:cubicBezTo>
                    <a:pt x="863" y="953"/>
                    <a:pt x="313" y="492"/>
                    <a:pt x="209" y="239"/>
                  </a:cubicBezTo>
                  <a:cubicBezTo>
                    <a:pt x="119" y="1"/>
                    <a:pt x="45" y="15"/>
                    <a:pt x="30" y="60"/>
                  </a:cubicBezTo>
                  <a:cubicBezTo>
                    <a:pt x="15" y="120"/>
                    <a:pt x="0" y="164"/>
                    <a:pt x="45" y="447"/>
                  </a:cubicBezTo>
                  <a:cubicBezTo>
                    <a:pt x="104" y="730"/>
                    <a:pt x="1072" y="2397"/>
                    <a:pt x="1355" y="224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28"/>
            <p:cNvSpPr/>
            <p:nvPr/>
          </p:nvSpPr>
          <p:spPr>
            <a:xfrm>
              <a:off x="3075800" y="2941950"/>
              <a:ext cx="42800" cy="30550"/>
            </a:xfrm>
            <a:custGeom>
              <a:avLst/>
              <a:gdLst/>
              <a:ahLst/>
              <a:cxnLst/>
              <a:rect l="l" t="t" r="r" b="b"/>
              <a:pathLst>
                <a:path w="1712" h="1222" extrusionOk="0">
                  <a:moveTo>
                    <a:pt x="1593" y="834"/>
                  </a:moveTo>
                  <a:cubicBezTo>
                    <a:pt x="1712" y="611"/>
                    <a:pt x="1638" y="343"/>
                    <a:pt x="1474" y="180"/>
                  </a:cubicBezTo>
                  <a:cubicBezTo>
                    <a:pt x="1325" y="31"/>
                    <a:pt x="1355" y="1"/>
                    <a:pt x="1146" y="165"/>
                  </a:cubicBezTo>
                  <a:cubicBezTo>
                    <a:pt x="923" y="328"/>
                    <a:pt x="536" y="328"/>
                    <a:pt x="387" y="269"/>
                  </a:cubicBezTo>
                  <a:cubicBezTo>
                    <a:pt x="238" y="194"/>
                    <a:pt x="268" y="75"/>
                    <a:pt x="179" y="135"/>
                  </a:cubicBezTo>
                  <a:cubicBezTo>
                    <a:pt x="75" y="194"/>
                    <a:pt x="0" y="209"/>
                    <a:pt x="209" y="522"/>
                  </a:cubicBezTo>
                  <a:cubicBezTo>
                    <a:pt x="417" y="820"/>
                    <a:pt x="1117" y="1221"/>
                    <a:pt x="1593" y="834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28"/>
            <p:cNvSpPr/>
            <p:nvPr/>
          </p:nvSpPr>
          <p:spPr>
            <a:xfrm>
              <a:off x="3137925" y="2762975"/>
              <a:ext cx="70750" cy="85975"/>
            </a:xfrm>
            <a:custGeom>
              <a:avLst/>
              <a:gdLst/>
              <a:ahLst/>
              <a:cxnLst/>
              <a:rect l="l" t="t" r="r" b="b"/>
              <a:pathLst>
                <a:path w="2830" h="3439" extrusionOk="0">
                  <a:moveTo>
                    <a:pt x="507" y="2560"/>
                  </a:moveTo>
                  <a:cubicBezTo>
                    <a:pt x="1" y="1876"/>
                    <a:pt x="1" y="938"/>
                    <a:pt x="492" y="477"/>
                  </a:cubicBezTo>
                  <a:cubicBezTo>
                    <a:pt x="983" y="0"/>
                    <a:pt x="1802" y="194"/>
                    <a:pt x="2308" y="878"/>
                  </a:cubicBezTo>
                  <a:cubicBezTo>
                    <a:pt x="2829" y="1578"/>
                    <a:pt x="2829" y="2516"/>
                    <a:pt x="2338" y="2977"/>
                  </a:cubicBezTo>
                  <a:cubicBezTo>
                    <a:pt x="1832" y="3439"/>
                    <a:pt x="1028" y="3260"/>
                    <a:pt x="507" y="256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28"/>
            <p:cNvSpPr/>
            <p:nvPr/>
          </p:nvSpPr>
          <p:spPr>
            <a:xfrm>
              <a:off x="3155050" y="2788275"/>
              <a:ext cx="43200" cy="52125"/>
            </a:xfrm>
            <a:custGeom>
              <a:avLst/>
              <a:gdLst/>
              <a:ahLst/>
              <a:cxnLst/>
              <a:rect l="l" t="t" r="r" b="b"/>
              <a:pathLst>
                <a:path w="1728" h="2085" extrusionOk="0">
                  <a:moveTo>
                    <a:pt x="313" y="1548"/>
                  </a:moveTo>
                  <a:cubicBezTo>
                    <a:pt x="1" y="1132"/>
                    <a:pt x="1" y="566"/>
                    <a:pt x="298" y="283"/>
                  </a:cubicBezTo>
                  <a:cubicBezTo>
                    <a:pt x="596" y="0"/>
                    <a:pt x="1102" y="105"/>
                    <a:pt x="1415" y="536"/>
                  </a:cubicBezTo>
                  <a:cubicBezTo>
                    <a:pt x="1712" y="953"/>
                    <a:pt x="1727" y="1519"/>
                    <a:pt x="1415" y="1801"/>
                  </a:cubicBezTo>
                  <a:cubicBezTo>
                    <a:pt x="1117" y="2084"/>
                    <a:pt x="626" y="1980"/>
                    <a:pt x="313" y="154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28"/>
            <p:cNvSpPr/>
            <p:nvPr/>
          </p:nvSpPr>
          <p:spPr>
            <a:xfrm>
              <a:off x="3080625" y="2775250"/>
              <a:ext cx="71100" cy="85600"/>
            </a:xfrm>
            <a:custGeom>
              <a:avLst/>
              <a:gdLst/>
              <a:ahLst/>
              <a:cxnLst/>
              <a:rect l="l" t="t" r="r" b="b"/>
              <a:pathLst>
                <a:path w="2844" h="3424" extrusionOk="0">
                  <a:moveTo>
                    <a:pt x="522" y="2546"/>
                  </a:moveTo>
                  <a:cubicBezTo>
                    <a:pt x="16" y="1861"/>
                    <a:pt x="1" y="923"/>
                    <a:pt x="507" y="462"/>
                  </a:cubicBezTo>
                  <a:cubicBezTo>
                    <a:pt x="998" y="0"/>
                    <a:pt x="1817" y="179"/>
                    <a:pt x="2323" y="879"/>
                  </a:cubicBezTo>
                  <a:cubicBezTo>
                    <a:pt x="2829" y="1563"/>
                    <a:pt x="2844" y="2501"/>
                    <a:pt x="2353" y="2963"/>
                  </a:cubicBezTo>
                  <a:cubicBezTo>
                    <a:pt x="1846" y="3424"/>
                    <a:pt x="1028" y="3245"/>
                    <a:pt x="522" y="2546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28"/>
            <p:cNvSpPr/>
            <p:nvPr/>
          </p:nvSpPr>
          <p:spPr>
            <a:xfrm>
              <a:off x="3097750" y="2800175"/>
              <a:ext cx="43550" cy="52125"/>
            </a:xfrm>
            <a:custGeom>
              <a:avLst/>
              <a:gdLst/>
              <a:ahLst/>
              <a:cxnLst/>
              <a:rect l="l" t="t" r="r" b="b"/>
              <a:pathLst>
                <a:path w="1742" h="2085" extrusionOk="0">
                  <a:moveTo>
                    <a:pt x="328" y="1549"/>
                  </a:moveTo>
                  <a:cubicBezTo>
                    <a:pt x="15" y="1132"/>
                    <a:pt x="0" y="566"/>
                    <a:pt x="313" y="284"/>
                  </a:cubicBezTo>
                  <a:cubicBezTo>
                    <a:pt x="611" y="1"/>
                    <a:pt x="1117" y="120"/>
                    <a:pt x="1414" y="537"/>
                  </a:cubicBezTo>
                  <a:cubicBezTo>
                    <a:pt x="1727" y="953"/>
                    <a:pt x="1742" y="1519"/>
                    <a:pt x="1429" y="1802"/>
                  </a:cubicBezTo>
                  <a:cubicBezTo>
                    <a:pt x="1132" y="2085"/>
                    <a:pt x="640" y="1980"/>
                    <a:pt x="328" y="1549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28"/>
            <p:cNvSpPr/>
            <p:nvPr/>
          </p:nvSpPr>
          <p:spPr>
            <a:xfrm>
              <a:off x="3111900" y="2765950"/>
              <a:ext cx="70725" cy="85975"/>
            </a:xfrm>
            <a:custGeom>
              <a:avLst/>
              <a:gdLst/>
              <a:ahLst/>
              <a:cxnLst/>
              <a:rect l="l" t="t" r="r" b="b"/>
              <a:pathLst>
                <a:path w="2829" h="3439" extrusionOk="0">
                  <a:moveTo>
                    <a:pt x="506" y="2561"/>
                  </a:moveTo>
                  <a:cubicBezTo>
                    <a:pt x="0" y="1861"/>
                    <a:pt x="0" y="923"/>
                    <a:pt x="491" y="462"/>
                  </a:cubicBezTo>
                  <a:cubicBezTo>
                    <a:pt x="982" y="0"/>
                    <a:pt x="1801" y="179"/>
                    <a:pt x="2307" y="879"/>
                  </a:cubicBezTo>
                  <a:cubicBezTo>
                    <a:pt x="2828" y="1563"/>
                    <a:pt x="2828" y="2501"/>
                    <a:pt x="2337" y="2977"/>
                  </a:cubicBezTo>
                  <a:cubicBezTo>
                    <a:pt x="1831" y="3439"/>
                    <a:pt x="1027" y="3245"/>
                    <a:pt x="506" y="256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28"/>
            <p:cNvSpPr/>
            <p:nvPr/>
          </p:nvSpPr>
          <p:spPr>
            <a:xfrm>
              <a:off x="3129000" y="2790875"/>
              <a:ext cx="43200" cy="52500"/>
            </a:xfrm>
            <a:custGeom>
              <a:avLst/>
              <a:gdLst/>
              <a:ahLst/>
              <a:cxnLst/>
              <a:rect l="l" t="t" r="r" b="b"/>
              <a:pathLst>
                <a:path w="1728" h="2100" extrusionOk="0">
                  <a:moveTo>
                    <a:pt x="313" y="1564"/>
                  </a:moveTo>
                  <a:cubicBezTo>
                    <a:pt x="1" y="1147"/>
                    <a:pt x="1" y="566"/>
                    <a:pt x="298" y="283"/>
                  </a:cubicBezTo>
                  <a:cubicBezTo>
                    <a:pt x="596" y="1"/>
                    <a:pt x="1102" y="120"/>
                    <a:pt x="1415" y="536"/>
                  </a:cubicBezTo>
                  <a:cubicBezTo>
                    <a:pt x="1713" y="953"/>
                    <a:pt x="1727" y="1534"/>
                    <a:pt x="1415" y="1817"/>
                  </a:cubicBezTo>
                  <a:cubicBezTo>
                    <a:pt x="1117" y="2099"/>
                    <a:pt x="626" y="1980"/>
                    <a:pt x="313" y="1564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28"/>
            <p:cNvSpPr/>
            <p:nvPr/>
          </p:nvSpPr>
          <p:spPr>
            <a:xfrm>
              <a:off x="3097375" y="2731350"/>
              <a:ext cx="63275" cy="64400"/>
            </a:xfrm>
            <a:custGeom>
              <a:avLst/>
              <a:gdLst/>
              <a:ahLst/>
              <a:cxnLst/>
              <a:rect l="l" t="t" r="r" b="b"/>
              <a:pathLst>
                <a:path w="2531" h="2576" extrusionOk="0">
                  <a:moveTo>
                    <a:pt x="313" y="1355"/>
                  </a:moveTo>
                  <a:cubicBezTo>
                    <a:pt x="388" y="1667"/>
                    <a:pt x="551" y="2114"/>
                    <a:pt x="819" y="2575"/>
                  </a:cubicBezTo>
                  <a:cubicBezTo>
                    <a:pt x="834" y="2530"/>
                    <a:pt x="864" y="2471"/>
                    <a:pt x="894" y="2396"/>
                  </a:cubicBezTo>
                  <a:cubicBezTo>
                    <a:pt x="1102" y="1846"/>
                    <a:pt x="1757" y="1742"/>
                    <a:pt x="2084" y="1935"/>
                  </a:cubicBezTo>
                  <a:cubicBezTo>
                    <a:pt x="2367" y="2084"/>
                    <a:pt x="2442" y="2352"/>
                    <a:pt x="2531" y="2337"/>
                  </a:cubicBezTo>
                  <a:cubicBezTo>
                    <a:pt x="2293" y="2069"/>
                    <a:pt x="2084" y="1771"/>
                    <a:pt x="1980" y="1414"/>
                  </a:cubicBezTo>
                  <a:cubicBezTo>
                    <a:pt x="1608" y="208"/>
                    <a:pt x="1" y="0"/>
                    <a:pt x="313" y="1355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28"/>
            <p:cNvSpPr/>
            <p:nvPr/>
          </p:nvSpPr>
          <p:spPr>
            <a:xfrm>
              <a:off x="3081375" y="2708650"/>
              <a:ext cx="79275" cy="87825"/>
            </a:xfrm>
            <a:custGeom>
              <a:avLst/>
              <a:gdLst/>
              <a:ahLst/>
              <a:cxnLst/>
              <a:rect l="l" t="t" r="r" b="b"/>
              <a:pathLst>
                <a:path w="3171" h="3513" extrusionOk="0">
                  <a:moveTo>
                    <a:pt x="1" y="789"/>
                  </a:moveTo>
                  <a:cubicBezTo>
                    <a:pt x="75" y="1578"/>
                    <a:pt x="477" y="2441"/>
                    <a:pt x="908" y="2932"/>
                  </a:cubicBezTo>
                  <a:cubicBezTo>
                    <a:pt x="1310" y="3424"/>
                    <a:pt x="1295" y="3513"/>
                    <a:pt x="1459" y="2962"/>
                  </a:cubicBezTo>
                  <a:cubicBezTo>
                    <a:pt x="1638" y="2411"/>
                    <a:pt x="2233" y="2322"/>
                    <a:pt x="2546" y="2530"/>
                  </a:cubicBezTo>
                  <a:cubicBezTo>
                    <a:pt x="2873" y="2739"/>
                    <a:pt x="2933" y="3126"/>
                    <a:pt x="3037" y="2917"/>
                  </a:cubicBezTo>
                  <a:cubicBezTo>
                    <a:pt x="3126" y="2709"/>
                    <a:pt x="3171" y="2337"/>
                    <a:pt x="3037" y="1995"/>
                  </a:cubicBezTo>
                  <a:cubicBezTo>
                    <a:pt x="2903" y="1667"/>
                    <a:pt x="358" y="0"/>
                    <a:pt x="1" y="78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28"/>
            <p:cNvSpPr/>
            <p:nvPr/>
          </p:nvSpPr>
          <p:spPr>
            <a:xfrm>
              <a:off x="3081375" y="2708650"/>
              <a:ext cx="78925" cy="71100"/>
            </a:xfrm>
            <a:custGeom>
              <a:avLst/>
              <a:gdLst/>
              <a:ahLst/>
              <a:cxnLst/>
              <a:rect l="l" t="t" r="r" b="b"/>
              <a:pathLst>
                <a:path w="3157" h="2844" extrusionOk="0">
                  <a:moveTo>
                    <a:pt x="1" y="789"/>
                  </a:moveTo>
                  <a:cubicBezTo>
                    <a:pt x="15" y="982"/>
                    <a:pt x="60" y="1176"/>
                    <a:pt x="105" y="1369"/>
                  </a:cubicBezTo>
                  <a:cubicBezTo>
                    <a:pt x="358" y="1533"/>
                    <a:pt x="715" y="1518"/>
                    <a:pt x="998" y="1489"/>
                  </a:cubicBezTo>
                  <a:cubicBezTo>
                    <a:pt x="1459" y="1444"/>
                    <a:pt x="2784" y="2024"/>
                    <a:pt x="2918" y="2530"/>
                  </a:cubicBezTo>
                  <a:cubicBezTo>
                    <a:pt x="2963" y="2679"/>
                    <a:pt x="3007" y="2784"/>
                    <a:pt x="3067" y="2843"/>
                  </a:cubicBezTo>
                  <a:cubicBezTo>
                    <a:pt x="3141" y="2620"/>
                    <a:pt x="3156" y="2292"/>
                    <a:pt x="3037" y="1995"/>
                  </a:cubicBezTo>
                  <a:cubicBezTo>
                    <a:pt x="2903" y="1667"/>
                    <a:pt x="358" y="0"/>
                    <a:pt x="1" y="789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28"/>
            <p:cNvSpPr/>
            <p:nvPr/>
          </p:nvSpPr>
          <p:spPr>
            <a:xfrm>
              <a:off x="3073550" y="2644625"/>
              <a:ext cx="97900" cy="130650"/>
            </a:xfrm>
            <a:custGeom>
              <a:avLst/>
              <a:gdLst/>
              <a:ahLst/>
              <a:cxnLst/>
              <a:rect l="l" t="t" r="r" b="b"/>
              <a:pathLst>
                <a:path w="3916" h="5226" extrusionOk="0">
                  <a:moveTo>
                    <a:pt x="879" y="611"/>
                  </a:moveTo>
                  <a:cubicBezTo>
                    <a:pt x="522" y="1073"/>
                    <a:pt x="1" y="2427"/>
                    <a:pt x="135" y="3082"/>
                  </a:cubicBezTo>
                  <a:cubicBezTo>
                    <a:pt x="284" y="3737"/>
                    <a:pt x="894" y="3722"/>
                    <a:pt x="1355" y="3677"/>
                  </a:cubicBezTo>
                  <a:cubicBezTo>
                    <a:pt x="1802" y="3633"/>
                    <a:pt x="3142" y="4213"/>
                    <a:pt x="3276" y="4719"/>
                  </a:cubicBezTo>
                  <a:cubicBezTo>
                    <a:pt x="3410" y="5225"/>
                    <a:pt x="3603" y="5121"/>
                    <a:pt x="3692" y="4972"/>
                  </a:cubicBezTo>
                  <a:cubicBezTo>
                    <a:pt x="3782" y="4838"/>
                    <a:pt x="3856" y="4719"/>
                    <a:pt x="3886" y="4094"/>
                  </a:cubicBezTo>
                  <a:cubicBezTo>
                    <a:pt x="3916" y="3484"/>
                    <a:pt x="1772" y="1"/>
                    <a:pt x="879" y="61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28"/>
            <p:cNvSpPr/>
            <p:nvPr/>
          </p:nvSpPr>
          <p:spPr>
            <a:xfrm>
              <a:off x="3088825" y="2644625"/>
              <a:ext cx="82625" cy="125075"/>
            </a:xfrm>
            <a:custGeom>
              <a:avLst/>
              <a:gdLst/>
              <a:ahLst/>
              <a:cxnLst/>
              <a:rect l="l" t="t" r="r" b="b"/>
              <a:pathLst>
                <a:path w="3305" h="5003" extrusionOk="0">
                  <a:moveTo>
                    <a:pt x="268" y="611"/>
                  </a:moveTo>
                  <a:cubicBezTo>
                    <a:pt x="179" y="715"/>
                    <a:pt x="90" y="879"/>
                    <a:pt x="0" y="1058"/>
                  </a:cubicBezTo>
                  <a:cubicBezTo>
                    <a:pt x="30" y="1594"/>
                    <a:pt x="923" y="1787"/>
                    <a:pt x="1355" y="2204"/>
                  </a:cubicBezTo>
                  <a:cubicBezTo>
                    <a:pt x="1801" y="2621"/>
                    <a:pt x="2784" y="3811"/>
                    <a:pt x="2933" y="4303"/>
                  </a:cubicBezTo>
                  <a:cubicBezTo>
                    <a:pt x="3081" y="4794"/>
                    <a:pt x="3081" y="5002"/>
                    <a:pt x="3141" y="4883"/>
                  </a:cubicBezTo>
                  <a:cubicBezTo>
                    <a:pt x="3200" y="4764"/>
                    <a:pt x="3260" y="4585"/>
                    <a:pt x="3275" y="4094"/>
                  </a:cubicBezTo>
                  <a:cubicBezTo>
                    <a:pt x="3305" y="3484"/>
                    <a:pt x="1161" y="1"/>
                    <a:pt x="268" y="61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28"/>
            <p:cNvSpPr/>
            <p:nvPr/>
          </p:nvSpPr>
          <p:spPr>
            <a:xfrm>
              <a:off x="3089200" y="2629375"/>
              <a:ext cx="108300" cy="134000"/>
            </a:xfrm>
            <a:custGeom>
              <a:avLst/>
              <a:gdLst/>
              <a:ahLst/>
              <a:cxnLst/>
              <a:rect l="l" t="t" r="r" b="b"/>
              <a:pathLst>
                <a:path w="4332" h="5360" extrusionOk="0">
                  <a:moveTo>
                    <a:pt x="253" y="1028"/>
                  </a:moveTo>
                  <a:cubicBezTo>
                    <a:pt x="834" y="417"/>
                    <a:pt x="1295" y="1"/>
                    <a:pt x="2144" y="15"/>
                  </a:cubicBezTo>
                  <a:cubicBezTo>
                    <a:pt x="2977" y="30"/>
                    <a:pt x="3156" y="268"/>
                    <a:pt x="3513" y="447"/>
                  </a:cubicBezTo>
                  <a:cubicBezTo>
                    <a:pt x="3885" y="611"/>
                    <a:pt x="4332" y="3662"/>
                    <a:pt x="4108" y="4198"/>
                  </a:cubicBezTo>
                  <a:cubicBezTo>
                    <a:pt x="3885" y="4719"/>
                    <a:pt x="3751" y="4660"/>
                    <a:pt x="3438" y="5017"/>
                  </a:cubicBezTo>
                  <a:cubicBezTo>
                    <a:pt x="3111" y="5359"/>
                    <a:pt x="3051" y="4957"/>
                    <a:pt x="3051" y="4406"/>
                  </a:cubicBezTo>
                  <a:cubicBezTo>
                    <a:pt x="3037" y="3856"/>
                    <a:pt x="2039" y="2858"/>
                    <a:pt x="1578" y="2412"/>
                  </a:cubicBezTo>
                  <a:cubicBezTo>
                    <a:pt x="1116" y="1965"/>
                    <a:pt x="0" y="1742"/>
                    <a:pt x="253" y="1028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28"/>
            <p:cNvSpPr/>
            <p:nvPr/>
          </p:nvSpPr>
          <p:spPr>
            <a:xfrm>
              <a:off x="3155425" y="2631225"/>
              <a:ext cx="42075" cy="119125"/>
            </a:xfrm>
            <a:custGeom>
              <a:avLst/>
              <a:gdLst/>
              <a:ahLst/>
              <a:cxnLst/>
              <a:rect l="l" t="t" r="r" b="b"/>
              <a:pathLst>
                <a:path w="1683" h="4765" extrusionOk="0">
                  <a:moveTo>
                    <a:pt x="90" y="1"/>
                  </a:moveTo>
                  <a:cubicBezTo>
                    <a:pt x="447" y="90"/>
                    <a:pt x="611" y="239"/>
                    <a:pt x="864" y="373"/>
                  </a:cubicBezTo>
                  <a:cubicBezTo>
                    <a:pt x="1236" y="537"/>
                    <a:pt x="1683" y="3588"/>
                    <a:pt x="1459" y="4124"/>
                  </a:cubicBezTo>
                  <a:cubicBezTo>
                    <a:pt x="1281" y="4541"/>
                    <a:pt x="1162" y="4586"/>
                    <a:pt x="968" y="4764"/>
                  </a:cubicBezTo>
                  <a:cubicBezTo>
                    <a:pt x="953" y="4705"/>
                    <a:pt x="968" y="4615"/>
                    <a:pt x="983" y="4481"/>
                  </a:cubicBezTo>
                  <a:cubicBezTo>
                    <a:pt x="1057" y="4079"/>
                    <a:pt x="656" y="2844"/>
                    <a:pt x="417" y="1847"/>
                  </a:cubicBezTo>
                  <a:cubicBezTo>
                    <a:pt x="239" y="1088"/>
                    <a:pt x="1" y="343"/>
                    <a:pt x="90" y="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28"/>
            <p:cNvSpPr/>
            <p:nvPr/>
          </p:nvSpPr>
          <p:spPr>
            <a:xfrm>
              <a:off x="3161750" y="2629000"/>
              <a:ext cx="86350" cy="115750"/>
            </a:xfrm>
            <a:custGeom>
              <a:avLst/>
              <a:gdLst/>
              <a:ahLst/>
              <a:cxnLst/>
              <a:rect l="l" t="t" r="r" b="b"/>
              <a:pathLst>
                <a:path w="3454" h="4630" extrusionOk="0">
                  <a:moveTo>
                    <a:pt x="2323" y="432"/>
                  </a:moveTo>
                  <a:cubicBezTo>
                    <a:pt x="1876" y="179"/>
                    <a:pt x="909" y="1"/>
                    <a:pt x="447" y="16"/>
                  </a:cubicBezTo>
                  <a:cubicBezTo>
                    <a:pt x="1" y="16"/>
                    <a:pt x="283" y="924"/>
                    <a:pt x="492" y="1832"/>
                  </a:cubicBezTo>
                  <a:cubicBezTo>
                    <a:pt x="700" y="2754"/>
                    <a:pt x="1043" y="3856"/>
                    <a:pt x="968" y="4228"/>
                  </a:cubicBezTo>
                  <a:cubicBezTo>
                    <a:pt x="879" y="4585"/>
                    <a:pt x="834" y="4630"/>
                    <a:pt x="1846" y="4377"/>
                  </a:cubicBezTo>
                  <a:cubicBezTo>
                    <a:pt x="2873" y="4124"/>
                    <a:pt x="3454" y="1817"/>
                    <a:pt x="2323" y="432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28"/>
            <p:cNvSpPr/>
            <p:nvPr/>
          </p:nvSpPr>
          <p:spPr>
            <a:xfrm>
              <a:off x="3206400" y="2638300"/>
              <a:ext cx="39100" cy="97150"/>
            </a:xfrm>
            <a:custGeom>
              <a:avLst/>
              <a:gdLst/>
              <a:ahLst/>
              <a:cxnLst/>
              <a:rect l="l" t="t" r="r" b="b"/>
              <a:pathLst>
                <a:path w="1564" h="3886" extrusionOk="0">
                  <a:moveTo>
                    <a:pt x="537" y="60"/>
                  </a:moveTo>
                  <a:cubicBezTo>
                    <a:pt x="492" y="45"/>
                    <a:pt x="432" y="16"/>
                    <a:pt x="388" y="1"/>
                  </a:cubicBezTo>
                  <a:cubicBezTo>
                    <a:pt x="239" y="165"/>
                    <a:pt x="477" y="700"/>
                    <a:pt x="343" y="1742"/>
                  </a:cubicBezTo>
                  <a:cubicBezTo>
                    <a:pt x="194" y="2814"/>
                    <a:pt x="1" y="3424"/>
                    <a:pt x="328" y="3886"/>
                  </a:cubicBezTo>
                  <a:cubicBezTo>
                    <a:pt x="1177" y="3335"/>
                    <a:pt x="1564" y="1326"/>
                    <a:pt x="537" y="6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28"/>
            <p:cNvSpPr/>
            <p:nvPr/>
          </p:nvSpPr>
          <p:spPr>
            <a:xfrm>
              <a:off x="3209375" y="2636825"/>
              <a:ext cx="111300" cy="130625"/>
            </a:xfrm>
            <a:custGeom>
              <a:avLst/>
              <a:gdLst/>
              <a:ahLst/>
              <a:cxnLst/>
              <a:rect l="l" t="t" r="r" b="b"/>
              <a:pathLst>
                <a:path w="4452" h="5225" extrusionOk="0">
                  <a:moveTo>
                    <a:pt x="4154" y="1920"/>
                  </a:moveTo>
                  <a:cubicBezTo>
                    <a:pt x="3514" y="1251"/>
                    <a:pt x="1936" y="387"/>
                    <a:pt x="1102" y="224"/>
                  </a:cubicBezTo>
                  <a:cubicBezTo>
                    <a:pt x="1" y="0"/>
                    <a:pt x="656" y="432"/>
                    <a:pt x="447" y="1980"/>
                  </a:cubicBezTo>
                  <a:cubicBezTo>
                    <a:pt x="254" y="3320"/>
                    <a:pt x="1" y="3945"/>
                    <a:pt x="790" y="4451"/>
                  </a:cubicBezTo>
                  <a:cubicBezTo>
                    <a:pt x="1906" y="5165"/>
                    <a:pt x="3052" y="5225"/>
                    <a:pt x="3707" y="4228"/>
                  </a:cubicBezTo>
                  <a:cubicBezTo>
                    <a:pt x="4451" y="3096"/>
                    <a:pt x="4377" y="2159"/>
                    <a:pt x="4154" y="192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28"/>
            <p:cNvSpPr/>
            <p:nvPr/>
          </p:nvSpPr>
          <p:spPr>
            <a:xfrm>
              <a:off x="3258875" y="2680725"/>
              <a:ext cx="61800" cy="83000"/>
            </a:xfrm>
            <a:custGeom>
              <a:avLst/>
              <a:gdLst/>
              <a:ahLst/>
              <a:cxnLst/>
              <a:rect l="l" t="t" r="r" b="b"/>
              <a:pathLst>
                <a:path w="2472" h="3320" extrusionOk="0">
                  <a:moveTo>
                    <a:pt x="2174" y="164"/>
                  </a:moveTo>
                  <a:cubicBezTo>
                    <a:pt x="2114" y="105"/>
                    <a:pt x="2055" y="60"/>
                    <a:pt x="1995" y="1"/>
                  </a:cubicBezTo>
                  <a:cubicBezTo>
                    <a:pt x="1668" y="75"/>
                    <a:pt x="1965" y="745"/>
                    <a:pt x="1117" y="2025"/>
                  </a:cubicBezTo>
                  <a:cubicBezTo>
                    <a:pt x="819" y="2472"/>
                    <a:pt x="164" y="2665"/>
                    <a:pt x="1" y="3186"/>
                  </a:cubicBezTo>
                  <a:cubicBezTo>
                    <a:pt x="685" y="3320"/>
                    <a:pt x="1310" y="3112"/>
                    <a:pt x="1727" y="2472"/>
                  </a:cubicBezTo>
                  <a:cubicBezTo>
                    <a:pt x="2471" y="1340"/>
                    <a:pt x="2397" y="403"/>
                    <a:pt x="2174" y="164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28"/>
            <p:cNvSpPr/>
            <p:nvPr/>
          </p:nvSpPr>
          <p:spPr>
            <a:xfrm>
              <a:off x="3261475" y="2683700"/>
              <a:ext cx="262000" cy="182750"/>
            </a:xfrm>
            <a:custGeom>
              <a:avLst/>
              <a:gdLst/>
              <a:ahLst/>
              <a:cxnLst/>
              <a:rect l="l" t="t" r="r" b="b"/>
              <a:pathLst>
                <a:path w="10480" h="7310" extrusionOk="0">
                  <a:moveTo>
                    <a:pt x="2367" y="120"/>
                  </a:moveTo>
                  <a:cubicBezTo>
                    <a:pt x="4169" y="462"/>
                    <a:pt x="8530" y="4377"/>
                    <a:pt x="9497" y="5761"/>
                  </a:cubicBezTo>
                  <a:cubicBezTo>
                    <a:pt x="10480" y="7146"/>
                    <a:pt x="10197" y="7309"/>
                    <a:pt x="9393" y="6595"/>
                  </a:cubicBezTo>
                  <a:cubicBezTo>
                    <a:pt x="8574" y="5865"/>
                    <a:pt x="8024" y="5925"/>
                    <a:pt x="8173" y="6267"/>
                  </a:cubicBezTo>
                  <a:cubicBezTo>
                    <a:pt x="8321" y="6625"/>
                    <a:pt x="8158" y="6714"/>
                    <a:pt x="7369" y="6297"/>
                  </a:cubicBezTo>
                  <a:cubicBezTo>
                    <a:pt x="6580" y="5895"/>
                    <a:pt x="5463" y="6223"/>
                    <a:pt x="4511" y="6178"/>
                  </a:cubicBezTo>
                  <a:cubicBezTo>
                    <a:pt x="3573" y="6133"/>
                    <a:pt x="507" y="6029"/>
                    <a:pt x="150" y="3737"/>
                  </a:cubicBezTo>
                  <a:cubicBezTo>
                    <a:pt x="1" y="2859"/>
                    <a:pt x="924" y="2680"/>
                    <a:pt x="1296" y="2129"/>
                  </a:cubicBezTo>
                  <a:cubicBezTo>
                    <a:pt x="2263" y="656"/>
                    <a:pt x="1727" y="1"/>
                    <a:pt x="2367" y="12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28"/>
            <p:cNvSpPr/>
            <p:nvPr/>
          </p:nvSpPr>
          <p:spPr>
            <a:xfrm>
              <a:off x="3312825" y="2739525"/>
              <a:ext cx="139950" cy="95650"/>
            </a:xfrm>
            <a:custGeom>
              <a:avLst/>
              <a:gdLst/>
              <a:ahLst/>
              <a:cxnLst/>
              <a:rect l="l" t="t" r="r" b="b"/>
              <a:pathLst>
                <a:path w="5598" h="3826" extrusionOk="0">
                  <a:moveTo>
                    <a:pt x="5240" y="3141"/>
                  </a:moveTo>
                  <a:cubicBezTo>
                    <a:pt x="4868" y="3826"/>
                    <a:pt x="3022" y="3216"/>
                    <a:pt x="2129" y="3201"/>
                  </a:cubicBezTo>
                  <a:cubicBezTo>
                    <a:pt x="1236" y="3201"/>
                    <a:pt x="1" y="1861"/>
                    <a:pt x="269" y="923"/>
                  </a:cubicBezTo>
                  <a:cubicBezTo>
                    <a:pt x="522" y="0"/>
                    <a:pt x="2442" y="224"/>
                    <a:pt x="3186" y="760"/>
                  </a:cubicBezTo>
                  <a:cubicBezTo>
                    <a:pt x="3930" y="1310"/>
                    <a:pt x="5598" y="2471"/>
                    <a:pt x="5240" y="314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28"/>
            <p:cNvSpPr/>
            <p:nvPr/>
          </p:nvSpPr>
          <p:spPr>
            <a:xfrm>
              <a:off x="3422600" y="2784925"/>
              <a:ext cx="19375" cy="19375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209" y="105"/>
                  </a:moveTo>
                  <a:cubicBezTo>
                    <a:pt x="373" y="0"/>
                    <a:pt x="581" y="60"/>
                    <a:pt x="671" y="224"/>
                  </a:cubicBezTo>
                  <a:cubicBezTo>
                    <a:pt x="775" y="373"/>
                    <a:pt x="715" y="581"/>
                    <a:pt x="552" y="670"/>
                  </a:cubicBezTo>
                  <a:cubicBezTo>
                    <a:pt x="403" y="774"/>
                    <a:pt x="194" y="715"/>
                    <a:pt x="90" y="551"/>
                  </a:cubicBezTo>
                  <a:cubicBezTo>
                    <a:pt x="1" y="402"/>
                    <a:pt x="60" y="194"/>
                    <a:pt x="209" y="105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28"/>
            <p:cNvSpPr/>
            <p:nvPr/>
          </p:nvSpPr>
          <p:spPr>
            <a:xfrm>
              <a:off x="3243250" y="2686300"/>
              <a:ext cx="40575" cy="63300"/>
            </a:xfrm>
            <a:custGeom>
              <a:avLst/>
              <a:gdLst/>
              <a:ahLst/>
              <a:cxnLst/>
              <a:rect l="l" t="t" r="r" b="b"/>
              <a:pathLst>
                <a:path w="1623" h="2532" extrusionOk="0">
                  <a:moveTo>
                    <a:pt x="1534" y="1043"/>
                  </a:moveTo>
                  <a:cubicBezTo>
                    <a:pt x="1310" y="701"/>
                    <a:pt x="730" y="254"/>
                    <a:pt x="432" y="135"/>
                  </a:cubicBezTo>
                  <a:cubicBezTo>
                    <a:pt x="30" y="1"/>
                    <a:pt x="268" y="224"/>
                    <a:pt x="179" y="924"/>
                  </a:cubicBezTo>
                  <a:cubicBezTo>
                    <a:pt x="90" y="1534"/>
                    <a:pt x="0" y="1817"/>
                    <a:pt x="283" y="2085"/>
                  </a:cubicBezTo>
                  <a:cubicBezTo>
                    <a:pt x="685" y="2457"/>
                    <a:pt x="1102" y="2531"/>
                    <a:pt x="1340" y="2085"/>
                  </a:cubicBezTo>
                  <a:cubicBezTo>
                    <a:pt x="1623" y="1594"/>
                    <a:pt x="1608" y="1162"/>
                    <a:pt x="1534" y="1043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28"/>
            <p:cNvSpPr/>
            <p:nvPr/>
          </p:nvSpPr>
          <p:spPr>
            <a:xfrm>
              <a:off x="3187425" y="2671800"/>
              <a:ext cx="27200" cy="53975"/>
            </a:xfrm>
            <a:custGeom>
              <a:avLst/>
              <a:gdLst/>
              <a:ahLst/>
              <a:cxnLst/>
              <a:rect l="l" t="t" r="r" b="b"/>
              <a:pathLst>
                <a:path w="1088" h="2159" extrusionOk="0">
                  <a:moveTo>
                    <a:pt x="730" y="328"/>
                  </a:moveTo>
                  <a:cubicBezTo>
                    <a:pt x="596" y="179"/>
                    <a:pt x="283" y="45"/>
                    <a:pt x="150" y="15"/>
                  </a:cubicBezTo>
                  <a:cubicBezTo>
                    <a:pt x="1" y="0"/>
                    <a:pt x="90" y="432"/>
                    <a:pt x="150" y="864"/>
                  </a:cubicBezTo>
                  <a:cubicBezTo>
                    <a:pt x="224" y="1281"/>
                    <a:pt x="328" y="1816"/>
                    <a:pt x="298" y="1980"/>
                  </a:cubicBezTo>
                  <a:cubicBezTo>
                    <a:pt x="269" y="2144"/>
                    <a:pt x="254" y="2159"/>
                    <a:pt x="566" y="2099"/>
                  </a:cubicBezTo>
                  <a:cubicBezTo>
                    <a:pt x="894" y="2040"/>
                    <a:pt x="1087" y="1027"/>
                    <a:pt x="730" y="32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28"/>
            <p:cNvSpPr/>
            <p:nvPr/>
          </p:nvSpPr>
          <p:spPr>
            <a:xfrm>
              <a:off x="3137575" y="2674025"/>
              <a:ext cx="34625" cy="61425"/>
            </a:xfrm>
            <a:custGeom>
              <a:avLst/>
              <a:gdLst/>
              <a:ahLst/>
              <a:cxnLst/>
              <a:rect l="l" t="t" r="r" b="b"/>
              <a:pathLst>
                <a:path w="1385" h="2457" extrusionOk="0">
                  <a:moveTo>
                    <a:pt x="15" y="373"/>
                  </a:moveTo>
                  <a:cubicBezTo>
                    <a:pt x="149" y="150"/>
                    <a:pt x="253" y="1"/>
                    <a:pt x="506" y="60"/>
                  </a:cubicBezTo>
                  <a:cubicBezTo>
                    <a:pt x="744" y="120"/>
                    <a:pt x="819" y="239"/>
                    <a:pt x="938" y="343"/>
                  </a:cubicBezTo>
                  <a:cubicBezTo>
                    <a:pt x="1057" y="447"/>
                    <a:pt x="1384" y="1802"/>
                    <a:pt x="1355" y="2010"/>
                  </a:cubicBezTo>
                  <a:cubicBezTo>
                    <a:pt x="1325" y="2233"/>
                    <a:pt x="1280" y="2189"/>
                    <a:pt x="1221" y="2323"/>
                  </a:cubicBezTo>
                  <a:cubicBezTo>
                    <a:pt x="1146" y="2457"/>
                    <a:pt x="1102" y="2278"/>
                    <a:pt x="1057" y="2040"/>
                  </a:cubicBezTo>
                  <a:cubicBezTo>
                    <a:pt x="1027" y="1802"/>
                    <a:pt x="670" y="1296"/>
                    <a:pt x="491" y="1072"/>
                  </a:cubicBezTo>
                  <a:cubicBezTo>
                    <a:pt x="328" y="834"/>
                    <a:pt x="0" y="671"/>
                    <a:pt x="15" y="373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28"/>
            <p:cNvSpPr/>
            <p:nvPr/>
          </p:nvSpPr>
          <p:spPr>
            <a:xfrm>
              <a:off x="3106675" y="2701950"/>
              <a:ext cx="50275" cy="52475"/>
            </a:xfrm>
            <a:custGeom>
              <a:avLst/>
              <a:gdLst/>
              <a:ahLst/>
              <a:cxnLst/>
              <a:rect l="l" t="t" r="r" b="b"/>
              <a:pathLst>
                <a:path w="2011" h="2099" extrusionOk="0">
                  <a:moveTo>
                    <a:pt x="194" y="208"/>
                  </a:moveTo>
                  <a:cubicBezTo>
                    <a:pt x="164" y="402"/>
                    <a:pt x="1" y="759"/>
                    <a:pt x="194" y="1042"/>
                  </a:cubicBezTo>
                  <a:cubicBezTo>
                    <a:pt x="403" y="1325"/>
                    <a:pt x="641" y="1355"/>
                    <a:pt x="804" y="1355"/>
                  </a:cubicBezTo>
                  <a:cubicBezTo>
                    <a:pt x="968" y="1355"/>
                    <a:pt x="1623" y="1667"/>
                    <a:pt x="1787" y="1876"/>
                  </a:cubicBezTo>
                  <a:cubicBezTo>
                    <a:pt x="1936" y="2099"/>
                    <a:pt x="1995" y="2069"/>
                    <a:pt x="1995" y="2010"/>
                  </a:cubicBezTo>
                  <a:cubicBezTo>
                    <a:pt x="2010" y="1950"/>
                    <a:pt x="2010" y="1905"/>
                    <a:pt x="1891" y="1652"/>
                  </a:cubicBezTo>
                  <a:cubicBezTo>
                    <a:pt x="1772" y="1384"/>
                    <a:pt x="432" y="0"/>
                    <a:pt x="194" y="208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28"/>
            <p:cNvSpPr/>
            <p:nvPr/>
          </p:nvSpPr>
          <p:spPr>
            <a:xfrm>
              <a:off x="3103700" y="2747350"/>
              <a:ext cx="43925" cy="31275"/>
            </a:xfrm>
            <a:custGeom>
              <a:avLst/>
              <a:gdLst/>
              <a:ahLst/>
              <a:cxnLst/>
              <a:rect l="l" t="t" r="r" b="b"/>
              <a:pathLst>
                <a:path w="1757" h="1251" extrusionOk="0">
                  <a:moveTo>
                    <a:pt x="60" y="491"/>
                  </a:moveTo>
                  <a:cubicBezTo>
                    <a:pt x="1" y="744"/>
                    <a:pt x="149" y="982"/>
                    <a:pt x="328" y="1102"/>
                  </a:cubicBezTo>
                  <a:cubicBezTo>
                    <a:pt x="522" y="1221"/>
                    <a:pt x="492" y="1250"/>
                    <a:pt x="670" y="1042"/>
                  </a:cubicBezTo>
                  <a:cubicBezTo>
                    <a:pt x="834" y="834"/>
                    <a:pt x="1206" y="729"/>
                    <a:pt x="1370" y="759"/>
                  </a:cubicBezTo>
                  <a:cubicBezTo>
                    <a:pt x="1534" y="789"/>
                    <a:pt x="1519" y="908"/>
                    <a:pt x="1608" y="834"/>
                  </a:cubicBezTo>
                  <a:cubicBezTo>
                    <a:pt x="1697" y="744"/>
                    <a:pt x="1757" y="715"/>
                    <a:pt x="1489" y="476"/>
                  </a:cubicBezTo>
                  <a:cubicBezTo>
                    <a:pt x="1206" y="223"/>
                    <a:pt x="432" y="0"/>
                    <a:pt x="60" y="49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28"/>
            <p:cNvSpPr/>
            <p:nvPr/>
          </p:nvSpPr>
          <p:spPr>
            <a:xfrm>
              <a:off x="3091425" y="3179750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462" y="715"/>
                  </a:moveTo>
                  <a:cubicBezTo>
                    <a:pt x="358" y="774"/>
                    <a:pt x="194" y="670"/>
                    <a:pt x="105" y="477"/>
                  </a:cubicBezTo>
                  <a:cubicBezTo>
                    <a:pt x="0" y="298"/>
                    <a:pt x="0" y="105"/>
                    <a:pt x="105" y="60"/>
                  </a:cubicBezTo>
                  <a:cubicBezTo>
                    <a:pt x="209" y="0"/>
                    <a:pt x="358" y="105"/>
                    <a:pt x="462" y="298"/>
                  </a:cubicBezTo>
                  <a:cubicBezTo>
                    <a:pt x="551" y="477"/>
                    <a:pt x="551" y="670"/>
                    <a:pt x="462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28"/>
            <p:cNvSpPr/>
            <p:nvPr/>
          </p:nvSpPr>
          <p:spPr>
            <a:xfrm>
              <a:off x="3184075" y="316150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50" y="760"/>
                  </a:moveTo>
                  <a:cubicBezTo>
                    <a:pt x="45" y="730"/>
                    <a:pt x="1" y="537"/>
                    <a:pt x="60" y="343"/>
                  </a:cubicBezTo>
                  <a:cubicBezTo>
                    <a:pt x="105" y="150"/>
                    <a:pt x="239" y="1"/>
                    <a:pt x="343" y="31"/>
                  </a:cubicBezTo>
                  <a:cubicBezTo>
                    <a:pt x="447" y="61"/>
                    <a:pt x="492" y="239"/>
                    <a:pt x="432" y="448"/>
                  </a:cubicBezTo>
                  <a:cubicBezTo>
                    <a:pt x="388" y="641"/>
                    <a:pt x="254" y="790"/>
                    <a:pt x="150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28"/>
            <p:cNvSpPr/>
            <p:nvPr/>
          </p:nvSpPr>
          <p:spPr>
            <a:xfrm>
              <a:off x="3276000" y="283740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59"/>
                  </a:moveTo>
                  <a:cubicBezTo>
                    <a:pt x="45" y="730"/>
                    <a:pt x="0" y="551"/>
                    <a:pt x="45" y="343"/>
                  </a:cubicBezTo>
                  <a:cubicBezTo>
                    <a:pt x="104" y="149"/>
                    <a:pt x="238" y="0"/>
                    <a:pt x="343" y="30"/>
                  </a:cubicBezTo>
                  <a:cubicBezTo>
                    <a:pt x="447" y="60"/>
                    <a:pt x="491" y="253"/>
                    <a:pt x="432" y="447"/>
                  </a:cubicBezTo>
                  <a:cubicBezTo>
                    <a:pt x="387" y="655"/>
                    <a:pt x="253" y="789"/>
                    <a:pt x="14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28"/>
            <p:cNvSpPr/>
            <p:nvPr/>
          </p:nvSpPr>
          <p:spPr>
            <a:xfrm>
              <a:off x="3215700" y="2761475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150" y="760"/>
                  </a:moveTo>
                  <a:cubicBezTo>
                    <a:pt x="31" y="730"/>
                    <a:pt x="1" y="537"/>
                    <a:pt x="46" y="343"/>
                  </a:cubicBezTo>
                  <a:cubicBezTo>
                    <a:pt x="105" y="135"/>
                    <a:pt x="224" y="1"/>
                    <a:pt x="328" y="30"/>
                  </a:cubicBezTo>
                  <a:cubicBezTo>
                    <a:pt x="447" y="60"/>
                    <a:pt x="477" y="239"/>
                    <a:pt x="433" y="447"/>
                  </a:cubicBezTo>
                  <a:cubicBezTo>
                    <a:pt x="373" y="641"/>
                    <a:pt x="254" y="775"/>
                    <a:pt x="150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28"/>
            <p:cNvSpPr/>
            <p:nvPr/>
          </p:nvSpPr>
          <p:spPr>
            <a:xfrm>
              <a:off x="2837275" y="2732450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760"/>
                  </a:moveTo>
                  <a:cubicBezTo>
                    <a:pt x="45" y="730"/>
                    <a:pt x="0" y="537"/>
                    <a:pt x="45" y="343"/>
                  </a:cubicBezTo>
                  <a:cubicBezTo>
                    <a:pt x="104" y="135"/>
                    <a:pt x="223" y="1"/>
                    <a:pt x="342" y="30"/>
                  </a:cubicBezTo>
                  <a:cubicBezTo>
                    <a:pt x="447" y="60"/>
                    <a:pt x="491" y="239"/>
                    <a:pt x="432" y="432"/>
                  </a:cubicBezTo>
                  <a:cubicBezTo>
                    <a:pt x="387" y="641"/>
                    <a:pt x="253" y="775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28"/>
            <p:cNvSpPr/>
            <p:nvPr/>
          </p:nvSpPr>
          <p:spPr>
            <a:xfrm>
              <a:off x="2702925" y="2724650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49" y="744"/>
                  </a:moveTo>
                  <a:cubicBezTo>
                    <a:pt x="30" y="729"/>
                    <a:pt x="1" y="536"/>
                    <a:pt x="45" y="342"/>
                  </a:cubicBezTo>
                  <a:cubicBezTo>
                    <a:pt x="105" y="134"/>
                    <a:pt x="224" y="0"/>
                    <a:pt x="328" y="30"/>
                  </a:cubicBezTo>
                  <a:cubicBezTo>
                    <a:pt x="447" y="45"/>
                    <a:pt x="477" y="238"/>
                    <a:pt x="432" y="432"/>
                  </a:cubicBezTo>
                  <a:cubicBezTo>
                    <a:pt x="373" y="640"/>
                    <a:pt x="254" y="774"/>
                    <a:pt x="149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28"/>
            <p:cNvSpPr/>
            <p:nvPr/>
          </p:nvSpPr>
          <p:spPr>
            <a:xfrm>
              <a:off x="2613625" y="28437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759"/>
                  </a:moveTo>
                  <a:cubicBezTo>
                    <a:pt x="45" y="730"/>
                    <a:pt x="0" y="536"/>
                    <a:pt x="45" y="343"/>
                  </a:cubicBezTo>
                  <a:cubicBezTo>
                    <a:pt x="104" y="134"/>
                    <a:pt x="238" y="0"/>
                    <a:pt x="343" y="30"/>
                  </a:cubicBezTo>
                  <a:cubicBezTo>
                    <a:pt x="447" y="45"/>
                    <a:pt x="491" y="238"/>
                    <a:pt x="432" y="432"/>
                  </a:cubicBezTo>
                  <a:cubicBezTo>
                    <a:pt x="387" y="640"/>
                    <a:pt x="253" y="774"/>
                    <a:pt x="14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28"/>
            <p:cNvSpPr/>
            <p:nvPr/>
          </p:nvSpPr>
          <p:spPr>
            <a:xfrm>
              <a:off x="2520225" y="307740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60"/>
                  </a:moveTo>
                  <a:cubicBezTo>
                    <a:pt x="45" y="730"/>
                    <a:pt x="0" y="552"/>
                    <a:pt x="45" y="343"/>
                  </a:cubicBezTo>
                  <a:cubicBezTo>
                    <a:pt x="104" y="150"/>
                    <a:pt x="238" y="1"/>
                    <a:pt x="343" y="31"/>
                  </a:cubicBezTo>
                  <a:cubicBezTo>
                    <a:pt x="447" y="61"/>
                    <a:pt x="491" y="239"/>
                    <a:pt x="432" y="448"/>
                  </a:cubicBezTo>
                  <a:cubicBezTo>
                    <a:pt x="387" y="641"/>
                    <a:pt x="253" y="790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28"/>
            <p:cNvSpPr/>
            <p:nvPr/>
          </p:nvSpPr>
          <p:spPr>
            <a:xfrm>
              <a:off x="2638550" y="314587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60"/>
                  </a:moveTo>
                  <a:cubicBezTo>
                    <a:pt x="45" y="730"/>
                    <a:pt x="1" y="537"/>
                    <a:pt x="60" y="343"/>
                  </a:cubicBezTo>
                  <a:cubicBezTo>
                    <a:pt x="105" y="150"/>
                    <a:pt x="239" y="1"/>
                    <a:pt x="343" y="31"/>
                  </a:cubicBezTo>
                  <a:cubicBezTo>
                    <a:pt x="447" y="60"/>
                    <a:pt x="492" y="239"/>
                    <a:pt x="447" y="447"/>
                  </a:cubicBezTo>
                  <a:cubicBezTo>
                    <a:pt x="388" y="641"/>
                    <a:pt x="254" y="790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28"/>
            <p:cNvSpPr/>
            <p:nvPr/>
          </p:nvSpPr>
          <p:spPr>
            <a:xfrm>
              <a:off x="3016250" y="318570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50" y="760"/>
                  </a:moveTo>
                  <a:cubicBezTo>
                    <a:pt x="45" y="730"/>
                    <a:pt x="1" y="536"/>
                    <a:pt x="45" y="343"/>
                  </a:cubicBezTo>
                  <a:cubicBezTo>
                    <a:pt x="105" y="149"/>
                    <a:pt x="224" y="1"/>
                    <a:pt x="328" y="30"/>
                  </a:cubicBezTo>
                  <a:cubicBezTo>
                    <a:pt x="447" y="60"/>
                    <a:pt x="492" y="239"/>
                    <a:pt x="432" y="447"/>
                  </a:cubicBezTo>
                  <a:cubicBezTo>
                    <a:pt x="373" y="641"/>
                    <a:pt x="254" y="789"/>
                    <a:pt x="150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28"/>
            <p:cNvSpPr/>
            <p:nvPr/>
          </p:nvSpPr>
          <p:spPr>
            <a:xfrm>
              <a:off x="3404000" y="296577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50" y="745"/>
                  </a:moveTo>
                  <a:cubicBezTo>
                    <a:pt x="45" y="730"/>
                    <a:pt x="1" y="536"/>
                    <a:pt x="60" y="343"/>
                  </a:cubicBezTo>
                  <a:cubicBezTo>
                    <a:pt x="105" y="134"/>
                    <a:pt x="239" y="1"/>
                    <a:pt x="343" y="30"/>
                  </a:cubicBezTo>
                  <a:cubicBezTo>
                    <a:pt x="447" y="60"/>
                    <a:pt x="492" y="239"/>
                    <a:pt x="447" y="432"/>
                  </a:cubicBezTo>
                  <a:cubicBezTo>
                    <a:pt x="388" y="641"/>
                    <a:pt x="269" y="775"/>
                    <a:pt x="150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28"/>
            <p:cNvSpPr/>
            <p:nvPr/>
          </p:nvSpPr>
          <p:spPr>
            <a:xfrm>
              <a:off x="2914675" y="31961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64" y="759"/>
                  </a:moveTo>
                  <a:cubicBezTo>
                    <a:pt x="45" y="730"/>
                    <a:pt x="0" y="536"/>
                    <a:pt x="60" y="343"/>
                  </a:cubicBezTo>
                  <a:cubicBezTo>
                    <a:pt x="104" y="134"/>
                    <a:pt x="238" y="0"/>
                    <a:pt x="342" y="30"/>
                  </a:cubicBezTo>
                  <a:cubicBezTo>
                    <a:pt x="447" y="60"/>
                    <a:pt x="491" y="238"/>
                    <a:pt x="447" y="447"/>
                  </a:cubicBezTo>
                  <a:cubicBezTo>
                    <a:pt x="387" y="640"/>
                    <a:pt x="268" y="774"/>
                    <a:pt x="164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28"/>
            <p:cNvSpPr/>
            <p:nvPr/>
          </p:nvSpPr>
          <p:spPr>
            <a:xfrm>
              <a:off x="2861450" y="3143275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49" y="745"/>
                  </a:moveTo>
                  <a:cubicBezTo>
                    <a:pt x="45" y="715"/>
                    <a:pt x="1" y="536"/>
                    <a:pt x="45" y="343"/>
                  </a:cubicBezTo>
                  <a:cubicBezTo>
                    <a:pt x="105" y="135"/>
                    <a:pt x="224" y="1"/>
                    <a:pt x="328" y="30"/>
                  </a:cubicBezTo>
                  <a:cubicBezTo>
                    <a:pt x="432" y="45"/>
                    <a:pt x="477" y="239"/>
                    <a:pt x="432" y="432"/>
                  </a:cubicBezTo>
                  <a:cubicBezTo>
                    <a:pt x="388" y="641"/>
                    <a:pt x="254" y="775"/>
                    <a:pt x="14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28"/>
            <p:cNvSpPr/>
            <p:nvPr/>
          </p:nvSpPr>
          <p:spPr>
            <a:xfrm>
              <a:off x="2472225" y="279012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60"/>
                  </a:moveTo>
                  <a:cubicBezTo>
                    <a:pt x="45" y="730"/>
                    <a:pt x="0" y="537"/>
                    <a:pt x="45" y="343"/>
                  </a:cubicBezTo>
                  <a:cubicBezTo>
                    <a:pt x="104" y="150"/>
                    <a:pt x="238" y="1"/>
                    <a:pt x="342" y="31"/>
                  </a:cubicBezTo>
                  <a:cubicBezTo>
                    <a:pt x="447" y="60"/>
                    <a:pt x="491" y="239"/>
                    <a:pt x="432" y="447"/>
                  </a:cubicBezTo>
                  <a:cubicBezTo>
                    <a:pt x="387" y="641"/>
                    <a:pt x="253" y="790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28"/>
            <p:cNvSpPr/>
            <p:nvPr/>
          </p:nvSpPr>
          <p:spPr>
            <a:xfrm>
              <a:off x="2507575" y="2911825"/>
              <a:ext cx="11925" cy="19750"/>
            </a:xfrm>
            <a:custGeom>
              <a:avLst/>
              <a:gdLst/>
              <a:ahLst/>
              <a:cxnLst/>
              <a:rect l="l" t="t" r="r" b="b"/>
              <a:pathLst>
                <a:path w="477" h="790" extrusionOk="0">
                  <a:moveTo>
                    <a:pt x="149" y="759"/>
                  </a:moveTo>
                  <a:cubicBezTo>
                    <a:pt x="30" y="730"/>
                    <a:pt x="0" y="551"/>
                    <a:pt x="45" y="343"/>
                  </a:cubicBezTo>
                  <a:cubicBezTo>
                    <a:pt x="89" y="149"/>
                    <a:pt x="223" y="0"/>
                    <a:pt x="328" y="30"/>
                  </a:cubicBezTo>
                  <a:cubicBezTo>
                    <a:pt x="432" y="60"/>
                    <a:pt x="476" y="238"/>
                    <a:pt x="432" y="447"/>
                  </a:cubicBezTo>
                  <a:cubicBezTo>
                    <a:pt x="372" y="640"/>
                    <a:pt x="253" y="789"/>
                    <a:pt x="14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28"/>
            <p:cNvSpPr/>
            <p:nvPr/>
          </p:nvSpPr>
          <p:spPr>
            <a:xfrm>
              <a:off x="2977925" y="284670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59"/>
                  </a:moveTo>
                  <a:cubicBezTo>
                    <a:pt x="45" y="730"/>
                    <a:pt x="1" y="551"/>
                    <a:pt x="60" y="343"/>
                  </a:cubicBezTo>
                  <a:cubicBezTo>
                    <a:pt x="105" y="149"/>
                    <a:pt x="239" y="0"/>
                    <a:pt x="343" y="30"/>
                  </a:cubicBezTo>
                  <a:cubicBezTo>
                    <a:pt x="447" y="60"/>
                    <a:pt x="492" y="238"/>
                    <a:pt x="447" y="447"/>
                  </a:cubicBezTo>
                  <a:cubicBezTo>
                    <a:pt x="388" y="640"/>
                    <a:pt x="268" y="789"/>
                    <a:pt x="14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28"/>
            <p:cNvSpPr/>
            <p:nvPr/>
          </p:nvSpPr>
          <p:spPr>
            <a:xfrm>
              <a:off x="3027425" y="277935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59"/>
                  </a:moveTo>
                  <a:cubicBezTo>
                    <a:pt x="45" y="730"/>
                    <a:pt x="0" y="536"/>
                    <a:pt x="45" y="343"/>
                  </a:cubicBezTo>
                  <a:cubicBezTo>
                    <a:pt x="104" y="149"/>
                    <a:pt x="223" y="0"/>
                    <a:pt x="328" y="30"/>
                  </a:cubicBezTo>
                  <a:cubicBezTo>
                    <a:pt x="432" y="60"/>
                    <a:pt x="491" y="238"/>
                    <a:pt x="432" y="447"/>
                  </a:cubicBezTo>
                  <a:cubicBezTo>
                    <a:pt x="372" y="640"/>
                    <a:pt x="253" y="789"/>
                    <a:pt x="14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28"/>
            <p:cNvSpPr/>
            <p:nvPr/>
          </p:nvSpPr>
          <p:spPr>
            <a:xfrm>
              <a:off x="3017375" y="27235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745"/>
                  </a:moveTo>
                  <a:cubicBezTo>
                    <a:pt x="45" y="715"/>
                    <a:pt x="0" y="536"/>
                    <a:pt x="60" y="343"/>
                  </a:cubicBezTo>
                  <a:cubicBezTo>
                    <a:pt x="105" y="134"/>
                    <a:pt x="238" y="0"/>
                    <a:pt x="343" y="15"/>
                  </a:cubicBezTo>
                  <a:cubicBezTo>
                    <a:pt x="447" y="45"/>
                    <a:pt x="492" y="239"/>
                    <a:pt x="447" y="432"/>
                  </a:cubicBezTo>
                  <a:cubicBezTo>
                    <a:pt x="387" y="640"/>
                    <a:pt x="253" y="774"/>
                    <a:pt x="149" y="74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28"/>
            <p:cNvSpPr/>
            <p:nvPr/>
          </p:nvSpPr>
          <p:spPr>
            <a:xfrm>
              <a:off x="2924350" y="277785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60"/>
                  </a:moveTo>
                  <a:cubicBezTo>
                    <a:pt x="45" y="730"/>
                    <a:pt x="0" y="536"/>
                    <a:pt x="45" y="343"/>
                  </a:cubicBezTo>
                  <a:cubicBezTo>
                    <a:pt x="104" y="135"/>
                    <a:pt x="223" y="1"/>
                    <a:pt x="342" y="30"/>
                  </a:cubicBezTo>
                  <a:cubicBezTo>
                    <a:pt x="447" y="60"/>
                    <a:pt x="491" y="239"/>
                    <a:pt x="432" y="447"/>
                  </a:cubicBezTo>
                  <a:cubicBezTo>
                    <a:pt x="387" y="641"/>
                    <a:pt x="253" y="790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28"/>
            <p:cNvSpPr/>
            <p:nvPr/>
          </p:nvSpPr>
          <p:spPr>
            <a:xfrm>
              <a:off x="2998400" y="2692625"/>
              <a:ext cx="18625" cy="15675"/>
            </a:xfrm>
            <a:custGeom>
              <a:avLst/>
              <a:gdLst/>
              <a:ahLst/>
              <a:cxnLst/>
              <a:rect l="l" t="t" r="r" b="b"/>
              <a:pathLst>
                <a:path w="745" h="627" extrusionOk="0">
                  <a:moveTo>
                    <a:pt x="670" y="537"/>
                  </a:moveTo>
                  <a:cubicBezTo>
                    <a:pt x="610" y="626"/>
                    <a:pt x="417" y="596"/>
                    <a:pt x="253" y="477"/>
                  </a:cubicBezTo>
                  <a:cubicBezTo>
                    <a:pt x="89" y="358"/>
                    <a:pt x="0" y="180"/>
                    <a:pt x="75" y="90"/>
                  </a:cubicBezTo>
                  <a:cubicBezTo>
                    <a:pt x="134" y="1"/>
                    <a:pt x="328" y="31"/>
                    <a:pt x="491" y="165"/>
                  </a:cubicBezTo>
                  <a:cubicBezTo>
                    <a:pt x="655" y="284"/>
                    <a:pt x="744" y="448"/>
                    <a:pt x="670" y="537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28"/>
            <p:cNvSpPr/>
            <p:nvPr/>
          </p:nvSpPr>
          <p:spPr>
            <a:xfrm>
              <a:off x="2695125" y="300932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744"/>
                  </a:moveTo>
                  <a:cubicBezTo>
                    <a:pt x="45" y="715"/>
                    <a:pt x="0" y="536"/>
                    <a:pt x="45" y="328"/>
                  </a:cubicBezTo>
                  <a:cubicBezTo>
                    <a:pt x="104" y="134"/>
                    <a:pt x="238" y="0"/>
                    <a:pt x="342" y="15"/>
                  </a:cubicBezTo>
                  <a:cubicBezTo>
                    <a:pt x="447" y="45"/>
                    <a:pt x="491" y="238"/>
                    <a:pt x="432" y="432"/>
                  </a:cubicBezTo>
                  <a:cubicBezTo>
                    <a:pt x="387" y="640"/>
                    <a:pt x="253" y="774"/>
                    <a:pt x="149" y="744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28"/>
            <p:cNvSpPr/>
            <p:nvPr/>
          </p:nvSpPr>
          <p:spPr>
            <a:xfrm>
              <a:off x="2561525" y="279870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59"/>
                  </a:moveTo>
                  <a:cubicBezTo>
                    <a:pt x="45" y="730"/>
                    <a:pt x="0" y="551"/>
                    <a:pt x="60" y="343"/>
                  </a:cubicBezTo>
                  <a:cubicBezTo>
                    <a:pt x="105" y="149"/>
                    <a:pt x="239" y="0"/>
                    <a:pt x="343" y="30"/>
                  </a:cubicBezTo>
                  <a:cubicBezTo>
                    <a:pt x="447" y="60"/>
                    <a:pt x="492" y="238"/>
                    <a:pt x="447" y="447"/>
                  </a:cubicBezTo>
                  <a:cubicBezTo>
                    <a:pt x="387" y="640"/>
                    <a:pt x="253" y="789"/>
                    <a:pt x="149" y="759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28"/>
            <p:cNvSpPr/>
            <p:nvPr/>
          </p:nvSpPr>
          <p:spPr>
            <a:xfrm>
              <a:off x="2592025" y="2820650"/>
              <a:ext cx="15300" cy="18250"/>
            </a:xfrm>
            <a:custGeom>
              <a:avLst/>
              <a:gdLst/>
              <a:ahLst/>
              <a:cxnLst/>
              <a:rect l="l" t="t" r="r" b="b"/>
              <a:pathLst>
                <a:path w="612" h="730" extrusionOk="0">
                  <a:moveTo>
                    <a:pt x="90" y="60"/>
                  </a:moveTo>
                  <a:cubicBezTo>
                    <a:pt x="180" y="0"/>
                    <a:pt x="358" y="75"/>
                    <a:pt x="477" y="253"/>
                  </a:cubicBezTo>
                  <a:cubicBezTo>
                    <a:pt x="596" y="417"/>
                    <a:pt x="611" y="611"/>
                    <a:pt x="522" y="670"/>
                  </a:cubicBezTo>
                  <a:cubicBezTo>
                    <a:pt x="433" y="730"/>
                    <a:pt x="269" y="655"/>
                    <a:pt x="150" y="477"/>
                  </a:cubicBezTo>
                  <a:cubicBezTo>
                    <a:pt x="31" y="313"/>
                    <a:pt x="1" y="119"/>
                    <a:pt x="90" y="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28"/>
            <p:cNvSpPr/>
            <p:nvPr/>
          </p:nvSpPr>
          <p:spPr>
            <a:xfrm>
              <a:off x="2832800" y="2928575"/>
              <a:ext cx="18250" cy="15650"/>
            </a:xfrm>
            <a:custGeom>
              <a:avLst/>
              <a:gdLst/>
              <a:ahLst/>
              <a:cxnLst/>
              <a:rect l="l" t="t" r="r" b="b"/>
              <a:pathLst>
                <a:path w="730" h="626" extrusionOk="0">
                  <a:moveTo>
                    <a:pt x="655" y="536"/>
                  </a:moveTo>
                  <a:cubicBezTo>
                    <a:pt x="596" y="625"/>
                    <a:pt x="402" y="595"/>
                    <a:pt x="239" y="476"/>
                  </a:cubicBezTo>
                  <a:cubicBezTo>
                    <a:pt x="75" y="357"/>
                    <a:pt x="0" y="179"/>
                    <a:pt x="60" y="89"/>
                  </a:cubicBezTo>
                  <a:cubicBezTo>
                    <a:pt x="120" y="0"/>
                    <a:pt x="313" y="30"/>
                    <a:pt x="477" y="164"/>
                  </a:cubicBezTo>
                  <a:cubicBezTo>
                    <a:pt x="640" y="283"/>
                    <a:pt x="730" y="447"/>
                    <a:pt x="655" y="53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28"/>
            <p:cNvSpPr/>
            <p:nvPr/>
          </p:nvSpPr>
          <p:spPr>
            <a:xfrm>
              <a:off x="2979425" y="3052850"/>
              <a:ext cx="16375" cy="17525"/>
            </a:xfrm>
            <a:custGeom>
              <a:avLst/>
              <a:gdLst/>
              <a:ahLst/>
              <a:cxnLst/>
              <a:rect l="l" t="t" r="r" b="b"/>
              <a:pathLst>
                <a:path w="655" h="701" extrusionOk="0">
                  <a:moveTo>
                    <a:pt x="89" y="626"/>
                  </a:moveTo>
                  <a:cubicBezTo>
                    <a:pt x="0" y="551"/>
                    <a:pt x="45" y="373"/>
                    <a:pt x="179" y="224"/>
                  </a:cubicBezTo>
                  <a:cubicBezTo>
                    <a:pt x="328" y="60"/>
                    <a:pt x="491" y="1"/>
                    <a:pt x="581" y="60"/>
                  </a:cubicBezTo>
                  <a:cubicBezTo>
                    <a:pt x="655" y="135"/>
                    <a:pt x="625" y="328"/>
                    <a:pt x="491" y="477"/>
                  </a:cubicBezTo>
                  <a:cubicBezTo>
                    <a:pt x="342" y="641"/>
                    <a:pt x="164" y="700"/>
                    <a:pt x="89" y="62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28"/>
            <p:cNvSpPr/>
            <p:nvPr/>
          </p:nvSpPr>
          <p:spPr>
            <a:xfrm>
              <a:off x="3242125" y="2869775"/>
              <a:ext cx="18625" cy="15650"/>
            </a:xfrm>
            <a:custGeom>
              <a:avLst/>
              <a:gdLst/>
              <a:ahLst/>
              <a:cxnLst/>
              <a:rect l="l" t="t" r="r" b="b"/>
              <a:pathLst>
                <a:path w="745" h="626" extrusionOk="0">
                  <a:moveTo>
                    <a:pt x="671" y="536"/>
                  </a:moveTo>
                  <a:cubicBezTo>
                    <a:pt x="611" y="625"/>
                    <a:pt x="418" y="596"/>
                    <a:pt x="254" y="462"/>
                  </a:cubicBezTo>
                  <a:cubicBezTo>
                    <a:pt x="90" y="343"/>
                    <a:pt x="1" y="179"/>
                    <a:pt x="75" y="90"/>
                  </a:cubicBezTo>
                  <a:cubicBezTo>
                    <a:pt x="135" y="0"/>
                    <a:pt x="328" y="30"/>
                    <a:pt x="492" y="149"/>
                  </a:cubicBezTo>
                  <a:cubicBezTo>
                    <a:pt x="656" y="268"/>
                    <a:pt x="745" y="447"/>
                    <a:pt x="671" y="53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28"/>
            <p:cNvSpPr/>
            <p:nvPr/>
          </p:nvSpPr>
          <p:spPr>
            <a:xfrm>
              <a:off x="3213100" y="2810600"/>
              <a:ext cx="18625" cy="15650"/>
            </a:xfrm>
            <a:custGeom>
              <a:avLst/>
              <a:gdLst/>
              <a:ahLst/>
              <a:cxnLst/>
              <a:rect l="l" t="t" r="r" b="b"/>
              <a:pathLst>
                <a:path w="745" h="626" extrusionOk="0">
                  <a:moveTo>
                    <a:pt x="671" y="536"/>
                  </a:moveTo>
                  <a:cubicBezTo>
                    <a:pt x="611" y="626"/>
                    <a:pt x="418" y="596"/>
                    <a:pt x="254" y="477"/>
                  </a:cubicBezTo>
                  <a:cubicBezTo>
                    <a:pt x="90" y="358"/>
                    <a:pt x="1" y="179"/>
                    <a:pt x="75" y="90"/>
                  </a:cubicBezTo>
                  <a:cubicBezTo>
                    <a:pt x="135" y="1"/>
                    <a:pt x="328" y="30"/>
                    <a:pt x="492" y="149"/>
                  </a:cubicBezTo>
                  <a:cubicBezTo>
                    <a:pt x="656" y="283"/>
                    <a:pt x="745" y="447"/>
                    <a:pt x="671" y="536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28"/>
            <p:cNvSpPr/>
            <p:nvPr/>
          </p:nvSpPr>
          <p:spPr>
            <a:xfrm>
              <a:off x="3242875" y="2744350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60"/>
                  </a:moveTo>
                  <a:cubicBezTo>
                    <a:pt x="45" y="730"/>
                    <a:pt x="1" y="552"/>
                    <a:pt x="60" y="343"/>
                  </a:cubicBezTo>
                  <a:cubicBezTo>
                    <a:pt x="105" y="150"/>
                    <a:pt x="239" y="1"/>
                    <a:pt x="343" y="31"/>
                  </a:cubicBezTo>
                  <a:cubicBezTo>
                    <a:pt x="447" y="61"/>
                    <a:pt x="492" y="239"/>
                    <a:pt x="447" y="448"/>
                  </a:cubicBezTo>
                  <a:cubicBezTo>
                    <a:pt x="388" y="641"/>
                    <a:pt x="254" y="790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28"/>
            <p:cNvSpPr/>
            <p:nvPr/>
          </p:nvSpPr>
          <p:spPr>
            <a:xfrm>
              <a:off x="3372375" y="2829200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462" y="715"/>
                  </a:moveTo>
                  <a:cubicBezTo>
                    <a:pt x="358" y="760"/>
                    <a:pt x="209" y="656"/>
                    <a:pt x="105" y="477"/>
                  </a:cubicBezTo>
                  <a:cubicBezTo>
                    <a:pt x="0" y="298"/>
                    <a:pt x="0" y="105"/>
                    <a:pt x="90" y="45"/>
                  </a:cubicBezTo>
                  <a:cubicBezTo>
                    <a:pt x="194" y="1"/>
                    <a:pt x="358" y="105"/>
                    <a:pt x="447" y="284"/>
                  </a:cubicBezTo>
                  <a:cubicBezTo>
                    <a:pt x="551" y="462"/>
                    <a:pt x="551" y="656"/>
                    <a:pt x="462" y="715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28"/>
            <p:cNvSpPr/>
            <p:nvPr/>
          </p:nvSpPr>
          <p:spPr>
            <a:xfrm>
              <a:off x="3353025" y="2828825"/>
              <a:ext cx="12300" cy="19750"/>
            </a:xfrm>
            <a:custGeom>
              <a:avLst/>
              <a:gdLst/>
              <a:ahLst/>
              <a:cxnLst/>
              <a:rect l="l" t="t" r="r" b="b"/>
              <a:pathLst>
                <a:path w="492" h="790" extrusionOk="0">
                  <a:moveTo>
                    <a:pt x="149" y="760"/>
                  </a:moveTo>
                  <a:cubicBezTo>
                    <a:pt x="45" y="730"/>
                    <a:pt x="0" y="552"/>
                    <a:pt x="45" y="343"/>
                  </a:cubicBezTo>
                  <a:cubicBezTo>
                    <a:pt x="105" y="150"/>
                    <a:pt x="224" y="1"/>
                    <a:pt x="328" y="31"/>
                  </a:cubicBezTo>
                  <a:cubicBezTo>
                    <a:pt x="447" y="60"/>
                    <a:pt x="492" y="239"/>
                    <a:pt x="432" y="447"/>
                  </a:cubicBezTo>
                  <a:cubicBezTo>
                    <a:pt x="387" y="641"/>
                    <a:pt x="253" y="790"/>
                    <a:pt x="149" y="760"/>
                  </a:cubicBezTo>
                  <a:close/>
                </a:path>
              </a:pathLst>
            </a:custGeom>
            <a:solidFill>
              <a:srgbClr val="FFD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28"/>
            <p:cNvSpPr/>
            <p:nvPr/>
          </p:nvSpPr>
          <p:spPr>
            <a:xfrm>
              <a:off x="3340375" y="28537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17"/>
                  </a:moveTo>
                  <a:cubicBezTo>
                    <a:pt x="105" y="521"/>
                    <a:pt x="298" y="536"/>
                    <a:pt x="477" y="447"/>
                  </a:cubicBezTo>
                  <a:cubicBezTo>
                    <a:pt x="670" y="357"/>
                    <a:pt x="774" y="209"/>
                    <a:pt x="730" y="104"/>
                  </a:cubicBezTo>
                  <a:cubicBezTo>
                    <a:pt x="685" y="0"/>
                    <a:pt x="492" y="0"/>
                    <a:pt x="313" y="89"/>
                  </a:cubicBezTo>
                  <a:cubicBezTo>
                    <a:pt x="119" y="179"/>
                    <a:pt x="0" y="328"/>
                    <a:pt x="60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28"/>
            <p:cNvSpPr/>
            <p:nvPr/>
          </p:nvSpPr>
          <p:spPr>
            <a:xfrm>
              <a:off x="3241375" y="2786400"/>
              <a:ext cx="16400" cy="18275"/>
            </a:xfrm>
            <a:custGeom>
              <a:avLst/>
              <a:gdLst/>
              <a:ahLst/>
              <a:cxnLst/>
              <a:rect l="l" t="t" r="r" b="b"/>
              <a:pathLst>
                <a:path w="656" h="731" extrusionOk="0">
                  <a:moveTo>
                    <a:pt x="90" y="75"/>
                  </a:moveTo>
                  <a:cubicBezTo>
                    <a:pt x="1" y="135"/>
                    <a:pt x="46" y="328"/>
                    <a:pt x="180" y="492"/>
                  </a:cubicBezTo>
                  <a:cubicBezTo>
                    <a:pt x="299" y="656"/>
                    <a:pt x="477" y="730"/>
                    <a:pt x="567" y="656"/>
                  </a:cubicBezTo>
                  <a:cubicBezTo>
                    <a:pt x="656" y="581"/>
                    <a:pt x="611" y="403"/>
                    <a:pt x="477" y="239"/>
                  </a:cubicBezTo>
                  <a:cubicBezTo>
                    <a:pt x="358" y="75"/>
                    <a:pt x="180" y="1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28"/>
            <p:cNvSpPr/>
            <p:nvPr/>
          </p:nvSpPr>
          <p:spPr>
            <a:xfrm>
              <a:off x="3162875" y="27555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6"/>
                    <a:pt x="283" y="536"/>
                    <a:pt x="477" y="447"/>
                  </a:cubicBezTo>
                  <a:cubicBezTo>
                    <a:pt x="655" y="358"/>
                    <a:pt x="774" y="209"/>
                    <a:pt x="730" y="120"/>
                  </a:cubicBezTo>
                  <a:cubicBezTo>
                    <a:pt x="685" y="15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28"/>
            <p:cNvSpPr/>
            <p:nvPr/>
          </p:nvSpPr>
          <p:spPr>
            <a:xfrm>
              <a:off x="3149850" y="28701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17"/>
                  </a:moveTo>
                  <a:cubicBezTo>
                    <a:pt x="90" y="521"/>
                    <a:pt x="283" y="536"/>
                    <a:pt x="462" y="447"/>
                  </a:cubicBezTo>
                  <a:cubicBezTo>
                    <a:pt x="655" y="357"/>
                    <a:pt x="774" y="194"/>
                    <a:pt x="715" y="104"/>
                  </a:cubicBezTo>
                  <a:cubicBezTo>
                    <a:pt x="670" y="0"/>
                    <a:pt x="492" y="0"/>
                    <a:pt x="298" y="89"/>
                  </a:cubicBezTo>
                  <a:cubicBezTo>
                    <a:pt x="105" y="179"/>
                    <a:pt x="0" y="328"/>
                    <a:pt x="45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28"/>
            <p:cNvSpPr/>
            <p:nvPr/>
          </p:nvSpPr>
          <p:spPr>
            <a:xfrm>
              <a:off x="3077650" y="27912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21"/>
                    <a:pt x="283" y="536"/>
                    <a:pt x="462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70" y="0"/>
                    <a:pt x="477" y="0"/>
                    <a:pt x="298" y="90"/>
                  </a:cubicBezTo>
                  <a:cubicBezTo>
                    <a:pt x="105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28"/>
            <p:cNvSpPr/>
            <p:nvPr/>
          </p:nvSpPr>
          <p:spPr>
            <a:xfrm>
              <a:off x="3121925" y="2838875"/>
              <a:ext cx="11950" cy="19375"/>
            </a:xfrm>
            <a:custGeom>
              <a:avLst/>
              <a:gdLst/>
              <a:ahLst/>
              <a:cxnLst/>
              <a:rect l="l" t="t" r="r" b="b"/>
              <a:pathLst>
                <a:path w="478" h="775" extrusionOk="0">
                  <a:moveTo>
                    <a:pt x="165" y="16"/>
                  </a:moveTo>
                  <a:cubicBezTo>
                    <a:pt x="60" y="45"/>
                    <a:pt x="1" y="224"/>
                    <a:pt x="46" y="432"/>
                  </a:cubicBezTo>
                  <a:cubicBezTo>
                    <a:pt x="90" y="626"/>
                    <a:pt x="209" y="775"/>
                    <a:pt x="314" y="760"/>
                  </a:cubicBezTo>
                  <a:cubicBezTo>
                    <a:pt x="418" y="730"/>
                    <a:pt x="477" y="551"/>
                    <a:pt x="433" y="358"/>
                  </a:cubicBezTo>
                  <a:cubicBezTo>
                    <a:pt x="403" y="150"/>
                    <a:pt x="284" y="1"/>
                    <a:pt x="165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28"/>
            <p:cNvSpPr/>
            <p:nvPr/>
          </p:nvSpPr>
          <p:spPr>
            <a:xfrm>
              <a:off x="3380550" y="30599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32"/>
                  </a:moveTo>
                  <a:cubicBezTo>
                    <a:pt x="90" y="536"/>
                    <a:pt x="284" y="536"/>
                    <a:pt x="462" y="462"/>
                  </a:cubicBezTo>
                  <a:cubicBezTo>
                    <a:pt x="656" y="373"/>
                    <a:pt x="775" y="209"/>
                    <a:pt x="715" y="119"/>
                  </a:cubicBezTo>
                  <a:cubicBezTo>
                    <a:pt x="671" y="15"/>
                    <a:pt x="477" y="0"/>
                    <a:pt x="299" y="90"/>
                  </a:cubicBezTo>
                  <a:cubicBezTo>
                    <a:pt x="105" y="179"/>
                    <a:pt x="1" y="343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28"/>
            <p:cNvSpPr/>
            <p:nvPr/>
          </p:nvSpPr>
          <p:spPr>
            <a:xfrm>
              <a:off x="3249950" y="31451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32"/>
                  </a:moveTo>
                  <a:cubicBezTo>
                    <a:pt x="105" y="536"/>
                    <a:pt x="283" y="536"/>
                    <a:pt x="477" y="447"/>
                  </a:cubicBezTo>
                  <a:cubicBezTo>
                    <a:pt x="655" y="357"/>
                    <a:pt x="774" y="208"/>
                    <a:pt x="730" y="104"/>
                  </a:cubicBezTo>
                  <a:cubicBezTo>
                    <a:pt x="685" y="15"/>
                    <a:pt x="492" y="0"/>
                    <a:pt x="313" y="89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28"/>
            <p:cNvSpPr/>
            <p:nvPr/>
          </p:nvSpPr>
          <p:spPr>
            <a:xfrm>
              <a:off x="3138675" y="3174525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90"/>
                  </a:moveTo>
                  <a:cubicBezTo>
                    <a:pt x="1" y="180"/>
                    <a:pt x="105" y="343"/>
                    <a:pt x="269" y="462"/>
                  </a:cubicBezTo>
                  <a:cubicBezTo>
                    <a:pt x="447" y="567"/>
                    <a:pt x="641" y="581"/>
                    <a:pt x="700" y="492"/>
                  </a:cubicBezTo>
                  <a:cubicBezTo>
                    <a:pt x="760" y="403"/>
                    <a:pt x="671" y="239"/>
                    <a:pt x="492" y="120"/>
                  </a:cubicBezTo>
                  <a:cubicBezTo>
                    <a:pt x="313" y="16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28"/>
            <p:cNvSpPr/>
            <p:nvPr/>
          </p:nvSpPr>
          <p:spPr>
            <a:xfrm>
              <a:off x="2987600" y="31864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7"/>
                  </a:moveTo>
                  <a:cubicBezTo>
                    <a:pt x="105" y="521"/>
                    <a:pt x="298" y="536"/>
                    <a:pt x="477" y="447"/>
                  </a:cubicBezTo>
                  <a:cubicBezTo>
                    <a:pt x="670" y="358"/>
                    <a:pt x="775" y="194"/>
                    <a:pt x="730" y="104"/>
                  </a:cubicBezTo>
                  <a:cubicBezTo>
                    <a:pt x="685" y="0"/>
                    <a:pt x="492" y="0"/>
                    <a:pt x="313" y="90"/>
                  </a:cubicBezTo>
                  <a:cubicBezTo>
                    <a:pt x="120" y="164"/>
                    <a:pt x="1" y="328"/>
                    <a:pt x="45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28"/>
            <p:cNvSpPr/>
            <p:nvPr/>
          </p:nvSpPr>
          <p:spPr>
            <a:xfrm>
              <a:off x="2728975" y="3174175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32"/>
                  </a:moveTo>
                  <a:cubicBezTo>
                    <a:pt x="105" y="536"/>
                    <a:pt x="283" y="536"/>
                    <a:pt x="477" y="447"/>
                  </a:cubicBezTo>
                  <a:cubicBezTo>
                    <a:pt x="656" y="357"/>
                    <a:pt x="775" y="208"/>
                    <a:pt x="730" y="104"/>
                  </a:cubicBezTo>
                  <a:cubicBezTo>
                    <a:pt x="685" y="15"/>
                    <a:pt x="492" y="0"/>
                    <a:pt x="313" y="89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28"/>
            <p:cNvSpPr/>
            <p:nvPr/>
          </p:nvSpPr>
          <p:spPr>
            <a:xfrm>
              <a:off x="2552975" y="31008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4" y="537"/>
                    <a:pt x="283" y="537"/>
                    <a:pt x="476" y="447"/>
                  </a:cubicBezTo>
                  <a:cubicBezTo>
                    <a:pt x="655" y="358"/>
                    <a:pt x="774" y="209"/>
                    <a:pt x="729" y="105"/>
                  </a:cubicBezTo>
                  <a:cubicBezTo>
                    <a:pt x="685" y="16"/>
                    <a:pt x="491" y="1"/>
                    <a:pt x="313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28"/>
            <p:cNvSpPr/>
            <p:nvPr/>
          </p:nvSpPr>
          <p:spPr>
            <a:xfrm>
              <a:off x="2401500" y="29728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6" y="417"/>
                  </a:moveTo>
                  <a:cubicBezTo>
                    <a:pt x="90" y="521"/>
                    <a:pt x="284" y="536"/>
                    <a:pt x="462" y="447"/>
                  </a:cubicBezTo>
                  <a:cubicBezTo>
                    <a:pt x="656" y="358"/>
                    <a:pt x="775" y="209"/>
                    <a:pt x="715" y="105"/>
                  </a:cubicBezTo>
                  <a:cubicBezTo>
                    <a:pt x="671" y="0"/>
                    <a:pt x="492" y="0"/>
                    <a:pt x="299" y="90"/>
                  </a:cubicBezTo>
                  <a:cubicBezTo>
                    <a:pt x="105" y="179"/>
                    <a:pt x="1" y="328"/>
                    <a:pt x="46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28"/>
            <p:cNvSpPr/>
            <p:nvPr/>
          </p:nvSpPr>
          <p:spPr>
            <a:xfrm>
              <a:off x="2532125" y="2803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22"/>
                    <a:pt x="283" y="537"/>
                    <a:pt x="462" y="447"/>
                  </a:cubicBezTo>
                  <a:cubicBezTo>
                    <a:pt x="655" y="358"/>
                    <a:pt x="775" y="209"/>
                    <a:pt x="715" y="105"/>
                  </a:cubicBezTo>
                  <a:cubicBezTo>
                    <a:pt x="670" y="16"/>
                    <a:pt x="492" y="1"/>
                    <a:pt x="298" y="90"/>
                  </a:cubicBezTo>
                  <a:cubicBezTo>
                    <a:pt x="105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28"/>
            <p:cNvSpPr/>
            <p:nvPr/>
          </p:nvSpPr>
          <p:spPr>
            <a:xfrm>
              <a:off x="2610650" y="28321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7"/>
                    <a:pt x="283" y="537"/>
                    <a:pt x="477" y="447"/>
                  </a:cubicBezTo>
                  <a:cubicBezTo>
                    <a:pt x="655" y="358"/>
                    <a:pt x="774" y="209"/>
                    <a:pt x="730" y="120"/>
                  </a:cubicBezTo>
                  <a:cubicBezTo>
                    <a:pt x="685" y="16"/>
                    <a:pt x="491" y="1"/>
                    <a:pt x="298" y="90"/>
                  </a:cubicBezTo>
                  <a:cubicBezTo>
                    <a:pt x="119" y="179"/>
                    <a:pt x="0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28"/>
            <p:cNvSpPr/>
            <p:nvPr/>
          </p:nvSpPr>
          <p:spPr>
            <a:xfrm>
              <a:off x="2679475" y="274400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6" y="417"/>
                  </a:moveTo>
                  <a:cubicBezTo>
                    <a:pt x="90" y="521"/>
                    <a:pt x="284" y="536"/>
                    <a:pt x="477" y="447"/>
                  </a:cubicBezTo>
                  <a:cubicBezTo>
                    <a:pt x="656" y="357"/>
                    <a:pt x="775" y="208"/>
                    <a:pt x="730" y="104"/>
                  </a:cubicBezTo>
                  <a:cubicBezTo>
                    <a:pt x="686" y="0"/>
                    <a:pt x="492" y="0"/>
                    <a:pt x="299" y="89"/>
                  </a:cubicBezTo>
                  <a:cubicBezTo>
                    <a:pt x="120" y="179"/>
                    <a:pt x="1" y="328"/>
                    <a:pt x="46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28"/>
            <p:cNvSpPr/>
            <p:nvPr/>
          </p:nvSpPr>
          <p:spPr>
            <a:xfrm>
              <a:off x="2807500" y="27462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4" y="536"/>
                    <a:pt x="298" y="536"/>
                    <a:pt x="477" y="447"/>
                  </a:cubicBezTo>
                  <a:cubicBezTo>
                    <a:pt x="670" y="358"/>
                    <a:pt x="774" y="209"/>
                    <a:pt x="730" y="105"/>
                  </a:cubicBezTo>
                  <a:cubicBezTo>
                    <a:pt x="685" y="15"/>
                    <a:pt x="491" y="0"/>
                    <a:pt x="313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28"/>
            <p:cNvSpPr/>
            <p:nvPr/>
          </p:nvSpPr>
          <p:spPr>
            <a:xfrm>
              <a:off x="2902025" y="26785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36"/>
                    <a:pt x="283" y="536"/>
                    <a:pt x="461" y="447"/>
                  </a:cubicBezTo>
                  <a:cubicBezTo>
                    <a:pt x="655" y="358"/>
                    <a:pt x="774" y="209"/>
                    <a:pt x="729" y="105"/>
                  </a:cubicBezTo>
                  <a:cubicBezTo>
                    <a:pt x="670" y="15"/>
                    <a:pt x="491" y="0"/>
                    <a:pt x="298" y="90"/>
                  </a:cubicBezTo>
                  <a:cubicBezTo>
                    <a:pt x="104" y="179"/>
                    <a:pt x="0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28"/>
            <p:cNvSpPr/>
            <p:nvPr/>
          </p:nvSpPr>
          <p:spPr>
            <a:xfrm>
              <a:off x="2815675" y="29181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7"/>
                  </a:moveTo>
                  <a:cubicBezTo>
                    <a:pt x="105" y="521"/>
                    <a:pt x="284" y="536"/>
                    <a:pt x="477" y="447"/>
                  </a:cubicBezTo>
                  <a:cubicBezTo>
                    <a:pt x="656" y="357"/>
                    <a:pt x="775" y="209"/>
                    <a:pt x="730" y="104"/>
                  </a:cubicBezTo>
                  <a:cubicBezTo>
                    <a:pt x="685" y="0"/>
                    <a:pt x="492" y="0"/>
                    <a:pt x="298" y="75"/>
                  </a:cubicBezTo>
                  <a:cubicBezTo>
                    <a:pt x="120" y="179"/>
                    <a:pt x="1" y="328"/>
                    <a:pt x="45" y="417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28"/>
            <p:cNvSpPr/>
            <p:nvPr/>
          </p:nvSpPr>
          <p:spPr>
            <a:xfrm>
              <a:off x="2746475" y="28173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21"/>
                    <a:pt x="283" y="536"/>
                    <a:pt x="462" y="447"/>
                  </a:cubicBezTo>
                  <a:cubicBezTo>
                    <a:pt x="655" y="358"/>
                    <a:pt x="774" y="209"/>
                    <a:pt x="715" y="105"/>
                  </a:cubicBezTo>
                  <a:cubicBezTo>
                    <a:pt x="670" y="15"/>
                    <a:pt x="491" y="0"/>
                    <a:pt x="298" y="90"/>
                  </a:cubicBezTo>
                  <a:cubicBezTo>
                    <a:pt x="104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28"/>
            <p:cNvSpPr/>
            <p:nvPr/>
          </p:nvSpPr>
          <p:spPr>
            <a:xfrm>
              <a:off x="2871125" y="29709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8"/>
                  </a:moveTo>
                  <a:cubicBezTo>
                    <a:pt x="105" y="522"/>
                    <a:pt x="283" y="537"/>
                    <a:pt x="477" y="447"/>
                  </a:cubicBezTo>
                  <a:cubicBezTo>
                    <a:pt x="656" y="358"/>
                    <a:pt x="775" y="194"/>
                    <a:pt x="730" y="105"/>
                  </a:cubicBezTo>
                  <a:cubicBezTo>
                    <a:pt x="685" y="1"/>
                    <a:pt x="492" y="1"/>
                    <a:pt x="313" y="75"/>
                  </a:cubicBezTo>
                  <a:cubicBezTo>
                    <a:pt x="120" y="180"/>
                    <a:pt x="1" y="328"/>
                    <a:pt x="45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28"/>
            <p:cNvSpPr/>
            <p:nvPr/>
          </p:nvSpPr>
          <p:spPr>
            <a:xfrm>
              <a:off x="3001000" y="30625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32"/>
                  </a:moveTo>
                  <a:cubicBezTo>
                    <a:pt x="105" y="522"/>
                    <a:pt x="283" y="536"/>
                    <a:pt x="477" y="447"/>
                  </a:cubicBezTo>
                  <a:cubicBezTo>
                    <a:pt x="670" y="358"/>
                    <a:pt x="774" y="209"/>
                    <a:pt x="730" y="105"/>
                  </a:cubicBezTo>
                  <a:cubicBezTo>
                    <a:pt x="685" y="1"/>
                    <a:pt x="492" y="1"/>
                    <a:pt x="313" y="90"/>
                  </a:cubicBezTo>
                  <a:cubicBezTo>
                    <a:pt x="119" y="179"/>
                    <a:pt x="0" y="328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28"/>
            <p:cNvSpPr/>
            <p:nvPr/>
          </p:nvSpPr>
          <p:spPr>
            <a:xfrm>
              <a:off x="3061650" y="30748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8"/>
                  </a:moveTo>
                  <a:cubicBezTo>
                    <a:pt x="90" y="522"/>
                    <a:pt x="283" y="537"/>
                    <a:pt x="477" y="447"/>
                  </a:cubicBezTo>
                  <a:cubicBezTo>
                    <a:pt x="656" y="358"/>
                    <a:pt x="775" y="209"/>
                    <a:pt x="730" y="105"/>
                  </a:cubicBezTo>
                  <a:cubicBezTo>
                    <a:pt x="670" y="1"/>
                    <a:pt x="492" y="1"/>
                    <a:pt x="298" y="75"/>
                  </a:cubicBezTo>
                  <a:cubicBezTo>
                    <a:pt x="120" y="179"/>
                    <a:pt x="1" y="328"/>
                    <a:pt x="45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28"/>
            <p:cNvSpPr/>
            <p:nvPr/>
          </p:nvSpPr>
          <p:spPr>
            <a:xfrm>
              <a:off x="3136450" y="2980650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45" y="433"/>
                  </a:moveTo>
                  <a:cubicBezTo>
                    <a:pt x="90" y="537"/>
                    <a:pt x="283" y="552"/>
                    <a:pt x="477" y="447"/>
                  </a:cubicBezTo>
                  <a:cubicBezTo>
                    <a:pt x="655" y="373"/>
                    <a:pt x="774" y="209"/>
                    <a:pt x="730" y="120"/>
                  </a:cubicBezTo>
                  <a:cubicBezTo>
                    <a:pt x="670" y="16"/>
                    <a:pt x="492" y="1"/>
                    <a:pt x="298" y="90"/>
                  </a:cubicBezTo>
                  <a:cubicBezTo>
                    <a:pt x="120" y="180"/>
                    <a:pt x="0" y="343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28"/>
            <p:cNvSpPr/>
            <p:nvPr/>
          </p:nvSpPr>
          <p:spPr>
            <a:xfrm>
              <a:off x="2953000" y="3038700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45" y="105"/>
                  </a:moveTo>
                  <a:cubicBezTo>
                    <a:pt x="0" y="194"/>
                    <a:pt x="90" y="358"/>
                    <a:pt x="268" y="462"/>
                  </a:cubicBezTo>
                  <a:cubicBezTo>
                    <a:pt x="432" y="581"/>
                    <a:pt x="625" y="596"/>
                    <a:pt x="685" y="507"/>
                  </a:cubicBezTo>
                  <a:cubicBezTo>
                    <a:pt x="744" y="403"/>
                    <a:pt x="655" y="239"/>
                    <a:pt x="477" y="135"/>
                  </a:cubicBezTo>
                  <a:cubicBezTo>
                    <a:pt x="298" y="16"/>
                    <a:pt x="104" y="1"/>
                    <a:pt x="45" y="10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28"/>
            <p:cNvSpPr/>
            <p:nvPr/>
          </p:nvSpPr>
          <p:spPr>
            <a:xfrm>
              <a:off x="2853625" y="2716450"/>
              <a:ext cx="18650" cy="14550"/>
            </a:xfrm>
            <a:custGeom>
              <a:avLst/>
              <a:gdLst/>
              <a:ahLst/>
              <a:cxnLst/>
              <a:rect l="l" t="t" r="r" b="b"/>
              <a:pathLst>
                <a:path w="746" h="582" extrusionOk="0">
                  <a:moveTo>
                    <a:pt x="61" y="90"/>
                  </a:moveTo>
                  <a:cubicBezTo>
                    <a:pt x="1" y="179"/>
                    <a:pt x="90" y="343"/>
                    <a:pt x="269" y="462"/>
                  </a:cubicBezTo>
                  <a:cubicBezTo>
                    <a:pt x="433" y="566"/>
                    <a:pt x="626" y="581"/>
                    <a:pt x="686" y="492"/>
                  </a:cubicBezTo>
                  <a:cubicBezTo>
                    <a:pt x="745" y="403"/>
                    <a:pt x="656" y="239"/>
                    <a:pt x="477" y="120"/>
                  </a:cubicBezTo>
                  <a:cubicBezTo>
                    <a:pt x="299" y="16"/>
                    <a:pt x="120" y="1"/>
                    <a:pt x="61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28"/>
            <p:cNvSpPr/>
            <p:nvPr/>
          </p:nvSpPr>
          <p:spPr>
            <a:xfrm>
              <a:off x="2676875" y="2725750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90"/>
                  </a:moveTo>
                  <a:cubicBezTo>
                    <a:pt x="1" y="179"/>
                    <a:pt x="90" y="343"/>
                    <a:pt x="269" y="462"/>
                  </a:cubicBezTo>
                  <a:cubicBezTo>
                    <a:pt x="447" y="566"/>
                    <a:pt x="641" y="581"/>
                    <a:pt x="700" y="492"/>
                  </a:cubicBezTo>
                  <a:cubicBezTo>
                    <a:pt x="760" y="403"/>
                    <a:pt x="656" y="239"/>
                    <a:pt x="477" y="120"/>
                  </a:cubicBezTo>
                  <a:cubicBezTo>
                    <a:pt x="313" y="16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28"/>
            <p:cNvSpPr/>
            <p:nvPr/>
          </p:nvSpPr>
          <p:spPr>
            <a:xfrm>
              <a:off x="2619575" y="2861950"/>
              <a:ext cx="18625" cy="14925"/>
            </a:xfrm>
            <a:custGeom>
              <a:avLst/>
              <a:gdLst/>
              <a:ahLst/>
              <a:cxnLst/>
              <a:rect l="l" t="t" r="r" b="b"/>
              <a:pathLst>
                <a:path w="745" h="597" extrusionOk="0">
                  <a:moveTo>
                    <a:pt x="60" y="90"/>
                  </a:moveTo>
                  <a:cubicBezTo>
                    <a:pt x="0" y="194"/>
                    <a:pt x="90" y="358"/>
                    <a:pt x="268" y="462"/>
                  </a:cubicBezTo>
                  <a:cubicBezTo>
                    <a:pt x="447" y="581"/>
                    <a:pt x="640" y="596"/>
                    <a:pt x="685" y="507"/>
                  </a:cubicBezTo>
                  <a:cubicBezTo>
                    <a:pt x="745" y="403"/>
                    <a:pt x="655" y="239"/>
                    <a:pt x="477" y="135"/>
                  </a:cubicBezTo>
                  <a:cubicBezTo>
                    <a:pt x="313" y="16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28"/>
            <p:cNvSpPr/>
            <p:nvPr/>
          </p:nvSpPr>
          <p:spPr>
            <a:xfrm>
              <a:off x="2556325" y="2828825"/>
              <a:ext cx="18625" cy="14550"/>
            </a:xfrm>
            <a:custGeom>
              <a:avLst/>
              <a:gdLst/>
              <a:ahLst/>
              <a:cxnLst/>
              <a:rect l="l" t="t" r="r" b="b"/>
              <a:pathLst>
                <a:path w="745" h="582" extrusionOk="0">
                  <a:moveTo>
                    <a:pt x="60" y="90"/>
                  </a:moveTo>
                  <a:cubicBezTo>
                    <a:pt x="0" y="179"/>
                    <a:pt x="89" y="343"/>
                    <a:pt x="268" y="462"/>
                  </a:cubicBezTo>
                  <a:cubicBezTo>
                    <a:pt x="432" y="566"/>
                    <a:pt x="625" y="581"/>
                    <a:pt x="685" y="492"/>
                  </a:cubicBezTo>
                  <a:cubicBezTo>
                    <a:pt x="744" y="403"/>
                    <a:pt x="655" y="239"/>
                    <a:pt x="476" y="120"/>
                  </a:cubicBezTo>
                  <a:cubicBezTo>
                    <a:pt x="298" y="16"/>
                    <a:pt x="119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28"/>
            <p:cNvSpPr/>
            <p:nvPr/>
          </p:nvSpPr>
          <p:spPr>
            <a:xfrm>
              <a:off x="2481900" y="3053225"/>
              <a:ext cx="18625" cy="14900"/>
            </a:xfrm>
            <a:custGeom>
              <a:avLst/>
              <a:gdLst/>
              <a:ahLst/>
              <a:cxnLst/>
              <a:rect l="l" t="t" r="r" b="b"/>
              <a:pathLst>
                <a:path w="745" h="596" extrusionOk="0">
                  <a:moveTo>
                    <a:pt x="60" y="90"/>
                  </a:moveTo>
                  <a:cubicBezTo>
                    <a:pt x="0" y="194"/>
                    <a:pt x="89" y="343"/>
                    <a:pt x="268" y="462"/>
                  </a:cubicBezTo>
                  <a:cubicBezTo>
                    <a:pt x="447" y="566"/>
                    <a:pt x="625" y="596"/>
                    <a:pt x="685" y="492"/>
                  </a:cubicBezTo>
                  <a:cubicBezTo>
                    <a:pt x="744" y="402"/>
                    <a:pt x="655" y="239"/>
                    <a:pt x="476" y="120"/>
                  </a:cubicBezTo>
                  <a:cubicBezTo>
                    <a:pt x="298" y="15"/>
                    <a:pt x="119" y="0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28"/>
            <p:cNvSpPr/>
            <p:nvPr/>
          </p:nvSpPr>
          <p:spPr>
            <a:xfrm>
              <a:off x="2609900" y="3138075"/>
              <a:ext cx="19000" cy="14525"/>
            </a:xfrm>
            <a:custGeom>
              <a:avLst/>
              <a:gdLst/>
              <a:ahLst/>
              <a:cxnLst/>
              <a:rect l="l" t="t" r="r" b="b"/>
              <a:pathLst>
                <a:path w="760" h="581" extrusionOk="0">
                  <a:moveTo>
                    <a:pt x="75" y="90"/>
                  </a:moveTo>
                  <a:cubicBezTo>
                    <a:pt x="0" y="179"/>
                    <a:pt x="105" y="343"/>
                    <a:pt x="268" y="462"/>
                  </a:cubicBezTo>
                  <a:cubicBezTo>
                    <a:pt x="447" y="566"/>
                    <a:pt x="640" y="581"/>
                    <a:pt x="700" y="491"/>
                  </a:cubicBezTo>
                  <a:cubicBezTo>
                    <a:pt x="760" y="402"/>
                    <a:pt x="670" y="238"/>
                    <a:pt x="492" y="119"/>
                  </a:cubicBezTo>
                  <a:cubicBezTo>
                    <a:pt x="313" y="15"/>
                    <a:pt x="120" y="0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28"/>
            <p:cNvSpPr/>
            <p:nvPr/>
          </p:nvSpPr>
          <p:spPr>
            <a:xfrm>
              <a:off x="2753175" y="3176775"/>
              <a:ext cx="19000" cy="14900"/>
            </a:xfrm>
            <a:custGeom>
              <a:avLst/>
              <a:gdLst/>
              <a:ahLst/>
              <a:cxnLst/>
              <a:rect l="l" t="t" r="r" b="b"/>
              <a:pathLst>
                <a:path w="760" h="596" extrusionOk="0">
                  <a:moveTo>
                    <a:pt x="60" y="104"/>
                  </a:moveTo>
                  <a:cubicBezTo>
                    <a:pt x="0" y="194"/>
                    <a:pt x="89" y="358"/>
                    <a:pt x="268" y="462"/>
                  </a:cubicBezTo>
                  <a:cubicBezTo>
                    <a:pt x="447" y="581"/>
                    <a:pt x="640" y="596"/>
                    <a:pt x="700" y="506"/>
                  </a:cubicBezTo>
                  <a:cubicBezTo>
                    <a:pt x="759" y="402"/>
                    <a:pt x="655" y="238"/>
                    <a:pt x="491" y="134"/>
                  </a:cubicBezTo>
                  <a:cubicBezTo>
                    <a:pt x="313" y="15"/>
                    <a:pt x="119" y="0"/>
                    <a:pt x="60" y="10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28"/>
            <p:cNvSpPr/>
            <p:nvPr/>
          </p:nvSpPr>
          <p:spPr>
            <a:xfrm>
              <a:off x="3313950" y="2851900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90"/>
                  </a:moveTo>
                  <a:cubicBezTo>
                    <a:pt x="1" y="179"/>
                    <a:pt x="105" y="343"/>
                    <a:pt x="268" y="462"/>
                  </a:cubicBezTo>
                  <a:cubicBezTo>
                    <a:pt x="447" y="566"/>
                    <a:pt x="641" y="581"/>
                    <a:pt x="700" y="492"/>
                  </a:cubicBezTo>
                  <a:cubicBezTo>
                    <a:pt x="760" y="403"/>
                    <a:pt x="655" y="224"/>
                    <a:pt x="492" y="120"/>
                  </a:cubicBezTo>
                  <a:cubicBezTo>
                    <a:pt x="313" y="1"/>
                    <a:pt x="120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28"/>
            <p:cNvSpPr/>
            <p:nvPr/>
          </p:nvSpPr>
          <p:spPr>
            <a:xfrm>
              <a:off x="2907975" y="30472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21"/>
                    <a:pt x="283" y="536"/>
                    <a:pt x="476" y="447"/>
                  </a:cubicBezTo>
                  <a:cubicBezTo>
                    <a:pt x="655" y="358"/>
                    <a:pt x="774" y="209"/>
                    <a:pt x="730" y="105"/>
                  </a:cubicBezTo>
                  <a:cubicBezTo>
                    <a:pt x="685" y="0"/>
                    <a:pt x="491" y="0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28"/>
            <p:cNvSpPr/>
            <p:nvPr/>
          </p:nvSpPr>
          <p:spPr>
            <a:xfrm>
              <a:off x="2843600" y="31064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32"/>
                  </a:moveTo>
                  <a:cubicBezTo>
                    <a:pt x="89" y="536"/>
                    <a:pt x="283" y="536"/>
                    <a:pt x="462" y="461"/>
                  </a:cubicBezTo>
                  <a:cubicBezTo>
                    <a:pt x="655" y="372"/>
                    <a:pt x="774" y="208"/>
                    <a:pt x="715" y="119"/>
                  </a:cubicBezTo>
                  <a:cubicBezTo>
                    <a:pt x="670" y="15"/>
                    <a:pt x="491" y="0"/>
                    <a:pt x="298" y="89"/>
                  </a:cubicBezTo>
                  <a:cubicBezTo>
                    <a:pt x="104" y="179"/>
                    <a:pt x="0" y="327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28"/>
            <p:cNvSpPr/>
            <p:nvPr/>
          </p:nvSpPr>
          <p:spPr>
            <a:xfrm>
              <a:off x="2824250" y="3075175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34" y="30"/>
                  </a:moveTo>
                  <a:cubicBezTo>
                    <a:pt x="30" y="60"/>
                    <a:pt x="0" y="254"/>
                    <a:pt x="60" y="447"/>
                  </a:cubicBezTo>
                  <a:cubicBezTo>
                    <a:pt x="119" y="641"/>
                    <a:pt x="253" y="775"/>
                    <a:pt x="357" y="745"/>
                  </a:cubicBezTo>
                  <a:cubicBezTo>
                    <a:pt x="462" y="715"/>
                    <a:pt x="491" y="522"/>
                    <a:pt x="432" y="328"/>
                  </a:cubicBezTo>
                  <a:cubicBezTo>
                    <a:pt x="372" y="135"/>
                    <a:pt x="238" y="1"/>
                    <a:pt x="134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28"/>
            <p:cNvSpPr/>
            <p:nvPr/>
          </p:nvSpPr>
          <p:spPr>
            <a:xfrm>
              <a:off x="2889725" y="3206550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45" y="432"/>
                  </a:moveTo>
                  <a:cubicBezTo>
                    <a:pt x="105" y="521"/>
                    <a:pt x="284" y="536"/>
                    <a:pt x="477" y="447"/>
                  </a:cubicBezTo>
                  <a:cubicBezTo>
                    <a:pt x="656" y="357"/>
                    <a:pt x="775" y="208"/>
                    <a:pt x="730" y="104"/>
                  </a:cubicBezTo>
                  <a:cubicBezTo>
                    <a:pt x="686" y="15"/>
                    <a:pt x="492" y="0"/>
                    <a:pt x="299" y="89"/>
                  </a:cubicBezTo>
                  <a:cubicBezTo>
                    <a:pt x="120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28"/>
            <p:cNvSpPr/>
            <p:nvPr/>
          </p:nvSpPr>
          <p:spPr>
            <a:xfrm>
              <a:off x="2854750" y="3200225"/>
              <a:ext cx="15650" cy="18625"/>
            </a:xfrm>
            <a:custGeom>
              <a:avLst/>
              <a:gdLst/>
              <a:ahLst/>
              <a:cxnLst/>
              <a:rect l="l" t="t" r="r" b="b"/>
              <a:pathLst>
                <a:path w="626" h="745" extrusionOk="0">
                  <a:moveTo>
                    <a:pt x="90" y="74"/>
                  </a:moveTo>
                  <a:cubicBezTo>
                    <a:pt x="1" y="134"/>
                    <a:pt x="30" y="327"/>
                    <a:pt x="149" y="491"/>
                  </a:cubicBezTo>
                  <a:cubicBezTo>
                    <a:pt x="269" y="655"/>
                    <a:pt x="447" y="744"/>
                    <a:pt x="522" y="685"/>
                  </a:cubicBezTo>
                  <a:cubicBezTo>
                    <a:pt x="626" y="610"/>
                    <a:pt x="596" y="432"/>
                    <a:pt x="477" y="253"/>
                  </a:cubicBezTo>
                  <a:cubicBezTo>
                    <a:pt x="358" y="89"/>
                    <a:pt x="179" y="0"/>
                    <a:pt x="90" y="74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28"/>
            <p:cNvSpPr/>
            <p:nvPr/>
          </p:nvSpPr>
          <p:spPr>
            <a:xfrm>
              <a:off x="2681725" y="28932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18"/>
                  </a:moveTo>
                  <a:cubicBezTo>
                    <a:pt x="90" y="522"/>
                    <a:pt x="283" y="537"/>
                    <a:pt x="477" y="448"/>
                  </a:cubicBezTo>
                  <a:cubicBezTo>
                    <a:pt x="655" y="358"/>
                    <a:pt x="774" y="194"/>
                    <a:pt x="730" y="105"/>
                  </a:cubicBezTo>
                  <a:cubicBezTo>
                    <a:pt x="685" y="1"/>
                    <a:pt x="491" y="1"/>
                    <a:pt x="298" y="90"/>
                  </a:cubicBezTo>
                  <a:cubicBezTo>
                    <a:pt x="119" y="165"/>
                    <a:pt x="0" y="328"/>
                    <a:pt x="45" y="418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28"/>
            <p:cNvSpPr/>
            <p:nvPr/>
          </p:nvSpPr>
          <p:spPr>
            <a:xfrm>
              <a:off x="2462175" y="288875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89" y="536"/>
                    <a:pt x="283" y="536"/>
                    <a:pt x="476" y="447"/>
                  </a:cubicBezTo>
                  <a:cubicBezTo>
                    <a:pt x="655" y="358"/>
                    <a:pt x="774" y="209"/>
                    <a:pt x="730" y="105"/>
                  </a:cubicBezTo>
                  <a:cubicBezTo>
                    <a:pt x="685" y="15"/>
                    <a:pt x="491" y="0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28"/>
            <p:cNvSpPr/>
            <p:nvPr/>
          </p:nvSpPr>
          <p:spPr>
            <a:xfrm>
              <a:off x="2433525" y="2861950"/>
              <a:ext cx="13775" cy="19000"/>
            </a:xfrm>
            <a:custGeom>
              <a:avLst/>
              <a:gdLst/>
              <a:ahLst/>
              <a:cxnLst/>
              <a:rect l="l" t="t" r="r" b="b"/>
              <a:pathLst>
                <a:path w="551" h="760" extrusionOk="0">
                  <a:moveTo>
                    <a:pt x="104" y="45"/>
                  </a:moveTo>
                  <a:cubicBezTo>
                    <a:pt x="0" y="90"/>
                    <a:pt x="0" y="283"/>
                    <a:pt x="89" y="477"/>
                  </a:cubicBezTo>
                  <a:cubicBezTo>
                    <a:pt x="194" y="656"/>
                    <a:pt x="342" y="760"/>
                    <a:pt x="447" y="715"/>
                  </a:cubicBezTo>
                  <a:cubicBezTo>
                    <a:pt x="551" y="656"/>
                    <a:pt x="551" y="477"/>
                    <a:pt x="447" y="283"/>
                  </a:cubicBezTo>
                  <a:cubicBezTo>
                    <a:pt x="357" y="105"/>
                    <a:pt x="194" y="1"/>
                    <a:pt x="104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28"/>
            <p:cNvSpPr/>
            <p:nvPr/>
          </p:nvSpPr>
          <p:spPr>
            <a:xfrm>
              <a:off x="3028525" y="2713475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16" y="149"/>
                  </a:moveTo>
                  <a:cubicBezTo>
                    <a:pt x="1" y="268"/>
                    <a:pt x="135" y="388"/>
                    <a:pt x="343" y="432"/>
                  </a:cubicBezTo>
                  <a:cubicBezTo>
                    <a:pt x="537" y="477"/>
                    <a:pt x="730" y="432"/>
                    <a:pt x="745" y="328"/>
                  </a:cubicBezTo>
                  <a:cubicBezTo>
                    <a:pt x="775" y="224"/>
                    <a:pt x="626" y="105"/>
                    <a:pt x="433" y="45"/>
                  </a:cubicBezTo>
                  <a:cubicBezTo>
                    <a:pt x="224" y="1"/>
                    <a:pt x="46" y="45"/>
                    <a:pt x="16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28"/>
            <p:cNvSpPr/>
            <p:nvPr/>
          </p:nvSpPr>
          <p:spPr>
            <a:xfrm>
              <a:off x="2936625" y="2776375"/>
              <a:ext cx="19375" cy="13400"/>
            </a:xfrm>
            <a:custGeom>
              <a:avLst/>
              <a:gdLst/>
              <a:ahLst/>
              <a:cxnLst/>
              <a:rect l="l" t="t" r="r" b="b"/>
              <a:pathLst>
                <a:path w="775" h="536" extrusionOk="0">
                  <a:moveTo>
                    <a:pt x="60" y="432"/>
                  </a:moveTo>
                  <a:cubicBezTo>
                    <a:pt x="104" y="536"/>
                    <a:pt x="283" y="536"/>
                    <a:pt x="477" y="447"/>
                  </a:cubicBezTo>
                  <a:cubicBezTo>
                    <a:pt x="670" y="357"/>
                    <a:pt x="774" y="208"/>
                    <a:pt x="730" y="119"/>
                  </a:cubicBezTo>
                  <a:cubicBezTo>
                    <a:pt x="685" y="15"/>
                    <a:pt x="492" y="0"/>
                    <a:pt x="313" y="89"/>
                  </a:cubicBezTo>
                  <a:cubicBezTo>
                    <a:pt x="119" y="179"/>
                    <a:pt x="0" y="328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28"/>
            <p:cNvSpPr/>
            <p:nvPr/>
          </p:nvSpPr>
          <p:spPr>
            <a:xfrm>
              <a:off x="3006950" y="2640900"/>
              <a:ext cx="12300" cy="19375"/>
            </a:xfrm>
            <a:custGeom>
              <a:avLst/>
              <a:gdLst/>
              <a:ahLst/>
              <a:cxnLst/>
              <a:rect l="l" t="t" r="r" b="b"/>
              <a:pathLst>
                <a:path w="492" h="775" extrusionOk="0">
                  <a:moveTo>
                    <a:pt x="149" y="31"/>
                  </a:moveTo>
                  <a:cubicBezTo>
                    <a:pt x="30" y="46"/>
                    <a:pt x="1" y="239"/>
                    <a:pt x="45" y="433"/>
                  </a:cubicBezTo>
                  <a:cubicBezTo>
                    <a:pt x="105" y="641"/>
                    <a:pt x="239" y="775"/>
                    <a:pt x="343" y="745"/>
                  </a:cubicBezTo>
                  <a:cubicBezTo>
                    <a:pt x="447" y="715"/>
                    <a:pt x="492" y="537"/>
                    <a:pt x="432" y="328"/>
                  </a:cubicBezTo>
                  <a:cubicBezTo>
                    <a:pt x="388" y="135"/>
                    <a:pt x="254" y="1"/>
                    <a:pt x="149" y="3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28"/>
            <p:cNvSpPr/>
            <p:nvPr/>
          </p:nvSpPr>
          <p:spPr>
            <a:xfrm>
              <a:off x="2992450" y="28601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32"/>
                  </a:moveTo>
                  <a:cubicBezTo>
                    <a:pt x="104" y="521"/>
                    <a:pt x="283" y="536"/>
                    <a:pt x="476" y="447"/>
                  </a:cubicBezTo>
                  <a:cubicBezTo>
                    <a:pt x="670" y="357"/>
                    <a:pt x="774" y="209"/>
                    <a:pt x="729" y="104"/>
                  </a:cubicBezTo>
                  <a:cubicBezTo>
                    <a:pt x="685" y="0"/>
                    <a:pt x="491" y="0"/>
                    <a:pt x="313" y="90"/>
                  </a:cubicBezTo>
                  <a:cubicBezTo>
                    <a:pt x="119" y="179"/>
                    <a:pt x="0" y="328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28"/>
            <p:cNvSpPr/>
            <p:nvPr/>
          </p:nvSpPr>
          <p:spPr>
            <a:xfrm>
              <a:off x="2902025" y="2781950"/>
              <a:ext cx="19375" cy="13800"/>
            </a:xfrm>
            <a:custGeom>
              <a:avLst/>
              <a:gdLst/>
              <a:ahLst/>
              <a:cxnLst/>
              <a:rect l="l" t="t" r="r" b="b"/>
              <a:pathLst>
                <a:path w="775" h="552" extrusionOk="0">
                  <a:moveTo>
                    <a:pt x="45" y="432"/>
                  </a:moveTo>
                  <a:cubicBezTo>
                    <a:pt x="89" y="536"/>
                    <a:pt x="283" y="551"/>
                    <a:pt x="476" y="462"/>
                  </a:cubicBezTo>
                  <a:cubicBezTo>
                    <a:pt x="655" y="372"/>
                    <a:pt x="774" y="209"/>
                    <a:pt x="729" y="119"/>
                  </a:cubicBezTo>
                  <a:cubicBezTo>
                    <a:pt x="670" y="15"/>
                    <a:pt x="491" y="0"/>
                    <a:pt x="298" y="105"/>
                  </a:cubicBezTo>
                  <a:cubicBezTo>
                    <a:pt x="119" y="179"/>
                    <a:pt x="0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28"/>
            <p:cNvSpPr/>
            <p:nvPr/>
          </p:nvSpPr>
          <p:spPr>
            <a:xfrm>
              <a:off x="3188925" y="28742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60" y="432"/>
                  </a:moveTo>
                  <a:cubicBezTo>
                    <a:pt x="104" y="537"/>
                    <a:pt x="283" y="537"/>
                    <a:pt x="477" y="447"/>
                  </a:cubicBezTo>
                  <a:cubicBezTo>
                    <a:pt x="655" y="358"/>
                    <a:pt x="774" y="209"/>
                    <a:pt x="730" y="105"/>
                  </a:cubicBezTo>
                  <a:cubicBezTo>
                    <a:pt x="685" y="16"/>
                    <a:pt x="491" y="1"/>
                    <a:pt x="313" y="90"/>
                  </a:cubicBezTo>
                  <a:cubicBezTo>
                    <a:pt x="119" y="179"/>
                    <a:pt x="0" y="328"/>
                    <a:pt x="60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28"/>
            <p:cNvSpPr/>
            <p:nvPr/>
          </p:nvSpPr>
          <p:spPr>
            <a:xfrm>
              <a:off x="3187050" y="2912550"/>
              <a:ext cx="19000" cy="13800"/>
            </a:xfrm>
            <a:custGeom>
              <a:avLst/>
              <a:gdLst/>
              <a:ahLst/>
              <a:cxnLst/>
              <a:rect l="l" t="t" r="r" b="b"/>
              <a:pathLst>
                <a:path w="760" h="552" extrusionOk="0">
                  <a:moveTo>
                    <a:pt x="45" y="90"/>
                  </a:moveTo>
                  <a:cubicBezTo>
                    <a:pt x="1" y="194"/>
                    <a:pt x="105" y="343"/>
                    <a:pt x="284" y="448"/>
                  </a:cubicBezTo>
                  <a:cubicBezTo>
                    <a:pt x="462" y="552"/>
                    <a:pt x="656" y="552"/>
                    <a:pt x="715" y="462"/>
                  </a:cubicBezTo>
                  <a:cubicBezTo>
                    <a:pt x="760" y="358"/>
                    <a:pt x="656" y="194"/>
                    <a:pt x="477" y="105"/>
                  </a:cubicBezTo>
                  <a:cubicBezTo>
                    <a:pt x="298" y="1"/>
                    <a:pt x="105" y="1"/>
                    <a:pt x="4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28"/>
            <p:cNvSpPr/>
            <p:nvPr/>
          </p:nvSpPr>
          <p:spPr>
            <a:xfrm>
              <a:off x="3337400" y="29263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4" y="537"/>
                    <a:pt x="283" y="537"/>
                    <a:pt x="477" y="462"/>
                  </a:cubicBezTo>
                  <a:cubicBezTo>
                    <a:pt x="655" y="373"/>
                    <a:pt x="774" y="209"/>
                    <a:pt x="730" y="120"/>
                  </a:cubicBezTo>
                  <a:cubicBezTo>
                    <a:pt x="685" y="16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28"/>
            <p:cNvSpPr/>
            <p:nvPr/>
          </p:nvSpPr>
          <p:spPr>
            <a:xfrm>
              <a:off x="3451625" y="2993325"/>
              <a:ext cx="19025" cy="13400"/>
            </a:xfrm>
            <a:custGeom>
              <a:avLst/>
              <a:gdLst/>
              <a:ahLst/>
              <a:cxnLst/>
              <a:rect l="l" t="t" r="r" b="b"/>
              <a:pathLst>
                <a:path w="761" h="536" extrusionOk="0">
                  <a:moveTo>
                    <a:pt x="46" y="432"/>
                  </a:moveTo>
                  <a:cubicBezTo>
                    <a:pt x="90" y="521"/>
                    <a:pt x="284" y="536"/>
                    <a:pt x="462" y="447"/>
                  </a:cubicBezTo>
                  <a:cubicBezTo>
                    <a:pt x="656" y="357"/>
                    <a:pt x="760" y="208"/>
                    <a:pt x="715" y="104"/>
                  </a:cubicBezTo>
                  <a:cubicBezTo>
                    <a:pt x="671" y="0"/>
                    <a:pt x="477" y="0"/>
                    <a:pt x="299" y="89"/>
                  </a:cubicBezTo>
                  <a:cubicBezTo>
                    <a:pt x="105" y="179"/>
                    <a:pt x="1" y="327"/>
                    <a:pt x="46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28"/>
            <p:cNvSpPr/>
            <p:nvPr/>
          </p:nvSpPr>
          <p:spPr>
            <a:xfrm>
              <a:off x="3418900" y="2973950"/>
              <a:ext cx="13775" cy="19375"/>
            </a:xfrm>
            <a:custGeom>
              <a:avLst/>
              <a:gdLst/>
              <a:ahLst/>
              <a:cxnLst/>
              <a:rect l="l" t="t" r="r" b="b"/>
              <a:pathLst>
                <a:path w="551" h="775" extrusionOk="0">
                  <a:moveTo>
                    <a:pt x="104" y="61"/>
                  </a:moveTo>
                  <a:cubicBezTo>
                    <a:pt x="0" y="105"/>
                    <a:pt x="0" y="299"/>
                    <a:pt x="104" y="477"/>
                  </a:cubicBezTo>
                  <a:cubicBezTo>
                    <a:pt x="194" y="671"/>
                    <a:pt x="357" y="775"/>
                    <a:pt x="447" y="715"/>
                  </a:cubicBezTo>
                  <a:cubicBezTo>
                    <a:pt x="551" y="671"/>
                    <a:pt x="551" y="477"/>
                    <a:pt x="447" y="299"/>
                  </a:cubicBezTo>
                  <a:cubicBezTo>
                    <a:pt x="357" y="120"/>
                    <a:pt x="194" y="1"/>
                    <a:pt x="104" y="61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28"/>
            <p:cNvSpPr/>
            <p:nvPr/>
          </p:nvSpPr>
          <p:spPr>
            <a:xfrm>
              <a:off x="2875975" y="3024575"/>
              <a:ext cx="13400" cy="19000"/>
            </a:xfrm>
            <a:custGeom>
              <a:avLst/>
              <a:gdLst/>
              <a:ahLst/>
              <a:cxnLst/>
              <a:rect l="l" t="t" r="r" b="b"/>
              <a:pathLst>
                <a:path w="536" h="760" extrusionOk="0">
                  <a:moveTo>
                    <a:pt x="89" y="45"/>
                  </a:moveTo>
                  <a:cubicBezTo>
                    <a:pt x="0" y="90"/>
                    <a:pt x="0" y="283"/>
                    <a:pt x="89" y="462"/>
                  </a:cubicBezTo>
                  <a:cubicBezTo>
                    <a:pt x="194" y="655"/>
                    <a:pt x="342" y="759"/>
                    <a:pt x="447" y="715"/>
                  </a:cubicBezTo>
                  <a:cubicBezTo>
                    <a:pt x="536" y="655"/>
                    <a:pt x="536" y="462"/>
                    <a:pt x="447" y="283"/>
                  </a:cubicBezTo>
                  <a:cubicBezTo>
                    <a:pt x="342" y="105"/>
                    <a:pt x="194" y="0"/>
                    <a:pt x="89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28"/>
            <p:cNvSpPr/>
            <p:nvPr/>
          </p:nvSpPr>
          <p:spPr>
            <a:xfrm>
              <a:off x="3454975" y="2949400"/>
              <a:ext cx="13800" cy="19000"/>
            </a:xfrm>
            <a:custGeom>
              <a:avLst/>
              <a:gdLst/>
              <a:ahLst/>
              <a:cxnLst/>
              <a:rect l="l" t="t" r="r" b="b"/>
              <a:pathLst>
                <a:path w="552" h="760" extrusionOk="0">
                  <a:moveTo>
                    <a:pt x="105" y="45"/>
                  </a:moveTo>
                  <a:cubicBezTo>
                    <a:pt x="1" y="105"/>
                    <a:pt x="1" y="298"/>
                    <a:pt x="105" y="477"/>
                  </a:cubicBezTo>
                  <a:cubicBezTo>
                    <a:pt x="194" y="656"/>
                    <a:pt x="358" y="760"/>
                    <a:pt x="447" y="715"/>
                  </a:cubicBezTo>
                  <a:cubicBezTo>
                    <a:pt x="552" y="656"/>
                    <a:pt x="552" y="477"/>
                    <a:pt x="447" y="283"/>
                  </a:cubicBezTo>
                  <a:cubicBezTo>
                    <a:pt x="358" y="105"/>
                    <a:pt x="194" y="1"/>
                    <a:pt x="105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28"/>
            <p:cNvSpPr/>
            <p:nvPr/>
          </p:nvSpPr>
          <p:spPr>
            <a:xfrm>
              <a:off x="2842850" y="3150350"/>
              <a:ext cx="15275" cy="18625"/>
            </a:xfrm>
            <a:custGeom>
              <a:avLst/>
              <a:gdLst/>
              <a:ahLst/>
              <a:cxnLst/>
              <a:rect l="l" t="t" r="r" b="b"/>
              <a:pathLst>
                <a:path w="611" h="745" extrusionOk="0">
                  <a:moveTo>
                    <a:pt x="90" y="75"/>
                  </a:moveTo>
                  <a:cubicBezTo>
                    <a:pt x="0" y="134"/>
                    <a:pt x="30" y="328"/>
                    <a:pt x="149" y="492"/>
                  </a:cubicBezTo>
                  <a:cubicBezTo>
                    <a:pt x="268" y="655"/>
                    <a:pt x="432" y="745"/>
                    <a:pt x="521" y="670"/>
                  </a:cubicBezTo>
                  <a:cubicBezTo>
                    <a:pt x="611" y="611"/>
                    <a:pt x="596" y="432"/>
                    <a:pt x="477" y="253"/>
                  </a:cubicBezTo>
                  <a:cubicBezTo>
                    <a:pt x="343" y="90"/>
                    <a:pt x="179" y="0"/>
                    <a:pt x="90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28"/>
            <p:cNvSpPr/>
            <p:nvPr/>
          </p:nvSpPr>
          <p:spPr>
            <a:xfrm>
              <a:off x="2431650" y="2831800"/>
              <a:ext cx="13800" cy="19375"/>
            </a:xfrm>
            <a:custGeom>
              <a:avLst/>
              <a:gdLst/>
              <a:ahLst/>
              <a:cxnLst/>
              <a:rect l="l" t="t" r="r" b="b"/>
              <a:pathLst>
                <a:path w="552" h="775" extrusionOk="0">
                  <a:moveTo>
                    <a:pt x="105" y="60"/>
                  </a:moveTo>
                  <a:cubicBezTo>
                    <a:pt x="15" y="105"/>
                    <a:pt x="1" y="299"/>
                    <a:pt x="105" y="477"/>
                  </a:cubicBezTo>
                  <a:cubicBezTo>
                    <a:pt x="194" y="671"/>
                    <a:pt x="358" y="775"/>
                    <a:pt x="447" y="730"/>
                  </a:cubicBezTo>
                  <a:cubicBezTo>
                    <a:pt x="551" y="671"/>
                    <a:pt x="551" y="492"/>
                    <a:pt x="462" y="299"/>
                  </a:cubicBezTo>
                  <a:cubicBezTo>
                    <a:pt x="358" y="120"/>
                    <a:pt x="209" y="1"/>
                    <a:pt x="105" y="6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28"/>
            <p:cNvSpPr/>
            <p:nvPr/>
          </p:nvSpPr>
          <p:spPr>
            <a:xfrm>
              <a:off x="2522825" y="2917775"/>
              <a:ext cx="17150" cy="16775"/>
            </a:xfrm>
            <a:custGeom>
              <a:avLst/>
              <a:gdLst/>
              <a:ahLst/>
              <a:cxnLst/>
              <a:rect l="l" t="t" r="r" b="b"/>
              <a:pathLst>
                <a:path w="686" h="671" extrusionOk="0">
                  <a:moveTo>
                    <a:pt x="75" y="75"/>
                  </a:moveTo>
                  <a:cubicBezTo>
                    <a:pt x="0" y="164"/>
                    <a:pt x="60" y="343"/>
                    <a:pt x="209" y="477"/>
                  </a:cubicBezTo>
                  <a:cubicBezTo>
                    <a:pt x="358" y="626"/>
                    <a:pt x="536" y="670"/>
                    <a:pt x="611" y="596"/>
                  </a:cubicBezTo>
                  <a:cubicBezTo>
                    <a:pt x="685" y="521"/>
                    <a:pt x="626" y="343"/>
                    <a:pt x="477" y="194"/>
                  </a:cubicBezTo>
                  <a:cubicBezTo>
                    <a:pt x="328" y="60"/>
                    <a:pt x="149" y="0"/>
                    <a:pt x="75" y="7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28"/>
            <p:cNvSpPr/>
            <p:nvPr/>
          </p:nvSpPr>
          <p:spPr>
            <a:xfrm>
              <a:off x="2483000" y="2809100"/>
              <a:ext cx="17900" cy="16050"/>
            </a:xfrm>
            <a:custGeom>
              <a:avLst/>
              <a:gdLst/>
              <a:ahLst/>
              <a:cxnLst/>
              <a:rect l="l" t="t" r="r" b="b"/>
              <a:pathLst>
                <a:path w="716" h="642" extrusionOk="0">
                  <a:moveTo>
                    <a:pt x="60" y="90"/>
                  </a:moveTo>
                  <a:cubicBezTo>
                    <a:pt x="1" y="180"/>
                    <a:pt x="75" y="358"/>
                    <a:pt x="239" y="477"/>
                  </a:cubicBezTo>
                  <a:cubicBezTo>
                    <a:pt x="403" y="611"/>
                    <a:pt x="581" y="641"/>
                    <a:pt x="656" y="567"/>
                  </a:cubicBezTo>
                  <a:cubicBezTo>
                    <a:pt x="715" y="477"/>
                    <a:pt x="641" y="299"/>
                    <a:pt x="477" y="180"/>
                  </a:cubicBezTo>
                  <a:cubicBezTo>
                    <a:pt x="313" y="46"/>
                    <a:pt x="135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28"/>
            <p:cNvSpPr/>
            <p:nvPr/>
          </p:nvSpPr>
          <p:spPr>
            <a:xfrm>
              <a:off x="3037475" y="2784550"/>
              <a:ext cx="17500" cy="17150"/>
            </a:xfrm>
            <a:custGeom>
              <a:avLst/>
              <a:gdLst/>
              <a:ahLst/>
              <a:cxnLst/>
              <a:rect l="l" t="t" r="r" b="b"/>
              <a:pathLst>
                <a:path w="700" h="686" extrusionOk="0">
                  <a:moveTo>
                    <a:pt x="75" y="90"/>
                  </a:moveTo>
                  <a:cubicBezTo>
                    <a:pt x="0" y="164"/>
                    <a:pt x="60" y="343"/>
                    <a:pt x="208" y="492"/>
                  </a:cubicBezTo>
                  <a:cubicBezTo>
                    <a:pt x="357" y="626"/>
                    <a:pt x="551" y="685"/>
                    <a:pt x="625" y="596"/>
                  </a:cubicBezTo>
                  <a:cubicBezTo>
                    <a:pt x="700" y="522"/>
                    <a:pt x="625" y="343"/>
                    <a:pt x="476" y="194"/>
                  </a:cubicBezTo>
                  <a:cubicBezTo>
                    <a:pt x="328" y="60"/>
                    <a:pt x="149" y="1"/>
                    <a:pt x="75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28"/>
            <p:cNvSpPr/>
            <p:nvPr/>
          </p:nvSpPr>
          <p:spPr>
            <a:xfrm>
              <a:off x="2960075" y="2818425"/>
              <a:ext cx="13050" cy="19725"/>
            </a:xfrm>
            <a:custGeom>
              <a:avLst/>
              <a:gdLst/>
              <a:ahLst/>
              <a:cxnLst/>
              <a:rect l="l" t="t" r="r" b="b"/>
              <a:pathLst>
                <a:path w="522" h="789" extrusionOk="0">
                  <a:moveTo>
                    <a:pt x="134" y="45"/>
                  </a:moveTo>
                  <a:cubicBezTo>
                    <a:pt x="30" y="89"/>
                    <a:pt x="0" y="283"/>
                    <a:pt x="74" y="462"/>
                  </a:cubicBezTo>
                  <a:cubicBezTo>
                    <a:pt x="149" y="655"/>
                    <a:pt x="298" y="789"/>
                    <a:pt x="402" y="744"/>
                  </a:cubicBezTo>
                  <a:cubicBezTo>
                    <a:pt x="506" y="715"/>
                    <a:pt x="521" y="521"/>
                    <a:pt x="447" y="328"/>
                  </a:cubicBezTo>
                  <a:cubicBezTo>
                    <a:pt x="372" y="134"/>
                    <a:pt x="223" y="0"/>
                    <a:pt x="134" y="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28"/>
            <p:cNvSpPr/>
            <p:nvPr/>
          </p:nvSpPr>
          <p:spPr>
            <a:xfrm>
              <a:off x="3014025" y="2688550"/>
              <a:ext cx="19375" cy="11925"/>
            </a:xfrm>
            <a:custGeom>
              <a:avLst/>
              <a:gdLst/>
              <a:ahLst/>
              <a:cxnLst/>
              <a:rect l="l" t="t" r="r" b="b"/>
              <a:pathLst>
                <a:path w="775" h="477" extrusionOk="0">
                  <a:moveTo>
                    <a:pt x="15" y="149"/>
                  </a:moveTo>
                  <a:cubicBezTo>
                    <a:pt x="0" y="253"/>
                    <a:pt x="149" y="387"/>
                    <a:pt x="343" y="432"/>
                  </a:cubicBezTo>
                  <a:cubicBezTo>
                    <a:pt x="551" y="477"/>
                    <a:pt x="730" y="432"/>
                    <a:pt x="759" y="328"/>
                  </a:cubicBezTo>
                  <a:cubicBezTo>
                    <a:pt x="774" y="224"/>
                    <a:pt x="640" y="90"/>
                    <a:pt x="432" y="45"/>
                  </a:cubicBezTo>
                  <a:cubicBezTo>
                    <a:pt x="239" y="0"/>
                    <a:pt x="45" y="45"/>
                    <a:pt x="15" y="149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28"/>
            <p:cNvSpPr/>
            <p:nvPr/>
          </p:nvSpPr>
          <p:spPr>
            <a:xfrm>
              <a:off x="2706275" y="3028300"/>
              <a:ext cx="19375" cy="13775"/>
            </a:xfrm>
            <a:custGeom>
              <a:avLst/>
              <a:gdLst/>
              <a:ahLst/>
              <a:cxnLst/>
              <a:rect l="l" t="t" r="r" b="b"/>
              <a:pathLst>
                <a:path w="775" h="551" extrusionOk="0">
                  <a:moveTo>
                    <a:pt x="45" y="432"/>
                  </a:moveTo>
                  <a:cubicBezTo>
                    <a:pt x="90" y="536"/>
                    <a:pt x="283" y="551"/>
                    <a:pt x="462" y="447"/>
                  </a:cubicBezTo>
                  <a:cubicBezTo>
                    <a:pt x="656" y="372"/>
                    <a:pt x="775" y="209"/>
                    <a:pt x="715" y="119"/>
                  </a:cubicBezTo>
                  <a:cubicBezTo>
                    <a:pt x="670" y="15"/>
                    <a:pt x="477" y="0"/>
                    <a:pt x="298" y="89"/>
                  </a:cubicBezTo>
                  <a:cubicBezTo>
                    <a:pt x="105" y="179"/>
                    <a:pt x="1" y="343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28"/>
            <p:cNvSpPr/>
            <p:nvPr/>
          </p:nvSpPr>
          <p:spPr>
            <a:xfrm>
              <a:off x="2698475" y="2855250"/>
              <a:ext cx="13025" cy="19375"/>
            </a:xfrm>
            <a:custGeom>
              <a:avLst/>
              <a:gdLst/>
              <a:ahLst/>
              <a:cxnLst/>
              <a:rect l="l" t="t" r="r" b="b"/>
              <a:pathLst>
                <a:path w="521" h="775" extrusionOk="0">
                  <a:moveTo>
                    <a:pt x="119" y="745"/>
                  </a:moveTo>
                  <a:cubicBezTo>
                    <a:pt x="223" y="775"/>
                    <a:pt x="372" y="656"/>
                    <a:pt x="447" y="462"/>
                  </a:cubicBezTo>
                  <a:cubicBezTo>
                    <a:pt x="521" y="269"/>
                    <a:pt x="506" y="90"/>
                    <a:pt x="402" y="45"/>
                  </a:cubicBezTo>
                  <a:cubicBezTo>
                    <a:pt x="298" y="1"/>
                    <a:pt x="149" y="135"/>
                    <a:pt x="74" y="313"/>
                  </a:cubicBezTo>
                  <a:cubicBezTo>
                    <a:pt x="0" y="507"/>
                    <a:pt x="15" y="700"/>
                    <a:pt x="119" y="745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28"/>
            <p:cNvSpPr/>
            <p:nvPr/>
          </p:nvSpPr>
          <p:spPr>
            <a:xfrm>
              <a:off x="2840250" y="2938600"/>
              <a:ext cx="19000" cy="14550"/>
            </a:xfrm>
            <a:custGeom>
              <a:avLst/>
              <a:gdLst/>
              <a:ahLst/>
              <a:cxnLst/>
              <a:rect l="l" t="t" r="r" b="b"/>
              <a:pathLst>
                <a:path w="760" h="582" extrusionOk="0">
                  <a:moveTo>
                    <a:pt x="60" y="90"/>
                  </a:moveTo>
                  <a:cubicBezTo>
                    <a:pt x="0" y="180"/>
                    <a:pt x="89" y="343"/>
                    <a:pt x="268" y="462"/>
                  </a:cubicBezTo>
                  <a:cubicBezTo>
                    <a:pt x="447" y="567"/>
                    <a:pt x="640" y="581"/>
                    <a:pt x="700" y="492"/>
                  </a:cubicBezTo>
                  <a:cubicBezTo>
                    <a:pt x="759" y="403"/>
                    <a:pt x="655" y="239"/>
                    <a:pt x="491" y="120"/>
                  </a:cubicBezTo>
                  <a:cubicBezTo>
                    <a:pt x="313" y="16"/>
                    <a:pt x="119" y="1"/>
                    <a:pt x="60" y="9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28"/>
            <p:cNvSpPr/>
            <p:nvPr/>
          </p:nvSpPr>
          <p:spPr>
            <a:xfrm>
              <a:off x="3255900" y="28530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6"/>
                    <a:pt x="283" y="536"/>
                    <a:pt x="477" y="447"/>
                  </a:cubicBezTo>
                  <a:cubicBezTo>
                    <a:pt x="655" y="358"/>
                    <a:pt x="775" y="209"/>
                    <a:pt x="730" y="119"/>
                  </a:cubicBezTo>
                  <a:cubicBezTo>
                    <a:pt x="685" y="15"/>
                    <a:pt x="492" y="0"/>
                    <a:pt x="298" y="90"/>
                  </a:cubicBezTo>
                  <a:cubicBezTo>
                    <a:pt x="120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28"/>
            <p:cNvSpPr/>
            <p:nvPr/>
          </p:nvSpPr>
          <p:spPr>
            <a:xfrm>
              <a:off x="3221675" y="2878325"/>
              <a:ext cx="11550" cy="19750"/>
            </a:xfrm>
            <a:custGeom>
              <a:avLst/>
              <a:gdLst/>
              <a:ahLst/>
              <a:cxnLst/>
              <a:rect l="l" t="t" r="r" b="b"/>
              <a:pathLst>
                <a:path w="462" h="790" extrusionOk="0">
                  <a:moveTo>
                    <a:pt x="164" y="30"/>
                  </a:moveTo>
                  <a:cubicBezTo>
                    <a:pt x="45" y="45"/>
                    <a:pt x="0" y="224"/>
                    <a:pt x="30" y="432"/>
                  </a:cubicBezTo>
                  <a:cubicBezTo>
                    <a:pt x="75" y="641"/>
                    <a:pt x="194" y="789"/>
                    <a:pt x="298" y="760"/>
                  </a:cubicBezTo>
                  <a:cubicBezTo>
                    <a:pt x="402" y="745"/>
                    <a:pt x="462" y="566"/>
                    <a:pt x="417" y="358"/>
                  </a:cubicBezTo>
                  <a:cubicBezTo>
                    <a:pt x="387" y="149"/>
                    <a:pt x="268" y="1"/>
                    <a:pt x="164" y="30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28"/>
            <p:cNvSpPr/>
            <p:nvPr/>
          </p:nvSpPr>
          <p:spPr>
            <a:xfrm>
              <a:off x="3190775" y="2732450"/>
              <a:ext cx="11575" cy="19375"/>
            </a:xfrm>
            <a:custGeom>
              <a:avLst/>
              <a:gdLst/>
              <a:ahLst/>
              <a:cxnLst/>
              <a:rect l="l" t="t" r="r" b="b"/>
              <a:pathLst>
                <a:path w="463" h="775" extrusionOk="0">
                  <a:moveTo>
                    <a:pt x="164" y="16"/>
                  </a:moveTo>
                  <a:cubicBezTo>
                    <a:pt x="60" y="45"/>
                    <a:pt x="1" y="224"/>
                    <a:pt x="45" y="432"/>
                  </a:cubicBezTo>
                  <a:cubicBezTo>
                    <a:pt x="75" y="626"/>
                    <a:pt x="194" y="775"/>
                    <a:pt x="298" y="760"/>
                  </a:cubicBezTo>
                  <a:cubicBezTo>
                    <a:pt x="417" y="730"/>
                    <a:pt x="462" y="551"/>
                    <a:pt x="432" y="343"/>
                  </a:cubicBezTo>
                  <a:cubicBezTo>
                    <a:pt x="388" y="150"/>
                    <a:pt x="269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28"/>
            <p:cNvSpPr/>
            <p:nvPr/>
          </p:nvSpPr>
          <p:spPr>
            <a:xfrm>
              <a:off x="3408850" y="2829200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16"/>
                  </a:moveTo>
                  <a:cubicBezTo>
                    <a:pt x="60" y="45"/>
                    <a:pt x="0" y="224"/>
                    <a:pt x="45" y="432"/>
                  </a:cubicBezTo>
                  <a:cubicBezTo>
                    <a:pt x="89" y="626"/>
                    <a:pt x="209" y="775"/>
                    <a:pt x="313" y="760"/>
                  </a:cubicBezTo>
                  <a:cubicBezTo>
                    <a:pt x="417" y="745"/>
                    <a:pt x="476" y="551"/>
                    <a:pt x="432" y="358"/>
                  </a:cubicBezTo>
                  <a:cubicBezTo>
                    <a:pt x="402" y="150"/>
                    <a:pt x="283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28"/>
            <p:cNvSpPr/>
            <p:nvPr/>
          </p:nvSpPr>
          <p:spPr>
            <a:xfrm>
              <a:off x="3489225" y="2838125"/>
              <a:ext cx="11550" cy="19375"/>
            </a:xfrm>
            <a:custGeom>
              <a:avLst/>
              <a:gdLst/>
              <a:ahLst/>
              <a:cxnLst/>
              <a:rect l="l" t="t" r="r" b="b"/>
              <a:pathLst>
                <a:path w="462" h="775" extrusionOk="0">
                  <a:moveTo>
                    <a:pt x="164" y="16"/>
                  </a:moveTo>
                  <a:cubicBezTo>
                    <a:pt x="45" y="31"/>
                    <a:pt x="0" y="224"/>
                    <a:pt x="30" y="418"/>
                  </a:cubicBezTo>
                  <a:cubicBezTo>
                    <a:pt x="75" y="626"/>
                    <a:pt x="194" y="775"/>
                    <a:pt x="298" y="745"/>
                  </a:cubicBezTo>
                  <a:cubicBezTo>
                    <a:pt x="417" y="730"/>
                    <a:pt x="462" y="552"/>
                    <a:pt x="432" y="343"/>
                  </a:cubicBezTo>
                  <a:cubicBezTo>
                    <a:pt x="387" y="135"/>
                    <a:pt x="268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28"/>
            <p:cNvSpPr/>
            <p:nvPr/>
          </p:nvSpPr>
          <p:spPr>
            <a:xfrm>
              <a:off x="3442325" y="2835900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22"/>
                    <a:pt x="284" y="537"/>
                    <a:pt x="462" y="447"/>
                  </a:cubicBezTo>
                  <a:cubicBezTo>
                    <a:pt x="656" y="358"/>
                    <a:pt x="775" y="209"/>
                    <a:pt x="715" y="105"/>
                  </a:cubicBezTo>
                  <a:cubicBezTo>
                    <a:pt x="671" y="1"/>
                    <a:pt x="477" y="1"/>
                    <a:pt x="298" y="90"/>
                  </a:cubicBezTo>
                  <a:cubicBezTo>
                    <a:pt x="105" y="179"/>
                    <a:pt x="1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28"/>
            <p:cNvSpPr/>
            <p:nvPr/>
          </p:nvSpPr>
          <p:spPr>
            <a:xfrm>
              <a:off x="3211625" y="273542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90" y="537"/>
                    <a:pt x="283" y="537"/>
                    <a:pt x="477" y="447"/>
                  </a:cubicBezTo>
                  <a:cubicBezTo>
                    <a:pt x="655" y="358"/>
                    <a:pt x="774" y="209"/>
                    <a:pt x="730" y="105"/>
                  </a:cubicBezTo>
                  <a:cubicBezTo>
                    <a:pt x="670" y="16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28"/>
            <p:cNvSpPr/>
            <p:nvPr/>
          </p:nvSpPr>
          <p:spPr>
            <a:xfrm>
              <a:off x="3145750" y="2838500"/>
              <a:ext cx="19000" cy="13425"/>
            </a:xfrm>
            <a:custGeom>
              <a:avLst/>
              <a:gdLst/>
              <a:ahLst/>
              <a:cxnLst/>
              <a:rect l="l" t="t" r="r" b="b"/>
              <a:pathLst>
                <a:path w="760" h="537" extrusionOk="0">
                  <a:moveTo>
                    <a:pt x="45" y="433"/>
                  </a:moveTo>
                  <a:cubicBezTo>
                    <a:pt x="90" y="522"/>
                    <a:pt x="283" y="537"/>
                    <a:pt x="462" y="447"/>
                  </a:cubicBezTo>
                  <a:cubicBezTo>
                    <a:pt x="656" y="358"/>
                    <a:pt x="760" y="209"/>
                    <a:pt x="715" y="105"/>
                  </a:cubicBezTo>
                  <a:cubicBezTo>
                    <a:pt x="670" y="1"/>
                    <a:pt x="477" y="1"/>
                    <a:pt x="298" y="90"/>
                  </a:cubicBezTo>
                  <a:cubicBezTo>
                    <a:pt x="105" y="179"/>
                    <a:pt x="1" y="328"/>
                    <a:pt x="45" y="433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28"/>
            <p:cNvSpPr/>
            <p:nvPr/>
          </p:nvSpPr>
          <p:spPr>
            <a:xfrm>
              <a:off x="3082125" y="2752175"/>
              <a:ext cx="19375" cy="13425"/>
            </a:xfrm>
            <a:custGeom>
              <a:avLst/>
              <a:gdLst/>
              <a:ahLst/>
              <a:cxnLst/>
              <a:rect l="l" t="t" r="r" b="b"/>
              <a:pathLst>
                <a:path w="775" h="537" extrusionOk="0">
                  <a:moveTo>
                    <a:pt x="45" y="432"/>
                  </a:moveTo>
                  <a:cubicBezTo>
                    <a:pt x="104" y="536"/>
                    <a:pt x="283" y="536"/>
                    <a:pt x="477" y="447"/>
                  </a:cubicBezTo>
                  <a:cubicBezTo>
                    <a:pt x="670" y="358"/>
                    <a:pt x="774" y="209"/>
                    <a:pt x="730" y="105"/>
                  </a:cubicBezTo>
                  <a:cubicBezTo>
                    <a:pt x="685" y="15"/>
                    <a:pt x="491" y="1"/>
                    <a:pt x="298" y="90"/>
                  </a:cubicBezTo>
                  <a:cubicBezTo>
                    <a:pt x="119" y="179"/>
                    <a:pt x="0" y="328"/>
                    <a:pt x="45" y="432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28"/>
            <p:cNvSpPr/>
            <p:nvPr/>
          </p:nvSpPr>
          <p:spPr>
            <a:xfrm>
              <a:off x="3295350" y="2812450"/>
              <a:ext cx="11925" cy="19375"/>
            </a:xfrm>
            <a:custGeom>
              <a:avLst/>
              <a:gdLst/>
              <a:ahLst/>
              <a:cxnLst/>
              <a:rect l="l" t="t" r="r" b="b"/>
              <a:pathLst>
                <a:path w="477" h="775" extrusionOk="0">
                  <a:moveTo>
                    <a:pt x="164" y="16"/>
                  </a:moveTo>
                  <a:cubicBezTo>
                    <a:pt x="60" y="46"/>
                    <a:pt x="0" y="224"/>
                    <a:pt x="45" y="433"/>
                  </a:cubicBezTo>
                  <a:cubicBezTo>
                    <a:pt x="90" y="626"/>
                    <a:pt x="209" y="775"/>
                    <a:pt x="313" y="760"/>
                  </a:cubicBezTo>
                  <a:cubicBezTo>
                    <a:pt x="417" y="730"/>
                    <a:pt x="477" y="552"/>
                    <a:pt x="432" y="358"/>
                  </a:cubicBezTo>
                  <a:cubicBezTo>
                    <a:pt x="402" y="150"/>
                    <a:pt x="283" y="1"/>
                    <a:pt x="164" y="16"/>
                  </a:cubicBezTo>
                  <a:close/>
                </a:path>
              </a:pathLst>
            </a:custGeom>
            <a:solidFill>
              <a:srgbClr val="FFF5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783" name="Google Shape;278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4" name="Google Shape;278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6" name="Google Shape;2916;p37"/>
          <p:cNvGrpSpPr/>
          <p:nvPr/>
        </p:nvGrpSpPr>
        <p:grpSpPr>
          <a:xfrm>
            <a:off x="840454" y="373095"/>
            <a:ext cx="7463100" cy="805200"/>
            <a:chOff x="840454" y="382620"/>
            <a:chExt cx="7463100" cy="805200"/>
          </a:xfrm>
        </p:grpSpPr>
        <p:sp>
          <p:nvSpPr>
            <p:cNvPr id="2917" name="Google Shape;2917;p37"/>
            <p:cNvSpPr/>
            <p:nvPr/>
          </p:nvSpPr>
          <p:spPr>
            <a:xfrm>
              <a:off x="840454" y="382620"/>
              <a:ext cx="7463100" cy="805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28575" algn="bl" rotWithShape="0">
                <a:schemeClr val="dk1">
                  <a:alpha val="3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37"/>
            <p:cNvSpPr/>
            <p:nvPr/>
          </p:nvSpPr>
          <p:spPr>
            <a:xfrm>
              <a:off x="902550" y="445925"/>
              <a:ext cx="7338900" cy="6801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37"/>
            <p:cNvSpPr/>
            <p:nvPr/>
          </p:nvSpPr>
          <p:spPr>
            <a:xfrm>
              <a:off x="967200" y="510725"/>
              <a:ext cx="7209300" cy="550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0" name="Google Shape;2920;p37"/>
          <p:cNvSpPr txBox="1">
            <a:spLocks noGrp="1"/>
          </p:cNvSpPr>
          <p:nvPr>
            <p:ph type="title"/>
          </p:nvPr>
        </p:nvSpPr>
        <p:spPr>
          <a:xfrm>
            <a:off x="840450" y="368375"/>
            <a:ext cx="74631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/>
              <a:t>Webografie</a:t>
            </a:r>
            <a:r>
              <a:rPr lang="en" dirty="0"/>
              <a:t>:</a:t>
            </a:r>
            <a:endParaRPr dirty="0"/>
          </a:p>
        </p:txBody>
      </p:sp>
      <p:sp>
        <p:nvSpPr>
          <p:cNvPr id="2921" name="Google Shape;2921;p37"/>
          <p:cNvSpPr txBox="1"/>
          <p:nvPr/>
        </p:nvSpPr>
        <p:spPr>
          <a:xfrm>
            <a:off x="341375" y="1346788"/>
            <a:ext cx="3000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</a:rPr>
              <a:t>https://upload.wikimedia.org/wikipedia/commons/thumb/9/9d/Chanfainita_con_arroz_y_mote_Chiqui%C3%A1n_01112009.JPG/1200px-Chanfainita_con_arroz_y_mote_Chiqui%C3%A1n_01112009.JPG</a:t>
            </a:r>
            <a:endParaRPr sz="1200" dirty="0">
              <a:solidFill>
                <a:schemeClr val="dk1"/>
              </a:solidFill>
            </a:endParaRPr>
          </a:p>
        </p:txBody>
      </p:sp>
      <p:sp>
        <p:nvSpPr>
          <p:cNvPr id="2922" name="Google Shape;2922;p37"/>
          <p:cNvSpPr txBox="1"/>
          <p:nvPr/>
        </p:nvSpPr>
        <p:spPr>
          <a:xfrm>
            <a:off x="420650" y="2623500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https://encrypted-tbn0.gstatic.com/images?q=tbn:ANd9GcQ0PDAg9nGdGuZ0YDEjhfWVB2XAtO7es9EOAw&amp;s</a:t>
            </a:r>
            <a:endParaRPr sz="1200"/>
          </a:p>
        </p:txBody>
      </p:sp>
      <p:sp>
        <p:nvSpPr>
          <p:cNvPr id="2923" name="Google Shape;2923;p37"/>
          <p:cNvSpPr txBox="1"/>
          <p:nvPr/>
        </p:nvSpPr>
        <p:spPr>
          <a:xfrm>
            <a:off x="3420650" y="2371425"/>
            <a:ext cx="2575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https://viandasstores.com/864-large_default/goat-cheese-cured-with-thyme.jpg</a:t>
            </a:r>
            <a:endParaRPr sz="1200"/>
          </a:p>
        </p:txBody>
      </p:sp>
      <p:sp>
        <p:nvSpPr>
          <p:cNvPr id="2924" name="Google Shape;2924;p37"/>
          <p:cNvSpPr txBox="1"/>
          <p:nvPr/>
        </p:nvSpPr>
        <p:spPr>
          <a:xfrm>
            <a:off x="3420650" y="1346800"/>
            <a:ext cx="2575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https://content-cocina.lecturas.com/medio/2022/11/03/bizcocho-maimon_d2cb38cd_1280x720.jpg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2925" name="Google Shape;2925;p37"/>
          <p:cNvSpPr txBox="1"/>
          <p:nvPr/>
        </p:nvSpPr>
        <p:spPr>
          <a:xfrm>
            <a:off x="5996450" y="1346800"/>
            <a:ext cx="3000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https://encrypted-tbn0.gstatic.com/images?q=tbn:ANd9GcR-z71g_5lpKJruZSufnHgGArnAup7c1QTBj3BSxENXIwnDHK1iVlsH1t6gcPLKGMcVPh4&amp;usqp=CAU</a:t>
            </a:r>
            <a:endParaRPr sz="1200"/>
          </a:p>
        </p:txBody>
      </p:sp>
      <p:sp>
        <p:nvSpPr>
          <p:cNvPr id="2926" name="Google Shape;2926;p37"/>
          <p:cNvSpPr txBox="1"/>
          <p:nvPr/>
        </p:nvSpPr>
        <p:spPr>
          <a:xfrm>
            <a:off x="6075725" y="2371425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https://encrypted-tbn0.gstatic.com/images?q=tbn:ANd9GcRn2VW9u5uD0tmf5k6K12DwV5R_9a0wi3hMdA&amp;s</a:t>
            </a:r>
            <a:endParaRPr sz="1200"/>
          </a:p>
        </p:txBody>
      </p:sp>
      <p:sp>
        <p:nvSpPr>
          <p:cNvPr id="2927" name="Google Shape;2927;p37"/>
          <p:cNvSpPr txBox="1"/>
          <p:nvPr/>
        </p:nvSpPr>
        <p:spPr>
          <a:xfrm>
            <a:off x="420650" y="3685175"/>
            <a:ext cx="3000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https://encrypted-tbn2.gstatic.com/images?q=tbn:ANd9GcSsS_oOB1Gd_YIGocoUMXdD73hkEGCfFQIDPijBf-EWJ_pPe50Y</a:t>
            </a:r>
            <a:endParaRPr sz="1200"/>
          </a:p>
        </p:txBody>
      </p:sp>
      <p:sp>
        <p:nvSpPr>
          <p:cNvPr id="2" name="Rectangle 1"/>
          <p:cNvSpPr/>
          <p:nvPr/>
        </p:nvSpPr>
        <p:spPr>
          <a:xfrm>
            <a:off x="6075725" y="3362400"/>
            <a:ext cx="3174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https://www.traveleuropa.ro/mancare-salamanca/</a:t>
            </a:r>
          </a:p>
        </p:txBody>
      </p:sp>
      <p:sp>
        <p:nvSpPr>
          <p:cNvPr id="3" name="Rectangle 2"/>
          <p:cNvSpPr/>
          <p:nvPr/>
        </p:nvSpPr>
        <p:spPr>
          <a:xfrm>
            <a:off x="5662247" y="40334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https://www.spain-recipes.com/chanfaina-salamanca.html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89" name="Google Shape;2789;p29"/>
          <p:cNvCxnSpPr/>
          <p:nvPr/>
        </p:nvCxnSpPr>
        <p:spPr>
          <a:xfrm rot="10800000" flipH="1">
            <a:off x="1310900" y="1684100"/>
            <a:ext cx="7030200" cy="114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90" name="Google Shape;2790;p29"/>
          <p:cNvSpPr txBox="1">
            <a:spLocks noGrp="1"/>
          </p:cNvSpPr>
          <p:nvPr>
            <p:ph type="title" idx="2"/>
          </p:nvPr>
        </p:nvSpPr>
        <p:spPr>
          <a:xfrm>
            <a:off x="910979" y="818599"/>
            <a:ext cx="3447900" cy="85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1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Salamanca:</a:t>
            </a:r>
            <a:endParaRPr dirty="0"/>
          </a:p>
        </p:txBody>
      </p:sp>
      <p:grpSp>
        <p:nvGrpSpPr>
          <p:cNvPr id="2791" name="Google Shape;2791;p29"/>
          <p:cNvGrpSpPr/>
          <p:nvPr/>
        </p:nvGrpSpPr>
        <p:grpSpPr>
          <a:xfrm rot="546397">
            <a:off x="7513678" y="2257516"/>
            <a:ext cx="1629363" cy="2886363"/>
            <a:chOff x="-1591630" y="2465418"/>
            <a:chExt cx="649742" cy="1150996"/>
          </a:xfrm>
        </p:grpSpPr>
        <p:sp>
          <p:nvSpPr>
            <p:cNvPr id="2792" name="Google Shape;2792;p29"/>
            <p:cNvSpPr/>
            <p:nvPr/>
          </p:nvSpPr>
          <p:spPr>
            <a:xfrm rot="4535432">
              <a:off x="-1528391" y="3333765"/>
              <a:ext cx="117286" cy="51946"/>
            </a:xfrm>
            <a:custGeom>
              <a:avLst/>
              <a:gdLst/>
              <a:ahLst/>
              <a:cxnLst/>
              <a:rect l="l" t="t" r="r" b="b"/>
              <a:pathLst>
                <a:path w="1400" h="623" extrusionOk="0">
                  <a:moveTo>
                    <a:pt x="1348" y="1"/>
                  </a:moveTo>
                  <a:cubicBezTo>
                    <a:pt x="1333" y="1"/>
                    <a:pt x="1318" y="5"/>
                    <a:pt x="1310" y="12"/>
                  </a:cubicBezTo>
                  <a:cubicBezTo>
                    <a:pt x="1310" y="12"/>
                    <a:pt x="715" y="503"/>
                    <a:pt x="60" y="533"/>
                  </a:cubicBezTo>
                  <a:cubicBezTo>
                    <a:pt x="30" y="533"/>
                    <a:pt x="1" y="548"/>
                    <a:pt x="1" y="578"/>
                  </a:cubicBezTo>
                  <a:cubicBezTo>
                    <a:pt x="1" y="607"/>
                    <a:pt x="30" y="622"/>
                    <a:pt x="60" y="622"/>
                  </a:cubicBezTo>
                  <a:cubicBezTo>
                    <a:pt x="745" y="607"/>
                    <a:pt x="1355" y="101"/>
                    <a:pt x="1370" y="86"/>
                  </a:cubicBezTo>
                  <a:cubicBezTo>
                    <a:pt x="1400" y="72"/>
                    <a:pt x="1400" y="42"/>
                    <a:pt x="1385" y="12"/>
                  </a:cubicBezTo>
                  <a:cubicBezTo>
                    <a:pt x="1377" y="5"/>
                    <a:pt x="1363" y="1"/>
                    <a:pt x="1348" y="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29"/>
            <p:cNvSpPr/>
            <p:nvPr/>
          </p:nvSpPr>
          <p:spPr>
            <a:xfrm rot="4535432">
              <a:off x="-1505535" y="2569379"/>
              <a:ext cx="258196" cy="56115"/>
            </a:xfrm>
            <a:custGeom>
              <a:avLst/>
              <a:gdLst/>
              <a:ahLst/>
              <a:cxnLst/>
              <a:rect l="l" t="t" r="r" b="b"/>
              <a:pathLst>
                <a:path w="3082" h="673" extrusionOk="0">
                  <a:moveTo>
                    <a:pt x="80" y="1"/>
                  </a:moveTo>
                  <a:cubicBezTo>
                    <a:pt x="58" y="1"/>
                    <a:pt x="33" y="14"/>
                    <a:pt x="15" y="32"/>
                  </a:cubicBezTo>
                  <a:cubicBezTo>
                    <a:pt x="0" y="62"/>
                    <a:pt x="0" y="106"/>
                    <a:pt x="30" y="136"/>
                  </a:cubicBezTo>
                  <a:cubicBezTo>
                    <a:pt x="60" y="166"/>
                    <a:pt x="655" y="672"/>
                    <a:pt x="1712" y="672"/>
                  </a:cubicBezTo>
                  <a:cubicBezTo>
                    <a:pt x="2099" y="672"/>
                    <a:pt x="2531" y="598"/>
                    <a:pt x="3022" y="434"/>
                  </a:cubicBezTo>
                  <a:cubicBezTo>
                    <a:pt x="3066" y="419"/>
                    <a:pt x="3081" y="374"/>
                    <a:pt x="3066" y="330"/>
                  </a:cubicBezTo>
                  <a:cubicBezTo>
                    <a:pt x="3066" y="296"/>
                    <a:pt x="3041" y="279"/>
                    <a:pt x="3010" y="279"/>
                  </a:cubicBezTo>
                  <a:cubicBezTo>
                    <a:pt x="2999" y="279"/>
                    <a:pt x="2988" y="281"/>
                    <a:pt x="2977" y="285"/>
                  </a:cubicBezTo>
                  <a:cubicBezTo>
                    <a:pt x="2513" y="449"/>
                    <a:pt x="2097" y="509"/>
                    <a:pt x="1736" y="509"/>
                  </a:cubicBezTo>
                  <a:cubicBezTo>
                    <a:pt x="717" y="509"/>
                    <a:pt x="130" y="28"/>
                    <a:pt x="119" y="17"/>
                  </a:cubicBezTo>
                  <a:cubicBezTo>
                    <a:pt x="108" y="6"/>
                    <a:pt x="94" y="1"/>
                    <a:pt x="80" y="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29"/>
            <p:cNvSpPr/>
            <p:nvPr/>
          </p:nvSpPr>
          <p:spPr>
            <a:xfrm rot="4535432">
              <a:off x="-1523219" y="2606779"/>
              <a:ext cx="225775" cy="50195"/>
            </a:xfrm>
            <a:custGeom>
              <a:avLst/>
              <a:gdLst/>
              <a:ahLst/>
              <a:cxnLst/>
              <a:rect l="l" t="t" r="r" b="b"/>
              <a:pathLst>
                <a:path w="2695" h="602" extrusionOk="0">
                  <a:moveTo>
                    <a:pt x="2602" y="0"/>
                  </a:moveTo>
                  <a:cubicBezTo>
                    <a:pt x="2592" y="0"/>
                    <a:pt x="2583" y="2"/>
                    <a:pt x="2575" y="6"/>
                  </a:cubicBezTo>
                  <a:cubicBezTo>
                    <a:pt x="2038" y="347"/>
                    <a:pt x="1500" y="443"/>
                    <a:pt x="1065" y="443"/>
                  </a:cubicBezTo>
                  <a:cubicBezTo>
                    <a:pt x="513" y="443"/>
                    <a:pt x="128" y="289"/>
                    <a:pt x="119" y="289"/>
                  </a:cubicBezTo>
                  <a:cubicBezTo>
                    <a:pt x="107" y="285"/>
                    <a:pt x="96" y="283"/>
                    <a:pt x="84" y="283"/>
                  </a:cubicBezTo>
                  <a:cubicBezTo>
                    <a:pt x="53" y="283"/>
                    <a:pt x="26" y="297"/>
                    <a:pt x="15" y="319"/>
                  </a:cubicBezTo>
                  <a:cubicBezTo>
                    <a:pt x="0" y="363"/>
                    <a:pt x="30" y="408"/>
                    <a:pt x="60" y="423"/>
                  </a:cubicBezTo>
                  <a:cubicBezTo>
                    <a:pt x="90" y="438"/>
                    <a:pt x="506" y="601"/>
                    <a:pt x="1072" y="601"/>
                  </a:cubicBezTo>
                  <a:cubicBezTo>
                    <a:pt x="1533" y="601"/>
                    <a:pt x="2084" y="497"/>
                    <a:pt x="2650" y="140"/>
                  </a:cubicBezTo>
                  <a:cubicBezTo>
                    <a:pt x="2695" y="110"/>
                    <a:pt x="2695" y="66"/>
                    <a:pt x="2680" y="36"/>
                  </a:cubicBezTo>
                  <a:cubicBezTo>
                    <a:pt x="2658" y="14"/>
                    <a:pt x="2628" y="0"/>
                    <a:pt x="2602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29"/>
            <p:cNvSpPr/>
            <p:nvPr/>
          </p:nvSpPr>
          <p:spPr>
            <a:xfrm rot="4535432">
              <a:off x="-1533283" y="2928101"/>
              <a:ext cx="399106" cy="77543"/>
            </a:xfrm>
            <a:custGeom>
              <a:avLst/>
              <a:gdLst/>
              <a:ahLst/>
              <a:cxnLst/>
              <a:rect l="l" t="t" r="r" b="b"/>
              <a:pathLst>
                <a:path w="4764" h="930" extrusionOk="0">
                  <a:moveTo>
                    <a:pt x="4436" y="1"/>
                  </a:moveTo>
                  <a:lnTo>
                    <a:pt x="4183" y="283"/>
                  </a:lnTo>
                  <a:cubicBezTo>
                    <a:pt x="4183" y="283"/>
                    <a:pt x="3943" y="415"/>
                    <a:pt x="3621" y="415"/>
                  </a:cubicBezTo>
                  <a:cubicBezTo>
                    <a:pt x="3567" y="415"/>
                    <a:pt x="3511" y="411"/>
                    <a:pt x="3454" y="402"/>
                  </a:cubicBezTo>
                  <a:cubicBezTo>
                    <a:pt x="3178" y="372"/>
                    <a:pt x="2649" y="313"/>
                    <a:pt x="2060" y="313"/>
                  </a:cubicBezTo>
                  <a:cubicBezTo>
                    <a:pt x="1792" y="313"/>
                    <a:pt x="1511" y="325"/>
                    <a:pt x="1236" y="358"/>
                  </a:cubicBezTo>
                  <a:cubicBezTo>
                    <a:pt x="358" y="462"/>
                    <a:pt x="1" y="715"/>
                    <a:pt x="254" y="894"/>
                  </a:cubicBezTo>
                  <a:cubicBezTo>
                    <a:pt x="293" y="919"/>
                    <a:pt x="355" y="930"/>
                    <a:pt x="434" y="930"/>
                  </a:cubicBezTo>
                  <a:cubicBezTo>
                    <a:pt x="837" y="930"/>
                    <a:pt x="1679" y="652"/>
                    <a:pt x="2227" y="652"/>
                  </a:cubicBezTo>
                  <a:cubicBezTo>
                    <a:pt x="2260" y="652"/>
                    <a:pt x="2292" y="653"/>
                    <a:pt x="2323" y="655"/>
                  </a:cubicBezTo>
                  <a:cubicBezTo>
                    <a:pt x="2847" y="705"/>
                    <a:pt x="2952" y="818"/>
                    <a:pt x="3236" y="818"/>
                  </a:cubicBezTo>
                  <a:cubicBezTo>
                    <a:pt x="3291" y="818"/>
                    <a:pt x="3352" y="814"/>
                    <a:pt x="3424" y="804"/>
                  </a:cubicBezTo>
                  <a:cubicBezTo>
                    <a:pt x="3886" y="760"/>
                    <a:pt x="4764" y="328"/>
                    <a:pt x="4764" y="135"/>
                  </a:cubicBezTo>
                  <a:lnTo>
                    <a:pt x="4436" y="1"/>
                  </a:ln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29"/>
            <p:cNvSpPr/>
            <p:nvPr/>
          </p:nvSpPr>
          <p:spPr>
            <a:xfrm rot="4535432">
              <a:off x="-1324207" y="3091405"/>
              <a:ext cx="67439" cy="107310"/>
            </a:xfrm>
            <a:custGeom>
              <a:avLst/>
              <a:gdLst/>
              <a:ahLst/>
              <a:cxnLst/>
              <a:rect l="l" t="t" r="r" b="b"/>
              <a:pathLst>
                <a:path w="805" h="1287" extrusionOk="0">
                  <a:moveTo>
                    <a:pt x="447" y="1"/>
                  </a:moveTo>
                  <a:cubicBezTo>
                    <a:pt x="447" y="1"/>
                    <a:pt x="0" y="953"/>
                    <a:pt x="239" y="1206"/>
                  </a:cubicBezTo>
                  <a:cubicBezTo>
                    <a:pt x="295" y="1262"/>
                    <a:pt x="340" y="1286"/>
                    <a:pt x="376" y="1286"/>
                  </a:cubicBezTo>
                  <a:cubicBezTo>
                    <a:pt x="506" y="1286"/>
                    <a:pt x="531" y="992"/>
                    <a:pt x="566" y="760"/>
                  </a:cubicBezTo>
                  <a:cubicBezTo>
                    <a:pt x="626" y="462"/>
                    <a:pt x="804" y="30"/>
                    <a:pt x="804" y="30"/>
                  </a:cubicBezTo>
                  <a:lnTo>
                    <a:pt x="447" y="1"/>
                  </a:ln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29"/>
            <p:cNvSpPr/>
            <p:nvPr/>
          </p:nvSpPr>
          <p:spPr>
            <a:xfrm rot="4535432">
              <a:off x="-1331500" y="3141854"/>
              <a:ext cx="103546" cy="136076"/>
            </a:xfrm>
            <a:custGeom>
              <a:avLst/>
              <a:gdLst/>
              <a:ahLst/>
              <a:cxnLst/>
              <a:rect l="l" t="t" r="r" b="b"/>
              <a:pathLst>
                <a:path w="1236" h="1632" extrusionOk="0">
                  <a:moveTo>
                    <a:pt x="1235" y="1"/>
                  </a:moveTo>
                  <a:lnTo>
                    <a:pt x="581" y="105"/>
                  </a:lnTo>
                  <a:cubicBezTo>
                    <a:pt x="581" y="105"/>
                    <a:pt x="0" y="1266"/>
                    <a:pt x="283" y="1549"/>
                  </a:cubicBezTo>
                  <a:cubicBezTo>
                    <a:pt x="344" y="1607"/>
                    <a:pt x="389" y="1631"/>
                    <a:pt x="422" y="1631"/>
                  </a:cubicBezTo>
                  <a:cubicBezTo>
                    <a:pt x="539" y="1631"/>
                    <a:pt x="501" y="1315"/>
                    <a:pt x="536" y="1117"/>
                  </a:cubicBezTo>
                  <a:cubicBezTo>
                    <a:pt x="581" y="864"/>
                    <a:pt x="1235" y="1"/>
                    <a:pt x="1235" y="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29"/>
            <p:cNvSpPr/>
            <p:nvPr/>
          </p:nvSpPr>
          <p:spPr>
            <a:xfrm rot="4535432">
              <a:off x="-1352196" y="3200131"/>
              <a:ext cx="150377" cy="167677"/>
            </a:xfrm>
            <a:custGeom>
              <a:avLst/>
              <a:gdLst/>
              <a:ahLst/>
              <a:cxnLst/>
              <a:rect l="l" t="t" r="r" b="b"/>
              <a:pathLst>
                <a:path w="1795" h="2011" extrusionOk="0">
                  <a:moveTo>
                    <a:pt x="1069" y="0"/>
                  </a:moveTo>
                  <a:cubicBezTo>
                    <a:pt x="1068" y="0"/>
                    <a:pt x="1068" y="0"/>
                    <a:pt x="1067" y="1"/>
                  </a:cubicBezTo>
                  <a:cubicBezTo>
                    <a:pt x="1067" y="1"/>
                    <a:pt x="234" y="760"/>
                    <a:pt x="100" y="1370"/>
                  </a:cubicBezTo>
                  <a:cubicBezTo>
                    <a:pt x="0" y="1866"/>
                    <a:pt x="56" y="2011"/>
                    <a:pt x="190" y="2011"/>
                  </a:cubicBezTo>
                  <a:cubicBezTo>
                    <a:pt x="216" y="2011"/>
                    <a:pt x="246" y="2005"/>
                    <a:pt x="278" y="1995"/>
                  </a:cubicBezTo>
                  <a:cubicBezTo>
                    <a:pt x="487" y="1950"/>
                    <a:pt x="427" y="1295"/>
                    <a:pt x="740" y="1087"/>
                  </a:cubicBezTo>
                  <a:cubicBezTo>
                    <a:pt x="1037" y="894"/>
                    <a:pt x="1588" y="462"/>
                    <a:pt x="1692" y="402"/>
                  </a:cubicBezTo>
                  <a:cubicBezTo>
                    <a:pt x="1795" y="359"/>
                    <a:pt x="1110" y="0"/>
                    <a:pt x="1069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29"/>
            <p:cNvSpPr/>
            <p:nvPr/>
          </p:nvSpPr>
          <p:spPr>
            <a:xfrm rot="4535432">
              <a:off x="-1368046" y="3284129"/>
              <a:ext cx="124239" cy="129406"/>
            </a:xfrm>
            <a:custGeom>
              <a:avLst/>
              <a:gdLst/>
              <a:ahLst/>
              <a:cxnLst/>
              <a:rect l="l" t="t" r="r" b="b"/>
              <a:pathLst>
                <a:path w="1483" h="1552" extrusionOk="0">
                  <a:moveTo>
                    <a:pt x="1319" y="1"/>
                  </a:moveTo>
                  <a:cubicBezTo>
                    <a:pt x="1319" y="1"/>
                    <a:pt x="292" y="328"/>
                    <a:pt x="113" y="1013"/>
                  </a:cubicBezTo>
                  <a:cubicBezTo>
                    <a:pt x="0" y="1446"/>
                    <a:pt x="120" y="1552"/>
                    <a:pt x="249" y="1552"/>
                  </a:cubicBezTo>
                  <a:cubicBezTo>
                    <a:pt x="324" y="1552"/>
                    <a:pt x="403" y="1516"/>
                    <a:pt x="441" y="1489"/>
                  </a:cubicBezTo>
                  <a:cubicBezTo>
                    <a:pt x="545" y="1415"/>
                    <a:pt x="590" y="864"/>
                    <a:pt x="843" y="760"/>
                  </a:cubicBezTo>
                  <a:cubicBezTo>
                    <a:pt x="1096" y="656"/>
                    <a:pt x="1483" y="477"/>
                    <a:pt x="1483" y="477"/>
                  </a:cubicBezTo>
                  <a:lnTo>
                    <a:pt x="1319" y="1"/>
                  </a:ln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29"/>
            <p:cNvSpPr/>
            <p:nvPr/>
          </p:nvSpPr>
          <p:spPr>
            <a:xfrm rot="4535432">
              <a:off x="-1619782" y="3294753"/>
              <a:ext cx="255683" cy="140162"/>
            </a:xfrm>
            <a:custGeom>
              <a:avLst/>
              <a:gdLst/>
              <a:ahLst/>
              <a:cxnLst/>
              <a:rect l="l" t="t" r="r" b="b"/>
              <a:pathLst>
                <a:path w="3052" h="1681" extrusionOk="0">
                  <a:moveTo>
                    <a:pt x="2173" y="0"/>
                  </a:moveTo>
                  <a:cubicBezTo>
                    <a:pt x="2173" y="0"/>
                    <a:pt x="1340" y="253"/>
                    <a:pt x="893" y="476"/>
                  </a:cubicBezTo>
                  <a:cubicBezTo>
                    <a:pt x="432" y="715"/>
                    <a:pt x="0" y="759"/>
                    <a:pt x="30" y="878"/>
                  </a:cubicBezTo>
                  <a:cubicBezTo>
                    <a:pt x="60" y="1012"/>
                    <a:pt x="313" y="1414"/>
                    <a:pt x="357" y="1593"/>
                  </a:cubicBezTo>
                  <a:cubicBezTo>
                    <a:pt x="377" y="1652"/>
                    <a:pt x="533" y="1680"/>
                    <a:pt x="749" y="1680"/>
                  </a:cubicBezTo>
                  <a:cubicBezTo>
                    <a:pt x="1181" y="1680"/>
                    <a:pt x="1856" y="1568"/>
                    <a:pt x="2173" y="1369"/>
                  </a:cubicBezTo>
                  <a:cubicBezTo>
                    <a:pt x="2650" y="1057"/>
                    <a:pt x="3051" y="328"/>
                    <a:pt x="3051" y="328"/>
                  </a:cubicBezTo>
                  <a:lnTo>
                    <a:pt x="2173" y="0"/>
                  </a:ln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29"/>
            <p:cNvSpPr/>
            <p:nvPr/>
          </p:nvSpPr>
          <p:spPr>
            <a:xfrm rot="4535432">
              <a:off x="-1551507" y="3351520"/>
              <a:ext cx="133538" cy="69289"/>
            </a:xfrm>
            <a:custGeom>
              <a:avLst/>
              <a:gdLst/>
              <a:ahLst/>
              <a:cxnLst/>
              <a:rect l="l" t="t" r="r" b="b"/>
              <a:pathLst>
                <a:path w="1594" h="831" extrusionOk="0">
                  <a:moveTo>
                    <a:pt x="1533" y="1"/>
                  </a:moveTo>
                  <a:cubicBezTo>
                    <a:pt x="1522" y="1"/>
                    <a:pt x="1511" y="4"/>
                    <a:pt x="1504" y="12"/>
                  </a:cubicBezTo>
                  <a:cubicBezTo>
                    <a:pt x="1489" y="12"/>
                    <a:pt x="640" y="726"/>
                    <a:pt x="45" y="726"/>
                  </a:cubicBezTo>
                  <a:cubicBezTo>
                    <a:pt x="15" y="726"/>
                    <a:pt x="0" y="756"/>
                    <a:pt x="0" y="786"/>
                  </a:cubicBezTo>
                  <a:cubicBezTo>
                    <a:pt x="0" y="816"/>
                    <a:pt x="15" y="831"/>
                    <a:pt x="45" y="831"/>
                  </a:cubicBezTo>
                  <a:cubicBezTo>
                    <a:pt x="685" y="831"/>
                    <a:pt x="1533" y="116"/>
                    <a:pt x="1563" y="86"/>
                  </a:cubicBezTo>
                  <a:cubicBezTo>
                    <a:pt x="1578" y="71"/>
                    <a:pt x="1593" y="42"/>
                    <a:pt x="1563" y="12"/>
                  </a:cubicBezTo>
                  <a:cubicBezTo>
                    <a:pt x="1556" y="4"/>
                    <a:pt x="1545" y="1"/>
                    <a:pt x="1533" y="1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29"/>
            <p:cNvSpPr/>
            <p:nvPr/>
          </p:nvSpPr>
          <p:spPr>
            <a:xfrm rot="4535432">
              <a:off x="-1537926" y="3033550"/>
              <a:ext cx="578637" cy="484688"/>
            </a:xfrm>
            <a:custGeom>
              <a:avLst/>
              <a:gdLst/>
              <a:ahLst/>
              <a:cxnLst/>
              <a:rect l="l" t="t" r="r" b="b"/>
              <a:pathLst>
                <a:path w="6907" h="5813" extrusionOk="0">
                  <a:moveTo>
                    <a:pt x="3238" y="0"/>
                  </a:moveTo>
                  <a:cubicBezTo>
                    <a:pt x="2715" y="0"/>
                    <a:pt x="2268" y="91"/>
                    <a:pt x="1980" y="187"/>
                  </a:cubicBezTo>
                  <a:cubicBezTo>
                    <a:pt x="1543" y="345"/>
                    <a:pt x="1332" y="372"/>
                    <a:pt x="1129" y="372"/>
                  </a:cubicBezTo>
                  <a:cubicBezTo>
                    <a:pt x="1027" y="372"/>
                    <a:pt x="928" y="365"/>
                    <a:pt x="804" y="365"/>
                  </a:cubicBezTo>
                  <a:cubicBezTo>
                    <a:pt x="417" y="365"/>
                    <a:pt x="90" y="514"/>
                    <a:pt x="0" y="648"/>
                  </a:cubicBezTo>
                  <a:lnTo>
                    <a:pt x="596" y="2643"/>
                  </a:lnTo>
                  <a:cubicBezTo>
                    <a:pt x="596" y="2643"/>
                    <a:pt x="657" y="2766"/>
                    <a:pt x="1071" y="2766"/>
                  </a:cubicBezTo>
                  <a:cubicBezTo>
                    <a:pt x="1112" y="2766"/>
                    <a:pt x="1157" y="2764"/>
                    <a:pt x="1206" y="2762"/>
                  </a:cubicBezTo>
                  <a:cubicBezTo>
                    <a:pt x="1697" y="2734"/>
                    <a:pt x="2661" y="2395"/>
                    <a:pt x="3243" y="2395"/>
                  </a:cubicBezTo>
                  <a:cubicBezTo>
                    <a:pt x="3297" y="2395"/>
                    <a:pt x="3348" y="2398"/>
                    <a:pt x="3394" y="2404"/>
                  </a:cubicBezTo>
                  <a:cubicBezTo>
                    <a:pt x="3960" y="2494"/>
                    <a:pt x="4555" y="3015"/>
                    <a:pt x="4659" y="3550"/>
                  </a:cubicBezTo>
                  <a:cubicBezTo>
                    <a:pt x="4763" y="4071"/>
                    <a:pt x="4868" y="4637"/>
                    <a:pt x="4481" y="4860"/>
                  </a:cubicBezTo>
                  <a:cubicBezTo>
                    <a:pt x="4481" y="4860"/>
                    <a:pt x="4034" y="5158"/>
                    <a:pt x="4079" y="5366"/>
                  </a:cubicBezTo>
                  <a:cubicBezTo>
                    <a:pt x="4123" y="5560"/>
                    <a:pt x="4376" y="5813"/>
                    <a:pt x="4481" y="5813"/>
                  </a:cubicBezTo>
                  <a:cubicBezTo>
                    <a:pt x="4585" y="5813"/>
                    <a:pt x="6148" y="5545"/>
                    <a:pt x="6431" y="4607"/>
                  </a:cubicBezTo>
                  <a:cubicBezTo>
                    <a:pt x="6699" y="3670"/>
                    <a:pt x="6907" y="1586"/>
                    <a:pt x="5537" y="678"/>
                  </a:cubicBezTo>
                  <a:cubicBezTo>
                    <a:pt x="4765" y="160"/>
                    <a:pt x="3934" y="0"/>
                    <a:pt x="3238" y="0"/>
                  </a:cubicBezTo>
                  <a:close/>
                </a:path>
              </a:pathLst>
            </a:custGeom>
            <a:solidFill>
              <a:srgbClr val="EE7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29"/>
            <p:cNvSpPr/>
            <p:nvPr/>
          </p:nvSpPr>
          <p:spPr>
            <a:xfrm rot="4535432">
              <a:off x="-1537926" y="3033550"/>
              <a:ext cx="578637" cy="484688"/>
            </a:xfrm>
            <a:custGeom>
              <a:avLst/>
              <a:gdLst/>
              <a:ahLst/>
              <a:cxnLst/>
              <a:rect l="l" t="t" r="r" b="b"/>
              <a:pathLst>
                <a:path w="6907" h="5813" extrusionOk="0">
                  <a:moveTo>
                    <a:pt x="3238" y="0"/>
                  </a:moveTo>
                  <a:cubicBezTo>
                    <a:pt x="2715" y="0"/>
                    <a:pt x="2268" y="91"/>
                    <a:pt x="1980" y="187"/>
                  </a:cubicBezTo>
                  <a:cubicBezTo>
                    <a:pt x="1543" y="345"/>
                    <a:pt x="1332" y="372"/>
                    <a:pt x="1129" y="372"/>
                  </a:cubicBezTo>
                  <a:cubicBezTo>
                    <a:pt x="1027" y="372"/>
                    <a:pt x="928" y="365"/>
                    <a:pt x="804" y="365"/>
                  </a:cubicBezTo>
                  <a:cubicBezTo>
                    <a:pt x="417" y="365"/>
                    <a:pt x="90" y="514"/>
                    <a:pt x="0" y="648"/>
                  </a:cubicBezTo>
                  <a:lnTo>
                    <a:pt x="268" y="1630"/>
                  </a:lnTo>
                  <a:cubicBezTo>
                    <a:pt x="268" y="1630"/>
                    <a:pt x="124" y="677"/>
                    <a:pt x="746" y="677"/>
                  </a:cubicBezTo>
                  <a:cubicBezTo>
                    <a:pt x="755" y="677"/>
                    <a:pt x="765" y="677"/>
                    <a:pt x="774" y="678"/>
                  </a:cubicBezTo>
                  <a:cubicBezTo>
                    <a:pt x="1416" y="692"/>
                    <a:pt x="1429" y="1378"/>
                    <a:pt x="1597" y="1378"/>
                  </a:cubicBezTo>
                  <a:cubicBezTo>
                    <a:pt x="1601" y="1378"/>
                    <a:pt x="1604" y="1378"/>
                    <a:pt x="1608" y="1377"/>
                  </a:cubicBezTo>
                  <a:cubicBezTo>
                    <a:pt x="1787" y="1348"/>
                    <a:pt x="2218" y="1303"/>
                    <a:pt x="2233" y="975"/>
                  </a:cubicBezTo>
                  <a:cubicBezTo>
                    <a:pt x="2260" y="684"/>
                    <a:pt x="2486" y="192"/>
                    <a:pt x="2903" y="192"/>
                  </a:cubicBezTo>
                  <a:cubicBezTo>
                    <a:pt x="2955" y="192"/>
                    <a:pt x="3009" y="200"/>
                    <a:pt x="3067" y="216"/>
                  </a:cubicBezTo>
                  <a:cubicBezTo>
                    <a:pt x="3602" y="365"/>
                    <a:pt x="3320" y="1228"/>
                    <a:pt x="3722" y="1333"/>
                  </a:cubicBezTo>
                  <a:cubicBezTo>
                    <a:pt x="3740" y="1337"/>
                    <a:pt x="3758" y="1339"/>
                    <a:pt x="3775" y="1339"/>
                  </a:cubicBezTo>
                  <a:cubicBezTo>
                    <a:pt x="4113" y="1339"/>
                    <a:pt x="4016" y="513"/>
                    <a:pt x="4257" y="499"/>
                  </a:cubicBezTo>
                  <a:cubicBezTo>
                    <a:pt x="4265" y="498"/>
                    <a:pt x="4274" y="498"/>
                    <a:pt x="4284" y="498"/>
                  </a:cubicBezTo>
                  <a:cubicBezTo>
                    <a:pt x="4570" y="498"/>
                    <a:pt x="5461" y="926"/>
                    <a:pt x="5389" y="1228"/>
                  </a:cubicBezTo>
                  <a:cubicBezTo>
                    <a:pt x="5314" y="1526"/>
                    <a:pt x="4957" y="1928"/>
                    <a:pt x="5136" y="2077"/>
                  </a:cubicBezTo>
                  <a:cubicBezTo>
                    <a:pt x="5158" y="2098"/>
                    <a:pt x="5187" y="2107"/>
                    <a:pt x="5219" y="2107"/>
                  </a:cubicBezTo>
                  <a:cubicBezTo>
                    <a:pt x="5436" y="2107"/>
                    <a:pt x="5837" y="1704"/>
                    <a:pt x="5932" y="1704"/>
                  </a:cubicBezTo>
                  <a:cubicBezTo>
                    <a:pt x="5934" y="1704"/>
                    <a:pt x="5937" y="1704"/>
                    <a:pt x="5939" y="1705"/>
                  </a:cubicBezTo>
                  <a:cubicBezTo>
                    <a:pt x="6044" y="1735"/>
                    <a:pt x="6475" y="2434"/>
                    <a:pt x="6222" y="2717"/>
                  </a:cubicBezTo>
                  <a:cubicBezTo>
                    <a:pt x="5969" y="2985"/>
                    <a:pt x="5165" y="3312"/>
                    <a:pt x="5523" y="3446"/>
                  </a:cubicBezTo>
                  <a:cubicBezTo>
                    <a:pt x="5865" y="3565"/>
                    <a:pt x="6401" y="3476"/>
                    <a:pt x="6326" y="3848"/>
                  </a:cubicBezTo>
                  <a:cubicBezTo>
                    <a:pt x="6252" y="4220"/>
                    <a:pt x="5642" y="4399"/>
                    <a:pt x="5537" y="4578"/>
                  </a:cubicBezTo>
                  <a:cubicBezTo>
                    <a:pt x="5448" y="4756"/>
                    <a:pt x="6118" y="4652"/>
                    <a:pt x="5999" y="4875"/>
                  </a:cubicBezTo>
                  <a:cubicBezTo>
                    <a:pt x="5865" y="5113"/>
                    <a:pt x="4481" y="5813"/>
                    <a:pt x="4481" y="5813"/>
                  </a:cubicBezTo>
                  <a:cubicBezTo>
                    <a:pt x="4585" y="5813"/>
                    <a:pt x="6148" y="5545"/>
                    <a:pt x="6431" y="4607"/>
                  </a:cubicBezTo>
                  <a:cubicBezTo>
                    <a:pt x="6699" y="3670"/>
                    <a:pt x="6907" y="1586"/>
                    <a:pt x="5537" y="678"/>
                  </a:cubicBezTo>
                  <a:cubicBezTo>
                    <a:pt x="4765" y="160"/>
                    <a:pt x="3934" y="0"/>
                    <a:pt x="3238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29"/>
            <p:cNvSpPr/>
            <p:nvPr/>
          </p:nvSpPr>
          <p:spPr>
            <a:xfrm rot="4535432">
              <a:off x="-1171340" y="3038022"/>
              <a:ext cx="46244" cy="227211"/>
            </a:xfrm>
            <a:custGeom>
              <a:avLst/>
              <a:gdLst/>
              <a:ahLst/>
              <a:cxnLst/>
              <a:rect l="l" t="t" r="r" b="b"/>
              <a:pathLst>
                <a:path w="552" h="2725" extrusionOk="0">
                  <a:moveTo>
                    <a:pt x="1" y="1"/>
                  </a:moveTo>
                  <a:lnTo>
                    <a:pt x="1" y="1"/>
                  </a:lnTo>
                  <a:cubicBezTo>
                    <a:pt x="298" y="403"/>
                    <a:pt x="358" y="864"/>
                    <a:pt x="358" y="1326"/>
                  </a:cubicBezTo>
                  <a:cubicBezTo>
                    <a:pt x="358" y="1787"/>
                    <a:pt x="298" y="2249"/>
                    <a:pt x="254" y="2725"/>
                  </a:cubicBezTo>
                  <a:cubicBezTo>
                    <a:pt x="358" y="2516"/>
                    <a:pt x="432" y="2278"/>
                    <a:pt x="477" y="2040"/>
                  </a:cubicBezTo>
                  <a:cubicBezTo>
                    <a:pt x="536" y="1802"/>
                    <a:pt x="551" y="1564"/>
                    <a:pt x="551" y="1326"/>
                  </a:cubicBezTo>
                  <a:cubicBezTo>
                    <a:pt x="551" y="1073"/>
                    <a:pt x="522" y="820"/>
                    <a:pt x="432" y="596"/>
                  </a:cubicBezTo>
                  <a:cubicBezTo>
                    <a:pt x="358" y="358"/>
                    <a:pt x="209" y="135"/>
                    <a:pt x="1" y="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29"/>
            <p:cNvSpPr/>
            <p:nvPr/>
          </p:nvSpPr>
          <p:spPr>
            <a:xfrm rot="4535432">
              <a:off x="-1144171" y="3174388"/>
              <a:ext cx="72466" cy="223459"/>
            </a:xfrm>
            <a:custGeom>
              <a:avLst/>
              <a:gdLst/>
              <a:ahLst/>
              <a:cxnLst/>
              <a:rect l="l" t="t" r="r" b="b"/>
              <a:pathLst>
                <a:path w="865" h="2680" extrusionOk="0">
                  <a:moveTo>
                    <a:pt x="745" y="0"/>
                  </a:moveTo>
                  <a:lnTo>
                    <a:pt x="745" y="0"/>
                  </a:lnTo>
                  <a:cubicBezTo>
                    <a:pt x="775" y="238"/>
                    <a:pt x="715" y="462"/>
                    <a:pt x="656" y="685"/>
                  </a:cubicBezTo>
                  <a:cubicBezTo>
                    <a:pt x="596" y="908"/>
                    <a:pt x="522" y="1117"/>
                    <a:pt x="447" y="1340"/>
                  </a:cubicBezTo>
                  <a:cubicBezTo>
                    <a:pt x="298" y="1786"/>
                    <a:pt x="135" y="2218"/>
                    <a:pt x="1" y="2680"/>
                  </a:cubicBezTo>
                  <a:cubicBezTo>
                    <a:pt x="269" y="2293"/>
                    <a:pt x="477" y="1861"/>
                    <a:pt x="641" y="1414"/>
                  </a:cubicBezTo>
                  <a:cubicBezTo>
                    <a:pt x="715" y="1191"/>
                    <a:pt x="775" y="953"/>
                    <a:pt x="819" y="715"/>
                  </a:cubicBezTo>
                  <a:cubicBezTo>
                    <a:pt x="849" y="477"/>
                    <a:pt x="864" y="224"/>
                    <a:pt x="745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29"/>
            <p:cNvSpPr/>
            <p:nvPr/>
          </p:nvSpPr>
          <p:spPr>
            <a:xfrm rot="4535432">
              <a:off x="-1232876" y="3318436"/>
              <a:ext cx="163446" cy="172597"/>
            </a:xfrm>
            <a:custGeom>
              <a:avLst/>
              <a:gdLst/>
              <a:ahLst/>
              <a:cxnLst/>
              <a:rect l="l" t="t" r="r" b="b"/>
              <a:pathLst>
                <a:path w="1951" h="2070" extrusionOk="0">
                  <a:moveTo>
                    <a:pt x="1921" y="0"/>
                  </a:moveTo>
                  <a:lnTo>
                    <a:pt x="1921" y="0"/>
                  </a:lnTo>
                  <a:cubicBezTo>
                    <a:pt x="1891" y="238"/>
                    <a:pt x="1727" y="417"/>
                    <a:pt x="1578" y="596"/>
                  </a:cubicBezTo>
                  <a:cubicBezTo>
                    <a:pt x="1414" y="774"/>
                    <a:pt x="1251" y="938"/>
                    <a:pt x="1072" y="1102"/>
                  </a:cubicBezTo>
                  <a:cubicBezTo>
                    <a:pt x="715" y="1429"/>
                    <a:pt x="358" y="1727"/>
                    <a:pt x="0" y="2069"/>
                  </a:cubicBezTo>
                  <a:cubicBezTo>
                    <a:pt x="224" y="1965"/>
                    <a:pt x="432" y="1846"/>
                    <a:pt x="626" y="1697"/>
                  </a:cubicBezTo>
                  <a:cubicBezTo>
                    <a:pt x="834" y="1563"/>
                    <a:pt x="1027" y="1414"/>
                    <a:pt x="1206" y="1251"/>
                  </a:cubicBezTo>
                  <a:cubicBezTo>
                    <a:pt x="1385" y="1087"/>
                    <a:pt x="1563" y="908"/>
                    <a:pt x="1697" y="700"/>
                  </a:cubicBezTo>
                  <a:cubicBezTo>
                    <a:pt x="1772" y="596"/>
                    <a:pt x="1831" y="491"/>
                    <a:pt x="1876" y="372"/>
                  </a:cubicBezTo>
                  <a:cubicBezTo>
                    <a:pt x="1921" y="253"/>
                    <a:pt x="1950" y="119"/>
                    <a:pt x="1921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29"/>
            <p:cNvSpPr/>
            <p:nvPr/>
          </p:nvSpPr>
          <p:spPr>
            <a:xfrm rot="4535432">
              <a:off x="-1376338" y="3459394"/>
              <a:ext cx="182128" cy="30434"/>
            </a:xfrm>
            <a:custGeom>
              <a:avLst/>
              <a:gdLst/>
              <a:ahLst/>
              <a:cxnLst/>
              <a:rect l="l" t="t" r="r" b="b"/>
              <a:pathLst>
                <a:path w="2174" h="365" extrusionOk="0">
                  <a:moveTo>
                    <a:pt x="0" y="1"/>
                  </a:moveTo>
                  <a:lnTo>
                    <a:pt x="0" y="1"/>
                  </a:lnTo>
                  <a:cubicBezTo>
                    <a:pt x="342" y="180"/>
                    <a:pt x="700" y="284"/>
                    <a:pt x="1072" y="328"/>
                  </a:cubicBezTo>
                  <a:cubicBezTo>
                    <a:pt x="1213" y="350"/>
                    <a:pt x="1347" y="364"/>
                    <a:pt x="1485" y="364"/>
                  </a:cubicBezTo>
                  <a:cubicBezTo>
                    <a:pt x="1535" y="364"/>
                    <a:pt x="1586" y="362"/>
                    <a:pt x="1637" y="358"/>
                  </a:cubicBezTo>
                  <a:cubicBezTo>
                    <a:pt x="1831" y="343"/>
                    <a:pt x="2039" y="299"/>
                    <a:pt x="2173" y="150"/>
                  </a:cubicBezTo>
                  <a:lnTo>
                    <a:pt x="2173" y="150"/>
                  </a:lnTo>
                  <a:cubicBezTo>
                    <a:pt x="2068" y="194"/>
                    <a:pt x="1962" y="207"/>
                    <a:pt x="1856" y="207"/>
                  </a:cubicBezTo>
                  <a:cubicBezTo>
                    <a:pt x="1783" y="207"/>
                    <a:pt x="1710" y="201"/>
                    <a:pt x="1637" y="195"/>
                  </a:cubicBezTo>
                  <a:cubicBezTo>
                    <a:pt x="1459" y="180"/>
                    <a:pt x="1280" y="165"/>
                    <a:pt x="1102" y="135"/>
                  </a:cubicBezTo>
                  <a:cubicBezTo>
                    <a:pt x="744" y="90"/>
                    <a:pt x="387" y="31"/>
                    <a:pt x="0" y="1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29"/>
            <p:cNvSpPr/>
            <p:nvPr/>
          </p:nvSpPr>
          <p:spPr>
            <a:xfrm rot="4535432">
              <a:off x="-1451305" y="3428636"/>
              <a:ext cx="103630" cy="56615"/>
            </a:xfrm>
            <a:custGeom>
              <a:avLst/>
              <a:gdLst/>
              <a:ahLst/>
              <a:cxnLst/>
              <a:rect l="l" t="t" r="r" b="b"/>
              <a:pathLst>
                <a:path w="1237" h="679" extrusionOk="0">
                  <a:moveTo>
                    <a:pt x="1" y="0"/>
                  </a:moveTo>
                  <a:lnTo>
                    <a:pt x="1" y="0"/>
                  </a:lnTo>
                  <a:cubicBezTo>
                    <a:pt x="135" y="209"/>
                    <a:pt x="328" y="372"/>
                    <a:pt x="537" y="492"/>
                  </a:cubicBezTo>
                  <a:cubicBezTo>
                    <a:pt x="641" y="551"/>
                    <a:pt x="745" y="611"/>
                    <a:pt x="864" y="640"/>
                  </a:cubicBezTo>
                  <a:cubicBezTo>
                    <a:pt x="939" y="659"/>
                    <a:pt x="1021" y="678"/>
                    <a:pt x="1100" y="678"/>
                  </a:cubicBezTo>
                  <a:cubicBezTo>
                    <a:pt x="1147" y="678"/>
                    <a:pt x="1192" y="672"/>
                    <a:pt x="1236" y="655"/>
                  </a:cubicBezTo>
                  <a:cubicBezTo>
                    <a:pt x="1117" y="611"/>
                    <a:pt x="1028" y="551"/>
                    <a:pt x="924" y="492"/>
                  </a:cubicBezTo>
                  <a:cubicBezTo>
                    <a:pt x="834" y="432"/>
                    <a:pt x="730" y="387"/>
                    <a:pt x="641" y="313"/>
                  </a:cubicBezTo>
                  <a:cubicBezTo>
                    <a:pt x="432" y="209"/>
                    <a:pt x="239" y="90"/>
                    <a:pt x="1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29"/>
            <p:cNvSpPr/>
            <p:nvPr/>
          </p:nvSpPr>
          <p:spPr>
            <a:xfrm rot="4535432">
              <a:off x="-1458694" y="2759474"/>
              <a:ext cx="420301" cy="179267"/>
            </a:xfrm>
            <a:custGeom>
              <a:avLst/>
              <a:gdLst/>
              <a:ahLst/>
              <a:cxnLst/>
              <a:rect l="l" t="t" r="r" b="b"/>
              <a:pathLst>
                <a:path w="5017" h="2150" extrusionOk="0">
                  <a:moveTo>
                    <a:pt x="3909" y="0"/>
                  </a:moveTo>
                  <a:cubicBezTo>
                    <a:pt x="3869" y="0"/>
                    <a:pt x="3827" y="5"/>
                    <a:pt x="3781" y="17"/>
                  </a:cubicBezTo>
                  <a:cubicBezTo>
                    <a:pt x="3781" y="17"/>
                    <a:pt x="1667" y="1252"/>
                    <a:pt x="983" y="1326"/>
                  </a:cubicBezTo>
                  <a:cubicBezTo>
                    <a:pt x="298" y="1401"/>
                    <a:pt x="0" y="1952"/>
                    <a:pt x="774" y="2086"/>
                  </a:cubicBezTo>
                  <a:cubicBezTo>
                    <a:pt x="1090" y="2133"/>
                    <a:pt x="1658" y="2150"/>
                    <a:pt x="2268" y="2150"/>
                  </a:cubicBezTo>
                  <a:cubicBezTo>
                    <a:pt x="3183" y="2150"/>
                    <a:pt x="4192" y="2112"/>
                    <a:pt x="4585" y="2086"/>
                  </a:cubicBezTo>
                  <a:cubicBezTo>
                    <a:pt x="4585" y="2086"/>
                    <a:pt x="5016" y="1579"/>
                    <a:pt x="4689" y="939"/>
                  </a:cubicBezTo>
                  <a:cubicBezTo>
                    <a:pt x="4396" y="381"/>
                    <a:pt x="4246" y="0"/>
                    <a:pt x="3909" y="0"/>
                  </a:cubicBezTo>
                  <a:close/>
                </a:path>
              </a:pathLst>
            </a:custGeom>
            <a:solidFill>
              <a:srgbClr val="C417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29"/>
            <p:cNvSpPr/>
            <p:nvPr/>
          </p:nvSpPr>
          <p:spPr>
            <a:xfrm rot="4535432">
              <a:off x="-1279862" y="2837729"/>
              <a:ext cx="61240" cy="41106"/>
            </a:xfrm>
            <a:custGeom>
              <a:avLst/>
              <a:gdLst/>
              <a:ahLst/>
              <a:cxnLst/>
              <a:rect l="l" t="t" r="r" b="b"/>
              <a:pathLst>
                <a:path w="731" h="493" extrusionOk="0">
                  <a:moveTo>
                    <a:pt x="358" y="1"/>
                  </a:moveTo>
                  <a:cubicBezTo>
                    <a:pt x="165" y="1"/>
                    <a:pt x="1" y="120"/>
                    <a:pt x="1" y="239"/>
                  </a:cubicBezTo>
                  <a:cubicBezTo>
                    <a:pt x="1" y="373"/>
                    <a:pt x="165" y="492"/>
                    <a:pt x="358" y="492"/>
                  </a:cubicBezTo>
                  <a:cubicBezTo>
                    <a:pt x="566" y="492"/>
                    <a:pt x="730" y="373"/>
                    <a:pt x="730" y="239"/>
                  </a:cubicBezTo>
                  <a:cubicBezTo>
                    <a:pt x="730" y="120"/>
                    <a:pt x="566" y="1"/>
                    <a:pt x="358" y="1"/>
                  </a:cubicBezTo>
                  <a:close/>
                </a:path>
              </a:pathLst>
            </a:custGeom>
            <a:solidFill>
              <a:srgbClr val="3F121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811" name="Google Shape;281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2" name="Google Shape;281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  <p:sp>
        <p:nvSpPr>
          <p:cNvPr id="2813" name="Google Shape;2813;p29"/>
          <p:cNvSpPr txBox="1"/>
          <p:nvPr/>
        </p:nvSpPr>
        <p:spPr>
          <a:xfrm>
            <a:off x="3581280" y="980903"/>
            <a:ext cx="53304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i="1" dirty="0">
                <a:solidFill>
                  <a:schemeClr val="lt1"/>
                </a:solidFill>
                <a:latin typeface="Nunito Sans ExtraBold"/>
                <a:ea typeface="Nunito Sans ExtraBold"/>
                <a:cs typeface="Nunito Sans ExtraBold"/>
                <a:sym typeface="Nunito Sans ExtraBold"/>
              </a:rPr>
              <a:t>T</a:t>
            </a:r>
            <a:r>
              <a:rPr lang="en" sz="2800" i="1" dirty="0">
                <a:solidFill>
                  <a:schemeClr val="lt1"/>
                </a:solidFill>
                <a:latin typeface="Nunito Sans ExtraBold"/>
                <a:ea typeface="Nunito Sans ExtraBold"/>
                <a:cs typeface="Nunito Sans ExtraBold"/>
                <a:sym typeface="Nunito Sans ExtraBold"/>
              </a:rPr>
              <a:t>RADIȚII ȘI GASTRONOMIE</a:t>
            </a:r>
            <a:endParaRPr sz="2800" i="1" dirty="0">
              <a:solidFill>
                <a:schemeClr val="lt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sp>
        <p:nvSpPr>
          <p:cNvPr id="2814" name="Google Shape;2814;p29"/>
          <p:cNvSpPr txBox="1"/>
          <p:nvPr/>
        </p:nvSpPr>
        <p:spPr>
          <a:xfrm>
            <a:off x="868137" y="1746499"/>
            <a:ext cx="6544057" cy="2578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   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Salamanca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este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un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oraș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medieval din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vestul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Spaniei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cunoscut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pentru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universitatea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sa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istorică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și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patrimoniul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cultural.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Dincolo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de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arhitectură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și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istorie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bucătăria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sa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reflectă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tradiții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vechi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produse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locale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autentice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și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rețete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transmise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din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generație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în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generație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.</a:t>
            </a:r>
            <a:endParaRPr lang="ro-RO" sz="1600" dirty="0">
              <a:solidFill>
                <a:schemeClr val="dk1"/>
              </a:solidFill>
              <a:latin typeface="Bahnschrift Light" panose="020B0502040204020203" pitchFamily="34" charset="0"/>
              <a:ea typeface="Microsoft YaHei UI" panose="020B0503020204020204" pitchFamily="34" charset="-122"/>
              <a:cs typeface="Nunito Sans"/>
              <a:sym typeface="Nunito Sans"/>
            </a:endParaRPr>
          </a:p>
          <a:p>
            <a:pPr lvl="0"/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     </a:t>
            </a:r>
            <a:r>
              <a:rPr lang="ro-RO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Mancarea</a:t>
            </a:r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sal</a:t>
            </a:r>
            <a:r>
              <a:rPr lang="en-US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a</a:t>
            </a:r>
            <a:r>
              <a:rPr lang="ro-RO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mantina</a:t>
            </a:r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este influențată de diversitatea geografica a acestei regiuni, unde se gasesc mari câmpuri de grâu, dar și zone muntoase.</a:t>
            </a:r>
          </a:p>
          <a:p>
            <a:pPr lvl="0"/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   Aerul curat de munte ajută în producerea faimoaselor sosuri și a șuncii. Mâncărurile tradiționale sunt de obicei de simplu de gatit, </a:t>
            </a:r>
            <a:r>
              <a:rPr lang="ro-RO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sanatoase</a:t>
            </a:r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și se bazeaza pe produse locale </a:t>
            </a:r>
            <a:r>
              <a:rPr lang="ro-RO" sz="1600" dirty="0" err="1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proaspate</a:t>
            </a:r>
            <a:r>
              <a:rPr lang="ro-RO" sz="1600" dirty="0">
                <a:solidFill>
                  <a:schemeClr val="dk1"/>
                </a:solidFill>
                <a:latin typeface="Bahnschrift Light" panose="020B0502040204020203" pitchFamily="34" charset="0"/>
                <a:ea typeface="Microsoft YaHei UI" panose="020B0503020204020204" pitchFamily="34" charset="-122"/>
                <a:cs typeface="Nunito Sans"/>
                <a:sym typeface="Nunito Sans"/>
              </a:rPr>
              <a:t> și de bună calitate.</a:t>
            </a:r>
            <a:endParaRPr sz="1600" dirty="0">
              <a:solidFill>
                <a:schemeClr val="dk1"/>
              </a:solidFill>
              <a:latin typeface="Bahnschrift Light" panose="020B0502040204020203" pitchFamily="34" charset="0"/>
              <a:ea typeface="Microsoft YaHei UI" panose="020B0503020204020204" pitchFamily="34" charset="-122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9" name="Google Shape;2819;p30"/>
          <p:cNvSpPr txBox="1">
            <a:spLocks noGrp="1"/>
          </p:cNvSpPr>
          <p:nvPr>
            <p:ph type="title"/>
          </p:nvPr>
        </p:nvSpPr>
        <p:spPr>
          <a:xfrm>
            <a:off x="667700" y="952950"/>
            <a:ext cx="58491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dirty="0"/>
              <a:t>Preparatele pe care le vom analiza:</a:t>
            </a:r>
            <a:endParaRPr sz="3300" dirty="0"/>
          </a:p>
        </p:txBody>
      </p:sp>
      <p:sp>
        <p:nvSpPr>
          <p:cNvPr id="2820" name="Google Shape;2820;p30"/>
          <p:cNvSpPr txBox="1">
            <a:spLocks noGrp="1"/>
          </p:cNvSpPr>
          <p:nvPr>
            <p:ph type="title" idx="7"/>
          </p:nvPr>
        </p:nvSpPr>
        <p:spPr>
          <a:xfrm>
            <a:off x="539943" y="1793874"/>
            <a:ext cx="2996400" cy="221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C</a:t>
            </a:r>
            <a:r>
              <a:rPr lang="en" sz="2000" dirty="0"/>
              <a:t>HANFAINA</a:t>
            </a:r>
            <a:endParaRPr sz="2000" dirty="0"/>
          </a:p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B</a:t>
            </a:r>
            <a:r>
              <a:rPr lang="en" sz="2000" dirty="0"/>
              <a:t>OLLO MAIMON</a:t>
            </a: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L</a:t>
            </a:r>
            <a:r>
              <a:rPr lang="en" sz="2000" dirty="0"/>
              <a:t>INTE DE ARMU</a:t>
            </a:r>
            <a:r>
              <a:rPr lang="en" sz="2000" dirty="0">
                <a:highlight>
                  <a:srgbClr val="FFFFFF"/>
                </a:highlight>
              </a:rPr>
              <a:t>Ñ</a:t>
            </a:r>
            <a:r>
              <a:rPr lang="en" sz="2000" dirty="0"/>
              <a:t>A</a:t>
            </a:r>
            <a:endParaRPr sz="2500" dirty="0"/>
          </a:p>
        </p:txBody>
      </p:sp>
      <p:cxnSp>
        <p:nvCxnSpPr>
          <p:cNvPr id="2821" name="Google Shape;2821;p30"/>
          <p:cNvCxnSpPr/>
          <p:nvPr/>
        </p:nvCxnSpPr>
        <p:spPr>
          <a:xfrm>
            <a:off x="803350" y="1645650"/>
            <a:ext cx="50799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822" name="Google Shape;282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5466999" y="1457272"/>
            <a:ext cx="4104951" cy="2228978"/>
          </a:xfrm>
          <a:prstGeom prst="rect">
            <a:avLst/>
          </a:prstGeom>
          <a:noFill/>
          <a:ln>
            <a:noFill/>
          </a:ln>
        </p:spPr>
      </p:pic>
      <p:sp>
        <p:nvSpPr>
          <p:cNvPr id="2823" name="Google Shape;2823;p30"/>
          <p:cNvSpPr txBox="1"/>
          <p:nvPr/>
        </p:nvSpPr>
        <p:spPr>
          <a:xfrm>
            <a:off x="3404975" y="1957443"/>
            <a:ext cx="3000000" cy="23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H</a:t>
            </a:r>
            <a:r>
              <a:rPr lang="en" sz="20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ORNAZO</a:t>
            </a:r>
            <a:endParaRPr sz="2000" dirty="0">
              <a:solidFill>
                <a:schemeClr val="lt1"/>
              </a:solidFill>
              <a:latin typeface="Nunito Sans Black"/>
              <a:ea typeface="Nunito Sans Black"/>
              <a:cs typeface="Nunito Sans Black"/>
              <a:sym typeface="Nunito Sans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B</a:t>
            </a:r>
            <a:r>
              <a:rPr lang="en" sz="20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RÂNZĂ DE CAPRĂ</a:t>
            </a:r>
            <a:endParaRPr sz="2000" dirty="0">
              <a:solidFill>
                <a:schemeClr val="lt1"/>
              </a:solidFill>
              <a:latin typeface="Nunito Sans Black"/>
              <a:ea typeface="Nunito Sans Black"/>
              <a:cs typeface="Nunito Sans Black"/>
              <a:sym typeface="Nunito Sans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P</a:t>
            </a:r>
            <a:r>
              <a:rPr lang="en" sz="20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ORC IBERIC</a:t>
            </a:r>
            <a:endParaRPr sz="2100" dirty="0"/>
          </a:p>
        </p:txBody>
      </p:sp>
      <p:pic>
        <p:nvPicPr>
          <p:cNvPr id="2824" name="Google Shape;282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5" name="Google Shape;2825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1775" y="519275"/>
            <a:ext cx="473200" cy="48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30" name="Google Shape;2830;p31"/>
          <p:cNvCxnSpPr/>
          <p:nvPr/>
        </p:nvCxnSpPr>
        <p:spPr>
          <a:xfrm rot="10800000" flipH="1">
            <a:off x="2330875" y="1285925"/>
            <a:ext cx="2232300" cy="30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1" name="Google Shape;2831;p31"/>
          <p:cNvSpPr txBox="1">
            <a:spLocks noGrp="1"/>
          </p:cNvSpPr>
          <p:nvPr>
            <p:ph type="title"/>
          </p:nvPr>
        </p:nvSpPr>
        <p:spPr>
          <a:xfrm>
            <a:off x="1813650" y="458963"/>
            <a:ext cx="3123000" cy="69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C</a:t>
            </a:r>
            <a:r>
              <a:rPr lang="en" sz="2700" dirty="0">
                <a:latin typeface="Nunito Sans Black"/>
                <a:ea typeface="Nunito Sans Black"/>
                <a:cs typeface="Nunito Sans Black"/>
                <a:sym typeface="Nunito Sans Black"/>
              </a:rPr>
              <a:t>HANFAINA</a:t>
            </a:r>
            <a:endParaRPr sz="4600" dirty="0">
              <a:solidFill>
                <a:schemeClr val="dk2"/>
              </a:solidFill>
              <a:latin typeface="Satisfy"/>
              <a:ea typeface="Satisfy"/>
              <a:cs typeface="Satisfy"/>
              <a:sym typeface="Satisfy"/>
            </a:endParaRPr>
          </a:p>
        </p:txBody>
      </p:sp>
      <p:grpSp>
        <p:nvGrpSpPr>
          <p:cNvPr id="2832" name="Google Shape;2832;p31"/>
          <p:cNvGrpSpPr/>
          <p:nvPr/>
        </p:nvGrpSpPr>
        <p:grpSpPr>
          <a:xfrm>
            <a:off x="1931634" y="1393628"/>
            <a:ext cx="487164" cy="702594"/>
            <a:chOff x="4010229" y="2237302"/>
            <a:chExt cx="258689" cy="373085"/>
          </a:xfrm>
        </p:grpSpPr>
        <p:sp>
          <p:nvSpPr>
            <p:cNvPr id="2833" name="Google Shape;2833;p31"/>
            <p:cNvSpPr/>
            <p:nvPr/>
          </p:nvSpPr>
          <p:spPr>
            <a:xfrm>
              <a:off x="4010229" y="2237302"/>
              <a:ext cx="114431" cy="373085"/>
            </a:xfrm>
            <a:custGeom>
              <a:avLst/>
              <a:gdLst/>
              <a:ahLst/>
              <a:cxnLst/>
              <a:rect l="l" t="t" r="r" b="b"/>
              <a:pathLst>
                <a:path w="3284" h="10707" extrusionOk="0">
                  <a:moveTo>
                    <a:pt x="1999" y="304"/>
                  </a:moveTo>
                  <a:lnTo>
                    <a:pt x="1999" y="554"/>
                  </a:lnTo>
                  <a:lnTo>
                    <a:pt x="1303" y="554"/>
                  </a:lnTo>
                  <a:lnTo>
                    <a:pt x="1303" y="304"/>
                  </a:lnTo>
                  <a:close/>
                  <a:moveTo>
                    <a:pt x="2142" y="875"/>
                  </a:moveTo>
                  <a:cubicBezTo>
                    <a:pt x="2178" y="875"/>
                    <a:pt x="2195" y="893"/>
                    <a:pt x="2195" y="929"/>
                  </a:cubicBezTo>
                  <a:lnTo>
                    <a:pt x="2195" y="1125"/>
                  </a:lnTo>
                  <a:cubicBezTo>
                    <a:pt x="2195" y="1161"/>
                    <a:pt x="2178" y="1178"/>
                    <a:pt x="2142" y="1178"/>
                  </a:cubicBezTo>
                  <a:lnTo>
                    <a:pt x="1143" y="1178"/>
                  </a:lnTo>
                  <a:cubicBezTo>
                    <a:pt x="1125" y="1178"/>
                    <a:pt x="1089" y="1161"/>
                    <a:pt x="1089" y="1125"/>
                  </a:cubicBezTo>
                  <a:lnTo>
                    <a:pt x="1089" y="929"/>
                  </a:lnTo>
                  <a:cubicBezTo>
                    <a:pt x="1089" y="893"/>
                    <a:pt x="1125" y="875"/>
                    <a:pt x="1143" y="875"/>
                  </a:cubicBezTo>
                  <a:close/>
                  <a:moveTo>
                    <a:pt x="1999" y="1500"/>
                  </a:moveTo>
                  <a:lnTo>
                    <a:pt x="1999" y="3052"/>
                  </a:lnTo>
                  <a:cubicBezTo>
                    <a:pt x="1999" y="3266"/>
                    <a:pt x="2071" y="3444"/>
                    <a:pt x="2195" y="3605"/>
                  </a:cubicBezTo>
                  <a:lnTo>
                    <a:pt x="2606" y="4033"/>
                  </a:lnTo>
                  <a:lnTo>
                    <a:pt x="679" y="4033"/>
                  </a:lnTo>
                  <a:lnTo>
                    <a:pt x="1089" y="3605"/>
                  </a:lnTo>
                  <a:cubicBezTo>
                    <a:pt x="1232" y="3444"/>
                    <a:pt x="1303" y="3266"/>
                    <a:pt x="1303" y="3052"/>
                  </a:cubicBezTo>
                  <a:lnTo>
                    <a:pt x="1303" y="1500"/>
                  </a:lnTo>
                  <a:close/>
                  <a:moveTo>
                    <a:pt x="2820" y="4354"/>
                  </a:moveTo>
                  <a:cubicBezTo>
                    <a:pt x="2998" y="4676"/>
                    <a:pt x="2963" y="5050"/>
                    <a:pt x="2963" y="5407"/>
                  </a:cubicBezTo>
                  <a:lnTo>
                    <a:pt x="1571" y="5407"/>
                  </a:lnTo>
                  <a:cubicBezTo>
                    <a:pt x="1357" y="5407"/>
                    <a:pt x="1357" y="5710"/>
                    <a:pt x="1571" y="5710"/>
                  </a:cubicBezTo>
                  <a:lnTo>
                    <a:pt x="2963" y="5710"/>
                  </a:lnTo>
                  <a:lnTo>
                    <a:pt x="2963" y="7780"/>
                  </a:lnTo>
                  <a:lnTo>
                    <a:pt x="322" y="7780"/>
                  </a:lnTo>
                  <a:lnTo>
                    <a:pt x="322" y="5710"/>
                  </a:lnTo>
                  <a:lnTo>
                    <a:pt x="732" y="5710"/>
                  </a:lnTo>
                  <a:cubicBezTo>
                    <a:pt x="822" y="5710"/>
                    <a:pt x="893" y="5657"/>
                    <a:pt x="893" y="5568"/>
                  </a:cubicBezTo>
                  <a:cubicBezTo>
                    <a:pt x="893" y="5479"/>
                    <a:pt x="822" y="5407"/>
                    <a:pt x="732" y="5407"/>
                  </a:cubicBezTo>
                  <a:lnTo>
                    <a:pt x="322" y="5407"/>
                  </a:lnTo>
                  <a:cubicBezTo>
                    <a:pt x="322" y="5050"/>
                    <a:pt x="286" y="4676"/>
                    <a:pt x="465" y="4354"/>
                  </a:cubicBezTo>
                  <a:close/>
                  <a:moveTo>
                    <a:pt x="2963" y="8084"/>
                  </a:moveTo>
                  <a:lnTo>
                    <a:pt x="2963" y="10118"/>
                  </a:lnTo>
                  <a:cubicBezTo>
                    <a:pt x="2963" y="10260"/>
                    <a:pt x="2856" y="10385"/>
                    <a:pt x="2695" y="10385"/>
                  </a:cubicBezTo>
                  <a:lnTo>
                    <a:pt x="590" y="10385"/>
                  </a:lnTo>
                  <a:cubicBezTo>
                    <a:pt x="447" y="10385"/>
                    <a:pt x="322" y="10260"/>
                    <a:pt x="322" y="10118"/>
                  </a:cubicBezTo>
                  <a:lnTo>
                    <a:pt x="322" y="8084"/>
                  </a:lnTo>
                  <a:close/>
                  <a:moveTo>
                    <a:pt x="1303" y="1"/>
                  </a:moveTo>
                  <a:cubicBezTo>
                    <a:pt x="1143" y="1"/>
                    <a:pt x="1000" y="144"/>
                    <a:pt x="1000" y="304"/>
                  </a:cubicBezTo>
                  <a:lnTo>
                    <a:pt x="1000" y="590"/>
                  </a:lnTo>
                  <a:cubicBezTo>
                    <a:pt x="875" y="643"/>
                    <a:pt x="786" y="768"/>
                    <a:pt x="786" y="929"/>
                  </a:cubicBezTo>
                  <a:lnTo>
                    <a:pt x="786" y="1125"/>
                  </a:lnTo>
                  <a:cubicBezTo>
                    <a:pt x="786" y="1286"/>
                    <a:pt x="875" y="1410"/>
                    <a:pt x="1000" y="1464"/>
                  </a:cubicBezTo>
                  <a:lnTo>
                    <a:pt x="1000" y="3052"/>
                  </a:lnTo>
                  <a:cubicBezTo>
                    <a:pt x="1000" y="3177"/>
                    <a:pt x="946" y="3302"/>
                    <a:pt x="857" y="3391"/>
                  </a:cubicBezTo>
                  <a:cubicBezTo>
                    <a:pt x="393" y="3873"/>
                    <a:pt x="1" y="4230"/>
                    <a:pt x="1" y="4961"/>
                  </a:cubicBezTo>
                  <a:lnTo>
                    <a:pt x="1" y="10118"/>
                  </a:lnTo>
                  <a:cubicBezTo>
                    <a:pt x="1" y="10439"/>
                    <a:pt x="268" y="10706"/>
                    <a:pt x="590" y="10706"/>
                  </a:cubicBezTo>
                  <a:lnTo>
                    <a:pt x="2695" y="10706"/>
                  </a:lnTo>
                  <a:cubicBezTo>
                    <a:pt x="3016" y="10706"/>
                    <a:pt x="3284" y="10439"/>
                    <a:pt x="3284" y="10118"/>
                  </a:cubicBezTo>
                  <a:lnTo>
                    <a:pt x="3284" y="4961"/>
                  </a:lnTo>
                  <a:cubicBezTo>
                    <a:pt x="3284" y="4230"/>
                    <a:pt x="2891" y="3873"/>
                    <a:pt x="2427" y="3391"/>
                  </a:cubicBezTo>
                  <a:cubicBezTo>
                    <a:pt x="2356" y="3302"/>
                    <a:pt x="2302" y="3177"/>
                    <a:pt x="2302" y="3052"/>
                  </a:cubicBezTo>
                  <a:lnTo>
                    <a:pt x="2302" y="1464"/>
                  </a:lnTo>
                  <a:cubicBezTo>
                    <a:pt x="2427" y="1393"/>
                    <a:pt x="2517" y="1286"/>
                    <a:pt x="2517" y="1125"/>
                  </a:cubicBezTo>
                  <a:lnTo>
                    <a:pt x="2517" y="929"/>
                  </a:lnTo>
                  <a:cubicBezTo>
                    <a:pt x="2517" y="786"/>
                    <a:pt x="2427" y="661"/>
                    <a:pt x="2302" y="590"/>
                  </a:cubicBezTo>
                  <a:lnTo>
                    <a:pt x="2302" y="304"/>
                  </a:lnTo>
                  <a:cubicBezTo>
                    <a:pt x="2302" y="144"/>
                    <a:pt x="2160" y="1"/>
                    <a:pt x="19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1"/>
            <p:cNvSpPr/>
            <p:nvPr/>
          </p:nvSpPr>
          <p:spPr>
            <a:xfrm>
              <a:off x="4138319" y="2364765"/>
              <a:ext cx="130599" cy="245622"/>
            </a:xfrm>
            <a:custGeom>
              <a:avLst/>
              <a:gdLst/>
              <a:ahLst/>
              <a:cxnLst/>
              <a:rect l="l" t="t" r="r" b="b"/>
              <a:pathLst>
                <a:path w="3748" h="7049" extrusionOk="0">
                  <a:moveTo>
                    <a:pt x="2944" y="322"/>
                  </a:moveTo>
                  <a:cubicBezTo>
                    <a:pt x="3051" y="804"/>
                    <a:pt x="3355" y="1874"/>
                    <a:pt x="3337" y="2374"/>
                  </a:cubicBezTo>
                  <a:lnTo>
                    <a:pt x="393" y="2374"/>
                  </a:lnTo>
                  <a:cubicBezTo>
                    <a:pt x="375" y="1874"/>
                    <a:pt x="678" y="786"/>
                    <a:pt x="803" y="322"/>
                  </a:cubicBezTo>
                  <a:close/>
                  <a:moveTo>
                    <a:pt x="1938" y="6606"/>
                  </a:moveTo>
                  <a:cubicBezTo>
                    <a:pt x="2168" y="6606"/>
                    <a:pt x="2395" y="6643"/>
                    <a:pt x="2605" y="6727"/>
                  </a:cubicBezTo>
                  <a:lnTo>
                    <a:pt x="1178" y="6727"/>
                  </a:lnTo>
                  <a:cubicBezTo>
                    <a:pt x="1423" y="6652"/>
                    <a:pt x="1682" y="6606"/>
                    <a:pt x="1938" y="6606"/>
                  </a:cubicBezTo>
                  <a:close/>
                  <a:moveTo>
                    <a:pt x="678" y="1"/>
                  </a:moveTo>
                  <a:cubicBezTo>
                    <a:pt x="607" y="1"/>
                    <a:pt x="536" y="54"/>
                    <a:pt x="518" y="125"/>
                  </a:cubicBezTo>
                  <a:cubicBezTo>
                    <a:pt x="500" y="179"/>
                    <a:pt x="125" y="1660"/>
                    <a:pt x="90" y="2124"/>
                  </a:cubicBezTo>
                  <a:cubicBezTo>
                    <a:pt x="0" y="3123"/>
                    <a:pt x="661" y="3944"/>
                    <a:pt x="1695" y="3997"/>
                  </a:cubicBezTo>
                  <a:lnTo>
                    <a:pt x="1695" y="6299"/>
                  </a:lnTo>
                  <a:cubicBezTo>
                    <a:pt x="1339" y="6335"/>
                    <a:pt x="1017" y="6460"/>
                    <a:pt x="803" y="6549"/>
                  </a:cubicBezTo>
                  <a:cubicBezTo>
                    <a:pt x="536" y="6656"/>
                    <a:pt x="625" y="7048"/>
                    <a:pt x="892" y="7048"/>
                  </a:cubicBezTo>
                  <a:lnTo>
                    <a:pt x="2855" y="7048"/>
                  </a:lnTo>
                  <a:cubicBezTo>
                    <a:pt x="3123" y="7048"/>
                    <a:pt x="3212" y="6674"/>
                    <a:pt x="2980" y="6549"/>
                  </a:cubicBezTo>
                  <a:cubicBezTo>
                    <a:pt x="2748" y="6442"/>
                    <a:pt x="2391" y="6317"/>
                    <a:pt x="2017" y="6299"/>
                  </a:cubicBezTo>
                  <a:lnTo>
                    <a:pt x="2017" y="3997"/>
                  </a:lnTo>
                  <a:cubicBezTo>
                    <a:pt x="2249" y="3979"/>
                    <a:pt x="2463" y="3944"/>
                    <a:pt x="2659" y="3855"/>
                  </a:cubicBezTo>
                  <a:cubicBezTo>
                    <a:pt x="2818" y="3791"/>
                    <a:pt x="2750" y="3558"/>
                    <a:pt x="2595" y="3558"/>
                  </a:cubicBezTo>
                  <a:cubicBezTo>
                    <a:pt x="2576" y="3558"/>
                    <a:pt x="2556" y="3561"/>
                    <a:pt x="2534" y="3569"/>
                  </a:cubicBezTo>
                  <a:cubicBezTo>
                    <a:pt x="2338" y="3658"/>
                    <a:pt x="2124" y="3694"/>
                    <a:pt x="1874" y="3694"/>
                  </a:cubicBezTo>
                  <a:cubicBezTo>
                    <a:pt x="1859" y="3694"/>
                    <a:pt x="1843" y="3695"/>
                    <a:pt x="1828" y="3695"/>
                  </a:cubicBezTo>
                  <a:cubicBezTo>
                    <a:pt x="1201" y="3695"/>
                    <a:pt x="586" y="3339"/>
                    <a:pt x="446" y="2677"/>
                  </a:cubicBezTo>
                  <a:lnTo>
                    <a:pt x="3301" y="2677"/>
                  </a:lnTo>
                  <a:cubicBezTo>
                    <a:pt x="3248" y="2855"/>
                    <a:pt x="3176" y="3016"/>
                    <a:pt x="3087" y="3141"/>
                  </a:cubicBezTo>
                  <a:cubicBezTo>
                    <a:pt x="3010" y="3256"/>
                    <a:pt x="3118" y="3390"/>
                    <a:pt x="3224" y="3390"/>
                  </a:cubicBezTo>
                  <a:cubicBezTo>
                    <a:pt x="3265" y="3390"/>
                    <a:pt x="3307" y="3370"/>
                    <a:pt x="3337" y="3319"/>
                  </a:cubicBezTo>
                  <a:cubicBezTo>
                    <a:pt x="3498" y="3105"/>
                    <a:pt x="3622" y="2802"/>
                    <a:pt x="3640" y="2534"/>
                  </a:cubicBezTo>
                  <a:cubicBezTo>
                    <a:pt x="3747" y="1981"/>
                    <a:pt x="3248" y="322"/>
                    <a:pt x="3212" y="125"/>
                  </a:cubicBezTo>
                  <a:cubicBezTo>
                    <a:pt x="3194" y="54"/>
                    <a:pt x="3141" y="1"/>
                    <a:pt x="30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5" name="Google Shape;2835;p31"/>
          <p:cNvSpPr/>
          <p:nvPr/>
        </p:nvSpPr>
        <p:spPr>
          <a:xfrm>
            <a:off x="646572" y="2383849"/>
            <a:ext cx="1019100" cy="1019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36" name="Google Shape;2836;p31"/>
          <p:cNvGrpSpPr/>
          <p:nvPr/>
        </p:nvGrpSpPr>
        <p:grpSpPr>
          <a:xfrm>
            <a:off x="1813647" y="3691044"/>
            <a:ext cx="723134" cy="701676"/>
            <a:chOff x="3135375" y="2832315"/>
            <a:chExt cx="383992" cy="372598"/>
          </a:xfrm>
        </p:grpSpPr>
        <p:sp>
          <p:nvSpPr>
            <p:cNvPr id="2837" name="Google Shape;2837;p31"/>
            <p:cNvSpPr/>
            <p:nvPr/>
          </p:nvSpPr>
          <p:spPr>
            <a:xfrm>
              <a:off x="3167189" y="3158952"/>
              <a:ext cx="27458" cy="24670"/>
            </a:xfrm>
            <a:custGeom>
              <a:avLst/>
              <a:gdLst/>
              <a:ahLst/>
              <a:cxnLst/>
              <a:rect l="l" t="t" r="r" b="b"/>
              <a:pathLst>
                <a:path w="788" h="708" extrusionOk="0">
                  <a:moveTo>
                    <a:pt x="562" y="0"/>
                  </a:moveTo>
                  <a:cubicBezTo>
                    <a:pt x="524" y="0"/>
                    <a:pt x="484" y="14"/>
                    <a:pt x="446" y="47"/>
                  </a:cubicBezTo>
                  <a:lnTo>
                    <a:pt x="54" y="440"/>
                  </a:lnTo>
                  <a:cubicBezTo>
                    <a:pt x="0" y="493"/>
                    <a:pt x="0" y="600"/>
                    <a:pt x="54" y="654"/>
                  </a:cubicBezTo>
                  <a:cubicBezTo>
                    <a:pt x="98" y="689"/>
                    <a:pt x="138" y="707"/>
                    <a:pt x="176" y="707"/>
                  </a:cubicBezTo>
                  <a:cubicBezTo>
                    <a:pt x="214" y="707"/>
                    <a:pt x="250" y="689"/>
                    <a:pt x="286" y="654"/>
                  </a:cubicBezTo>
                  <a:lnTo>
                    <a:pt x="678" y="261"/>
                  </a:lnTo>
                  <a:cubicBezTo>
                    <a:pt x="788" y="152"/>
                    <a:pt x="687" y="0"/>
                    <a:pt x="5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1"/>
            <p:cNvSpPr/>
            <p:nvPr/>
          </p:nvSpPr>
          <p:spPr>
            <a:xfrm>
              <a:off x="3135375" y="2832315"/>
              <a:ext cx="383992" cy="372598"/>
            </a:xfrm>
            <a:custGeom>
              <a:avLst/>
              <a:gdLst/>
              <a:ahLst/>
              <a:cxnLst/>
              <a:rect l="l" t="t" r="r" b="b"/>
              <a:pathLst>
                <a:path w="11020" h="10693" extrusionOk="0">
                  <a:moveTo>
                    <a:pt x="6997" y="0"/>
                  </a:moveTo>
                  <a:cubicBezTo>
                    <a:pt x="5891" y="0"/>
                    <a:pt x="4821" y="464"/>
                    <a:pt x="4071" y="1285"/>
                  </a:cubicBezTo>
                  <a:cubicBezTo>
                    <a:pt x="4000" y="1338"/>
                    <a:pt x="4018" y="1445"/>
                    <a:pt x="4071" y="1499"/>
                  </a:cubicBezTo>
                  <a:cubicBezTo>
                    <a:pt x="4104" y="1524"/>
                    <a:pt x="4141" y="1537"/>
                    <a:pt x="4179" y="1537"/>
                  </a:cubicBezTo>
                  <a:cubicBezTo>
                    <a:pt x="4222" y="1537"/>
                    <a:pt x="4265" y="1519"/>
                    <a:pt x="4303" y="1481"/>
                  </a:cubicBezTo>
                  <a:cubicBezTo>
                    <a:pt x="5057" y="675"/>
                    <a:pt x="6013" y="313"/>
                    <a:pt x="6955" y="313"/>
                  </a:cubicBezTo>
                  <a:cubicBezTo>
                    <a:pt x="8846" y="313"/>
                    <a:pt x="10679" y="1770"/>
                    <a:pt x="10691" y="3997"/>
                  </a:cubicBezTo>
                  <a:cubicBezTo>
                    <a:pt x="10691" y="6031"/>
                    <a:pt x="9032" y="7673"/>
                    <a:pt x="6997" y="7673"/>
                  </a:cubicBezTo>
                  <a:cubicBezTo>
                    <a:pt x="6982" y="7673"/>
                    <a:pt x="6966" y="7673"/>
                    <a:pt x="6951" y="7673"/>
                  </a:cubicBezTo>
                  <a:cubicBezTo>
                    <a:pt x="4176" y="7673"/>
                    <a:pt x="2384" y="4519"/>
                    <a:pt x="3821" y="2124"/>
                  </a:cubicBezTo>
                  <a:cubicBezTo>
                    <a:pt x="3896" y="2000"/>
                    <a:pt x="3790" y="1893"/>
                    <a:pt x="3682" y="1893"/>
                  </a:cubicBezTo>
                  <a:cubicBezTo>
                    <a:pt x="3634" y="1893"/>
                    <a:pt x="3587" y="1914"/>
                    <a:pt x="3554" y="1963"/>
                  </a:cubicBezTo>
                  <a:cubicBezTo>
                    <a:pt x="2715" y="3319"/>
                    <a:pt x="2858" y="5228"/>
                    <a:pt x="3839" y="6441"/>
                  </a:cubicBezTo>
                  <a:lnTo>
                    <a:pt x="3482" y="6602"/>
                  </a:lnTo>
                  <a:cubicBezTo>
                    <a:pt x="3322" y="6673"/>
                    <a:pt x="3179" y="6780"/>
                    <a:pt x="3054" y="6905"/>
                  </a:cubicBezTo>
                  <a:lnTo>
                    <a:pt x="521" y="9439"/>
                  </a:lnTo>
                  <a:cubicBezTo>
                    <a:pt x="0" y="9987"/>
                    <a:pt x="468" y="10692"/>
                    <a:pt x="1036" y="10692"/>
                  </a:cubicBezTo>
                  <a:cubicBezTo>
                    <a:pt x="1208" y="10692"/>
                    <a:pt x="1390" y="10627"/>
                    <a:pt x="1555" y="10474"/>
                  </a:cubicBezTo>
                  <a:lnTo>
                    <a:pt x="3108" y="8939"/>
                  </a:lnTo>
                  <a:cubicBezTo>
                    <a:pt x="3218" y="8816"/>
                    <a:pt x="3116" y="8661"/>
                    <a:pt x="2999" y="8661"/>
                  </a:cubicBezTo>
                  <a:cubicBezTo>
                    <a:pt x="2963" y="8661"/>
                    <a:pt x="2927" y="8675"/>
                    <a:pt x="2894" y="8707"/>
                  </a:cubicBezTo>
                  <a:lnTo>
                    <a:pt x="1341" y="10260"/>
                  </a:lnTo>
                  <a:cubicBezTo>
                    <a:pt x="1246" y="10347"/>
                    <a:pt x="1142" y="10384"/>
                    <a:pt x="1043" y="10384"/>
                  </a:cubicBezTo>
                  <a:cubicBezTo>
                    <a:pt x="717" y="10384"/>
                    <a:pt x="447" y="9982"/>
                    <a:pt x="735" y="9653"/>
                  </a:cubicBezTo>
                  <a:lnTo>
                    <a:pt x="3268" y="7119"/>
                  </a:lnTo>
                  <a:cubicBezTo>
                    <a:pt x="3375" y="7030"/>
                    <a:pt x="3482" y="6941"/>
                    <a:pt x="3607" y="6887"/>
                  </a:cubicBezTo>
                  <a:lnTo>
                    <a:pt x="4053" y="6691"/>
                  </a:lnTo>
                  <a:cubicBezTo>
                    <a:pt x="4125" y="6780"/>
                    <a:pt x="4214" y="6870"/>
                    <a:pt x="4303" y="6941"/>
                  </a:cubicBezTo>
                  <a:lnTo>
                    <a:pt x="4107" y="7387"/>
                  </a:lnTo>
                  <a:cubicBezTo>
                    <a:pt x="4053" y="7512"/>
                    <a:pt x="3964" y="7619"/>
                    <a:pt x="3875" y="7726"/>
                  </a:cubicBezTo>
                  <a:lnTo>
                    <a:pt x="3518" y="8083"/>
                  </a:lnTo>
                  <a:cubicBezTo>
                    <a:pt x="3409" y="8193"/>
                    <a:pt x="3509" y="8344"/>
                    <a:pt x="3627" y="8344"/>
                  </a:cubicBezTo>
                  <a:cubicBezTo>
                    <a:pt x="3662" y="8344"/>
                    <a:pt x="3699" y="8330"/>
                    <a:pt x="3732" y="8297"/>
                  </a:cubicBezTo>
                  <a:lnTo>
                    <a:pt x="4089" y="7940"/>
                  </a:lnTo>
                  <a:cubicBezTo>
                    <a:pt x="4214" y="7815"/>
                    <a:pt x="4321" y="7673"/>
                    <a:pt x="4392" y="7512"/>
                  </a:cubicBezTo>
                  <a:lnTo>
                    <a:pt x="4553" y="7155"/>
                  </a:lnTo>
                  <a:cubicBezTo>
                    <a:pt x="5278" y="7733"/>
                    <a:pt x="6115" y="7993"/>
                    <a:pt x="6939" y="7993"/>
                  </a:cubicBezTo>
                  <a:cubicBezTo>
                    <a:pt x="9016" y="7993"/>
                    <a:pt x="11020" y="6347"/>
                    <a:pt x="10994" y="3997"/>
                  </a:cubicBezTo>
                  <a:cubicBezTo>
                    <a:pt x="10994" y="1785"/>
                    <a:pt x="9210" y="0"/>
                    <a:pt x="699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1"/>
            <p:cNvSpPr/>
            <p:nvPr/>
          </p:nvSpPr>
          <p:spPr>
            <a:xfrm>
              <a:off x="3264790" y="2858414"/>
              <a:ext cx="228827" cy="226179"/>
            </a:xfrm>
            <a:custGeom>
              <a:avLst/>
              <a:gdLst/>
              <a:ahLst/>
              <a:cxnLst/>
              <a:rect l="l" t="t" r="r" b="b"/>
              <a:pathLst>
                <a:path w="6567" h="6491" extrusionOk="0">
                  <a:moveTo>
                    <a:pt x="3283" y="317"/>
                  </a:moveTo>
                  <a:cubicBezTo>
                    <a:pt x="3413" y="317"/>
                    <a:pt x="3542" y="349"/>
                    <a:pt x="3694" y="411"/>
                  </a:cubicBezTo>
                  <a:cubicBezTo>
                    <a:pt x="3706" y="411"/>
                    <a:pt x="3726" y="419"/>
                    <a:pt x="3743" y="419"/>
                  </a:cubicBezTo>
                  <a:cubicBezTo>
                    <a:pt x="3751" y="419"/>
                    <a:pt x="3759" y="417"/>
                    <a:pt x="3765" y="411"/>
                  </a:cubicBezTo>
                  <a:cubicBezTo>
                    <a:pt x="3804" y="409"/>
                    <a:pt x="3841" y="408"/>
                    <a:pt x="3877" y="408"/>
                  </a:cubicBezTo>
                  <a:cubicBezTo>
                    <a:pt x="4150" y="408"/>
                    <a:pt x="4329" y="473"/>
                    <a:pt x="4550" y="679"/>
                  </a:cubicBezTo>
                  <a:cubicBezTo>
                    <a:pt x="4568" y="696"/>
                    <a:pt x="4604" y="696"/>
                    <a:pt x="4622" y="714"/>
                  </a:cubicBezTo>
                  <a:cubicBezTo>
                    <a:pt x="4943" y="786"/>
                    <a:pt x="5103" y="893"/>
                    <a:pt x="5282" y="1196"/>
                  </a:cubicBezTo>
                  <a:cubicBezTo>
                    <a:pt x="5300" y="1214"/>
                    <a:pt x="5318" y="1232"/>
                    <a:pt x="5335" y="1250"/>
                  </a:cubicBezTo>
                  <a:cubicBezTo>
                    <a:pt x="5621" y="1410"/>
                    <a:pt x="5746" y="1571"/>
                    <a:pt x="5817" y="1910"/>
                  </a:cubicBezTo>
                  <a:cubicBezTo>
                    <a:pt x="5835" y="1928"/>
                    <a:pt x="5835" y="1945"/>
                    <a:pt x="5853" y="1963"/>
                  </a:cubicBezTo>
                  <a:cubicBezTo>
                    <a:pt x="6085" y="2231"/>
                    <a:pt x="6138" y="2409"/>
                    <a:pt x="6103" y="2748"/>
                  </a:cubicBezTo>
                  <a:cubicBezTo>
                    <a:pt x="6103" y="2784"/>
                    <a:pt x="6120" y="2802"/>
                    <a:pt x="6120" y="2820"/>
                  </a:cubicBezTo>
                  <a:cubicBezTo>
                    <a:pt x="6245" y="3141"/>
                    <a:pt x="6245" y="3337"/>
                    <a:pt x="6120" y="3641"/>
                  </a:cubicBezTo>
                  <a:cubicBezTo>
                    <a:pt x="6120" y="3658"/>
                    <a:pt x="6103" y="3694"/>
                    <a:pt x="6103" y="3712"/>
                  </a:cubicBezTo>
                  <a:cubicBezTo>
                    <a:pt x="6138" y="4051"/>
                    <a:pt x="6085" y="4247"/>
                    <a:pt x="5853" y="4497"/>
                  </a:cubicBezTo>
                  <a:cubicBezTo>
                    <a:pt x="5835" y="4515"/>
                    <a:pt x="5835" y="4533"/>
                    <a:pt x="5817" y="4568"/>
                  </a:cubicBezTo>
                  <a:cubicBezTo>
                    <a:pt x="5746" y="4890"/>
                    <a:pt x="5621" y="5050"/>
                    <a:pt x="5335" y="5229"/>
                  </a:cubicBezTo>
                  <a:cubicBezTo>
                    <a:pt x="5318" y="5246"/>
                    <a:pt x="5300" y="5264"/>
                    <a:pt x="5282" y="5282"/>
                  </a:cubicBezTo>
                  <a:cubicBezTo>
                    <a:pt x="5103" y="5568"/>
                    <a:pt x="4943" y="5692"/>
                    <a:pt x="4622" y="5764"/>
                  </a:cubicBezTo>
                  <a:cubicBezTo>
                    <a:pt x="4604" y="5764"/>
                    <a:pt x="4568" y="5782"/>
                    <a:pt x="4550" y="5799"/>
                  </a:cubicBezTo>
                  <a:cubicBezTo>
                    <a:pt x="4341" y="5979"/>
                    <a:pt x="4169" y="6058"/>
                    <a:pt x="3920" y="6058"/>
                  </a:cubicBezTo>
                  <a:cubicBezTo>
                    <a:pt x="3871" y="6058"/>
                    <a:pt x="3820" y="6055"/>
                    <a:pt x="3765" y="6049"/>
                  </a:cubicBezTo>
                  <a:cubicBezTo>
                    <a:pt x="3730" y="6049"/>
                    <a:pt x="3694" y="6067"/>
                    <a:pt x="3658" y="6067"/>
                  </a:cubicBezTo>
                  <a:cubicBezTo>
                    <a:pt x="3507" y="6138"/>
                    <a:pt x="3395" y="6174"/>
                    <a:pt x="3283" y="6174"/>
                  </a:cubicBezTo>
                  <a:cubicBezTo>
                    <a:pt x="3172" y="6174"/>
                    <a:pt x="3060" y="6138"/>
                    <a:pt x="2909" y="6067"/>
                  </a:cubicBezTo>
                  <a:cubicBezTo>
                    <a:pt x="2873" y="6049"/>
                    <a:pt x="2837" y="6049"/>
                    <a:pt x="2802" y="6049"/>
                  </a:cubicBezTo>
                  <a:cubicBezTo>
                    <a:pt x="2747" y="6055"/>
                    <a:pt x="2695" y="6058"/>
                    <a:pt x="2647" y="6058"/>
                  </a:cubicBezTo>
                  <a:cubicBezTo>
                    <a:pt x="2398" y="6058"/>
                    <a:pt x="2226" y="5979"/>
                    <a:pt x="2017" y="5799"/>
                  </a:cubicBezTo>
                  <a:cubicBezTo>
                    <a:pt x="1999" y="5782"/>
                    <a:pt x="1981" y="5764"/>
                    <a:pt x="1945" y="5764"/>
                  </a:cubicBezTo>
                  <a:cubicBezTo>
                    <a:pt x="1624" y="5692"/>
                    <a:pt x="1464" y="5568"/>
                    <a:pt x="1285" y="5282"/>
                  </a:cubicBezTo>
                  <a:cubicBezTo>
                    <a:pt x="1267" y="5264"/>
                    <a:pt x="1249" y="5246"/>
                    <a:pt x="1232" y="5229"/>
                  </a:cubicBezTo>
                  <a:cubicBezTo>
                    <a:pt x="946" y="5050"/>
                    <a:pt x="821" y="4890"/>
                    <a:pt x="750" y="4568"/>
                  </a:cubicBezTo>
                  <a:cubicBezTo>
                    <a:pt x="750" y="4533"/>
                    <a:pt x="732" y="4515"/>
                    <a:pt x="714" y="4497"/>
                  </a:cubicBezTo>
                  <a:cubicBezTo>
                    <a:pt x="500" y="4247"/>
                    <a:pt x="429" y="4051"/>
                    <a:pt x="464" y="3712"/>
                  </a:cubicBezTo>
                  <a:cubicBezTo>
                    <a:pt x="464" y="3694"/>
                    <a:pt x="464" y="3658"/>
                    <a:pt x="446" y="3641"/>
                  </a:cubicBezTo>
                  <a:cubicBezTo>
                    <a:pt x="322" y="3337"/>
                    <a:pt x="322" y="3141"/>
                    <a:pt x="446" y="2820"/>
                  </a:cubicBezTo>
                  <a:cubicBezTo>
                    <a:pt x="464" y="2802"/>
                    <a:pt x="464" y="2784"/>
                    <a:pt x="464" y="2748"/>
                  </a:cubicBezTo>
                  <a:cubicBezTo>
                    <a:pt x="429" y="2409"/>
                    <a:pt x="500" y="2231"/>
                    <a:pt x="714" y="1963"/>
                  </a:cubicBezTo>
                  <a:cubicBezTo>
                    <a:pt x="732" y="1945"/>
                    <a:pt x="750" y="1928"/>
                    <a:pt x="750" y="1910"/>
                  </a:cubicBezTo>
                  <a:cubicBezTo>
                    <a:pt x="821" y="1571"/>
                    <a:pt x="946" y="1410"/>
                    <a:pt x="1232" y="1250"/>
                  </a:cubicBezTo>
                  <a:cubicBezTo>
                    <a:pt x="1249" y="1232"/>
                    <a:pt x="1267" y="1214"/>
                    <a:pt x="1285" y="1196"/>
                  </a:cubicBezTo>
                  <a:cubicBezTo>
                    <a:pt x="1464" y="893"/>
                    <a:pt x="1624" y="786"/>
                    <a:pt x="1945" y="714"/>
                  </a:cubicBezTo>
                  <a:cubicBezTo>
                    <a:pt x="1981" y="696"/>
                    <a:pt x="1999" y="696"/>
                    <a:pt x="2017" y="679"/>
                  </a:cubicBezTo>
                  <a:cubicBezTo>
                    <a:pt x="2238" y="473"/>
                    <a:pt x="2417" y="408"/>
                    <a:pt x="2690" y="408"/>
                  </a:cubicBezTo>
                  <a:cubicBezTo>
                    <a:pt x="2726" y="408"/>
                    <a:pt x="2763" y="409"/>
                    <a:pt x="2802" y="411"/>
                  </a:cubicBezTo>
                  <a:cubicBezTo>
                    <a:pt x="2808" y="417"/>
                    <a:pt x="2816" y="419"/>
                    <a:pt x="2824" y="419"/>
                  </a:cubicBezTo>
                  <a:cubicBezTo>
                    <a:pt x="2841" y="419"/>
                    <a:pt x="2861" y="411"/>
                    <a:pt x="2873" y="411"/>
                  </a:cubicBezTo>
                  <a:cubicBezTo>
                    <a:pt x="3025" y="349"/>
                    <a:pt x="3154" y="317"/>
                    <a:pt x="3283" y="317"/>
                  </a:cubicBezTo>
                  <a:close/>
                  <a:moveTo>
                    <a:pt x="3283" y="1"/>
                  </a:moveTo>
                  <a:cubicBezTo>
                    <a:pt x="3123" y="1"/>
                    <a:pt x="2962" y="36"/>
                    <a:pt x="2784" y="108"/>
                  </a:cubicBezTo>
                  <a:cubicBezTo>
                    <a:pt x="2731" y="103"/>
                    <a:pt x="2681" y="100"/>
                    <a:pt x="2632" y="100"/>
                  </a:cubicBezTo>
                  <a:cubicBezTo>
                    <a:pt x="2334" y="100"/>
                    <a:pt x="2099" y="196"/>
                    <a:pt x="1838" y="411"/>
                  </a:cubicBezTo>
                  <a:cubicBezTo>
                    <a:pt x="1464" y="500"/>
                    <a:pt x="1249" y="661"/>
                    <a:pt x="1035" y="1000"/>
                  </a:cubicBezTo>
                  <a:cubicBezTo>
                    <a:pt x="714" y="1196"/>
                    <a:pt x="554" y="1428"/>
                    <a:pt x="446" y="1803"/>
                  </a:cubicBezTo>
                  <a:cubicBezTo>
                    <a:pt x="197" y="2088"/>
                    <a:pt x="125" y="2356"/>
                    <a:pt x="143" y="2731"/>
                  </a:cubicBezTo>
                  <a:cubicBezTo>
                    <a:pt x="0" y="3105"/>
                    <a:pt x="0" y="3373"/>
                    <a:pt x="143" y="3730"/>
                  </a:cubicBezTo>
                  <a:cubicBezTo>
                    <a:pt x="125" y="4122"/>
                    <a:pt x="197" y="4372"/>
                    <a:pt x="446" y="4675"/>
                  </a:cubicBezTo>
                  <a:cubicBezTo>
                    <a:pt x="554" y="5050"/>
                    <a:pt x="714" y="5264"/>
                    <a:pt x="1035" y="5478"/>
                  </a:cubicBezTo>
                  <a:cubicBezTo>
                    <a:pt x="1249" y="5799"/>
                    <a:pt x="1464" y="5960"/>
                    <a:pt x="1838" y="6067"/>
                  </a:cubicBezTo>
                  <a:cubicBezTo>
                    <a:pt x="2117" y="6280"/>
                    <a:pt x="2365" y="6373"/>
                    <a:pt x="2694" y="6373"/>
                  </a:cubicBezTo>
                  <a:cubicBezTo>
                    <a:pt x="2723" y="6373"/>
                    <a:pt x="2753" y="6372"/>
                    <a:pt x="2784" y="6370"/>
                  </a:cubicBezTo>
                  <a:cubicBezTo>
                    <a:pt x="2971" y="6451"/>
                    <a:pt x="3127" y="6491"/>
                    <a:pt x="3283" y="6491"/>
                  </a:cubicBezTo>
                  <a:cubicBezTo>
                    <a:pt x="3440" y="6491"/>
                    <a:pt x="3596" y="6451"/>
                    <a:pt x="3783" y="6370"/>
                  </a:cubicBezTo>
                  <a:cubicBezTo>
                    <a:pt x="3815" y="6372"/>
                    <a:pt x="3847" y="6373"/>
                    <a:pt x="3877" y="6373"/>
                  </a:cubicBezTo>
                  <a:cubicBezTo>
                    <a:pt x="4217" y="6373"/>
                    <a:pt x="4450" y="6280"/>
                    <a:pt x="4729" y="6067"/>
                  </a:cubicBezTo>
                  <a:cubicBezTo>
                    <a:pt x="5103" y="5960"/>
                    <a:pt x="5318" y="5799"/>
                    <a:pt x="5532" y="5478"/>
                  </a:cubicBezTo>
                  <a:cubicBezTo>
                    <a:pt x="5853" y="5264"/>
                    <a:pt x="6031" y="5050"/>
                    <a:pt x="6120" y="4675"/>
                  </a:cubicBezTo>
                  <a:cubicBezTo>
                    <a:pt x="6370" y="4372"/>
                    <a:pt x="6459" y="4122"/>
                    <a:pt x="6424" y="3730"/>
                  </a:cubicBezTo>
                  <a:cubicBezTo>
                    <a:pt x="6567" y="3373"/>
                    <a:pt x="6567" y="3105"/>
                    <a:pt x="6424" y="2731"/>
                  </a:cubicBezTo>
                  <a:cubicBezTo>
                    <a:pt x="6459" y="2356"/>
                    <a:pt x="6370" y="2088"/>
                    <a:pt x="6120" y="1803"/>
                  </a:cubicBezTo>
                  <a:cubicBezTo>
                    <a:pt x="6031" y="1428"/>
                    <a:pt x="5853" y="1196"/>
                    <a:pt x="5532" y="1000"/>
                  </a:cubicBezTo>
                  <a:cubicBezTo>
                    <a:pt x="5318" y="661"/>
                    <a:pt x="5103" y="500"/>
                    <a:pt x="4729" y="411"/>
                  </a:cubicBezTo>
                  <a:cubicBezTo>
                    <a:pt x="4468" y="196"/>
                    <a:pt x="4247" y="100"/>
                    <a:pt x="3940" y="100"/>
                  </a:cubicBezTo>
                  <a:cubicBezTo>
                    <a:pt x="3890" y="100"/>
                    <a:pt x="3838" y="103"/>
                    <a:pt x="3783" y="108"/>
                  </a:cubicBezTo>
                  <a:cubicBezTo>
                    <a:pt x="3605" y="36"/>
                    <a:pt x="3444" y="1"/>
                    <a:pt x="328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1"/>
            <p:cNvSpPr/>
            <p:nvPr/>
          </p:nvSpPr>
          <p:spPr>
            <a:xfrm>
              <a:off x="3392253" y="2996435"/>
              <a:ext cx="63453" cy="50246"/>
            </a:xfrm>
            <a:custGeom>
              <a:avLst/>
              <a:gdLst/>
              <a:ahLst/>
              <a:cxnLst/>
              <a:rect l="l" t="t" r="r" b="b"/>
              <a:pathLst>
                <a:path w="1821" h="1442" extrusionOk="0">
                  <a:moveTo>
                    <a:pt x="1160" y="322"/>
                  </a:moveTo>
                  <a:lnTo>
                    <a:pt x="1463" y="358"/>
                  </a:lnTo>
                  <a:cubicBezTo>
                    <a:pt x="1481" y="358"/>
                    <a:pt x="1481" y="358"/>
                    <a:pt x="1481" y="375"/>
                  </a:cubicBezTo>
                  <a:lnTo>
                    <a:pt x="1445" y="679"/>
                  </a:lnTo>
                  <a:cubicBezTo>
                    <a:pt x="1445" y="697"/>
                    <a:pt x="1428" y="697"/>
                    <a:pt x="1428" y="697"/>
                  </a:cubicBezTo>
                  <a:lnTo>
                    <a:pt x="1106" y="661"/>
                  </a:lnTo>
                  <a:cubicBezTo>
                    <a:pt x="1106" y="661"/>
                    <a:pt x="1089" y="661"/>
                    <a:pt x="1089" y="643"/>
                  </a:cubicBezTo>
                  <a:lnTo>
                    <a:pt x="1142" y="340"/>
                  </a:lnTo>
                  <a:cubicBezTo>
                    <a:pt x="1142" y="322"/>
                    <a:pt x="1142" y="322"/>
                    <a:pt x="1160" y="322"/>
                  </a:cubicBezTo>
                  <a:close/>
                  <a:moveTo>
                    <a:pt x="660" y="661"/>
                  </a:moveTo>
                  <a:lnTo>
                    <a:pt x="839" y="929"/>
                  </a:lnTo>
                  <a:cubicBezTo>
                    <a:pt x="839" y="929"/>
                    <a:pt x="839" y="929"/>
                    <a:pt x="839" y="946"/>
                  </a:cubicBezTo>
                  <a:lnTo>
                    <a:pt x="821" y="946"/>
                  </a:lnTo>
                  <a:lnTo>
                    <a:pt x="571" y="1125"/>
                  </a:lnTo>
                  <a:lnTo>
                    <a:pt x="535" y="1125"/>
                  </a:lnTo>
                  <a:lnTo>
                    <a:pt x="375" y="857"/>
                  </a:lnTo>
                  <a:cubicBezTo>
                    <a:pt x="357" y="857"/>
                    <a:pt x="357" y="839"/>
                    <a:pt x="375" y="839"/>
                  </a:cubicBezTo>
                  <a:lnTo>
                    <a:pt x="625" y="661"/>
                  </a:lnTo>
                  <a:close/>
                  <a:moveTo>
                    <a:pt x="1196" y="1"/>
                  </a:moveTo>
                  <a:cubicBezTo>
                    <a:pt x="1017" y="1"/>
                    <a:pt x="839" y="108"/>
                    <a:pt x="821" y="304"/>
                  </a:cubicBezTo>
                  <a:lnTo>
                    <a:pt x="803" y="393"/>
                  </a:lnTo>
                  <a:cubicBezTo>
                    <a:pt x="750" y="358"/>
                    <a:pt x="692" y="340"/>
                    <a:pt x="634" y="340"/>
                  </a:cubicBezTo>
                  <a:cubicBezTo>
                    <a:pt x="576" y="340"/>
                    <a:pt x="518" y="358"/>
                    <a:pt x="464" y="393"/>
                  </a:cubicBezTo>
                  <a:lnTo>
                    <a:pt x="196" y="572"/>
                  </a:lnTo>
                  <a:cubicBezTo>
                    <a:pt x="54" y="679"/>
                    <a:pt x="0" y="893"/>
                    <a:pt x="107" y="1036"/>
                  </a:cubicBezTo>
                  <a:lnTo>
                    <a:pt x="286" y="1303"/>
                  </a:lnTo>
                  <a:cubicBezTo>
                    <a:pt x="342" y="1394"/>
                    <a:pt x="449" y="1441"/>
                    <a:pt x="560" y="1441"/>
                  </a:cubicBezTo>
                  <a:cubicBezTo>
                    <a:pt x="625" y="1441"/>
                    <a:pt x="691" y="1425"/>
                    <a:pt x="750" y="1392"/>
                  </a:cubicBezTo>
                  <a:lnTo>
                    <a:pt x="999" y="1214"/>
                  </a:lnTo>
                  <a:cubicBezTo>
                    <a:pt x="1071" y="1160"/>
                    <a:pt x="1124" y="1071"/>
                    <a:pt x="1142" y="982"/>
                  </a:cubicBezTo>
                  <a:lnTo>
                    <a:pt x="1392" y="1018"/>
                  </a:lnTo>
                  <a:cubicBezTo>
                    <a:pt x="1402" y="1019"/>
                    <a:pt x="1412" y="1019"/>
                    <a:pt x="1422" y="1019"/>
                  </a:cubicBezTo>
                  <a:cubicBezTo>
                    <a:pt x="1588" y="1019"/>
                    <a:pt x="1732" y="883"/>
                    <a:pt x="1749" y="714"/>
                  </a:cubicBezTo>
                  <a:lnTo>
                    <a:pt x="1784" y="411"/>
                  </a:lnTo>
                  <a:cubicBezTo>
                    <a:pt x="1820" y="233"/>
                    <a:pt x="1677" y="72"/>
                    <a:pt x="1499" y="36"/>
                  </a:cubicBezTo>
                  <a:lnTo>
                    <a:pt x="119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1"/>
            <p:cNvSpPr/>
            <p:nvPr/>
          </p:nvSpPr>
          <p:spPr>
            <a:xfrm>
              <a:off x="3307057" y="2910054"/>
              <a:ext cx="56484" cy="58540"/>
            </a:xfrm>
            <a:custGeom>
              <a:avLst/>
              <a:gdLst/>
              <a:ahLst/>
              <a:cxnLst/>
              <a:rect l="l" t="t" r="r" b="b"/>
              <a:pathLst>
                <a:path w="1621" h="1680" extrusionOk="0">
                  <a:moveTo>
                    <a:pt x="496" y="313"/>
                  </a:moveTo>
                  <a:cubicBezTo>
                    <a:pt x="498" y="313"/>
                    <a:pt x="500" y="315"/>
                    <a:pt x="500" y="321"/>
                  </a:cubicBezTo>
                  <a:lnTo>
                    <a:pt x="786" y="428"/>
                  </a:lnTo>
                  <a:cubicBezTo>
                    <a:pt x="804" y="428"/>
                    <a:pt x="804" y="446"/>
                    <a:pt x="804" y="463"/>
                  </a:cubicBezTo>
                  <a:lnTo>
                    <a:pt x="750" y="606"/>
                  </a:lnTo>
                  <a:cubicBezTo>
                    <a:pt x="661" y="624"/>
                    <a:pt x="590" y="660"/>
                    <a:pt x="536" y="695"/>
                  </a:cubicBezTo>
                  <a:lnTo>
                    <a:pt x="375" y="642"/>
                  </a:lnTo>
                  <a:cubicBezTo>
                    <a:pt x="358" y="642"/>
                    <a:pt x="358" y="624"/>
                    <a:pt x="358" y="606"/>
                  </a:cubicBezTo>
                  <a:lnTo>
                    <a:pt x="482" y="321"/>
                  </a:lnTo>
                  <a:cubicBezTo>
                    <a:pt x="482" y="321"/>
                    <a:pt x="490" y="313"/>
                    <a:pt x="496" y="313"/>
                  </a:cubicBezTo>
                  <a:close/>
                  <a:moveTo>
                    <a:pt x="508" y="0"/>
                  </a:moveTo>
                  <a:cubicBezTo>
                    <a:pt x="367" y="0"/>
                    <a:pt x="235" y="74"/>
                    <a:pt x="179" y="214"/>
                  </a:cubicBezTo>
                  <a:lnTo>
                    <a:pt x="72" y="499"/>
                  </a:lnTo>
                  <a:cubicBezTo>
                    <a:pt x="1" y="678"/>
                    <a:pt x="90" y="874"/>
                    <a:pt x="268" y="927"/>
                  </a:cubicBezTo>
                  <a:lnTo>
                    <a:pt x="268" y="945"/>
                  </a:lnTo>
                  <a:cubicBezTo>
                    <a:pt x="126" y="1159"/>
                    <a:pt x="90" y="1373"/>
                    <a:pt x="90" y="1534"/>
                  </a:cubicBezTo>
                  <a:cubicBezTo>
                    <a:pt x="99" y="1630"/>
                    <a:pt x="176" y="1679"/>
                    <a:pt x="252" y="1679"/>
                  </a:cubicBezTo>
                  <a:cubicBezTo>
                    <a:pt x="332" y="1679"/>
                    <a:pt x="411" y="1626"/>
                    <a:pt x="411" y="1516"/>
                  </a:cubicBezTo>
                  <a:cubicBezTo>
                    <a:pt x="411" y="1165"/>
                    <a:pt x="633" y="879"/>
                    <a:pt x="1007" y="879"/>
                  </a:cubicBezTo>
                  <a:cubicBezTo>
                    <a:pt x="1107" y="879"/>
                    <a:pt x="1218" y="900"/>
                    <a:pt x="1339" y="945"/>
                  </a:cubicBezTo>
                  <a:cubicBezTo>
                    <a:pt x="1360" y="953"/>
                    <a:pt x="1381" y="957"/>
                    <a:pt x="1400" y="957"/>
                  </a:cubicBezTo>
                  <a:cubicBezTo>
                    <a:pt x="1555" y="957"/>
                    <a:pt x="1621" y="721"/>
                    <a:pt x="1446" y="642"/>
                  </a:cubicBezTo>
                  <a:cubicBezTo>
                    <a:pt x="1321" y="606"/>
                    <a:pt x="1196" y="571"/>
                    <a:pt x="1089" y="571"/>
                  </a:cubicBezTo>
                  <a:cubicBezTo>
                    <a:pt x="1160" y="392"/>
                    <a:pt x="1071" y="196"/>
                    <a:pt x="893" y="142"/>
                  </a:cubicBezTo>
                  <a:lnTo>
                    <a:pt x="625" y="17"/>
                  </a:lnTo>
                  <a:cubicBezTo>
                    <a:pt x="586" y="6"/>
                    <a:pt x="547" y="0"/>
                    <a:pt x="5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1"/>
            <p:cNvSpPr/>
            <p:nvPr/>
          </p:nvSpPr>
          <p:spPr>
            <a:xfrm>
              <a:off x="3345595" y="2890123"/>
              <a:ext cx="36099" cy="34915"/>
            </a:xfrm>
            <a:custGeom>
              <a:avLst/>
              <a:gdLst/>
              <a:ahLst/>
              <a:cxnLst/>
              <a:rect l="l" t="t" r="r" b="b"/>
              <a:pathLst>
                <a:path w="1036" h="1002" extrusionOk="0">
                  <a:moveTo>
                    <a:pt x="376" y="322"/>
                  </a:moveTo>
                  <a:lnTo>
                    <a:pt x="679" y="340"/>
                  </a:lnTo>
                  <a:cubicBezTo>
                    <a:pt x="697" y="340"/>
                    <a:pt x="697" y="357"/>
                    <a:pt x="697" y="375"/>
                  </a:cubicBezTo>
                  <a:lnTo>
                    <a:pt x="679" y="679"/>
                  </a:lnTo>
                  <a:cubicBezTo>
                    <a:pt x="679" y="696"/>
                    <a:pt x="679" y="696"/>
                    <a:pt x="661" y="696"/>
                  </a:cubicBezTo>
                  <a:lnTo>
                    <a:pt x="340" y="679"/>
                  </a:lnTo>
                  <a:cubicBezTo>
                    <a:pt x="340" y="661"/>
                    <a:pt x="322" y="661"/>
                    <a:pt x="322" y="643"/>
                  </a:cubicBezTo>
                  <a:lnTo>
                    <a:pt x="358" y="340"/>
                  </a:lnTo>
                  <a:cubicBezTo>
                    <a:pt x="358" y="322"/>
                    <a:pt x="358" y="322"/>
                    <a:pt x="376" y="322"/>
                  </a:cubicBezTo>
                  <a:close/>
                  <a:moveTo>
                    <a:pt x="394" y="1"/>
                  </a:moveTo>
                  <a:cubicBezTo>
                    <a:pt x="215" y="1"/>
                    <a:pt x="54" y="126"/>
                    <a:pt x="37" y="322"/>
                  </a:cubicBezTo>
                  <a:lnTo>
                    <a:pt x="19" y="625"/>
                  </a:lnTo>
                  <a:cubicBezTo>
                    <a:pt x="1" y="804"/>
                    <a:pt x="144" y="964"/>
                    <a:pt x="322" y="982"/>
                  </a:cubicBezTo>
                  <a:lnTo>
                    <a:pt x="625" y="1000"/>
                  </a:lnTo>
                  <a:cubicBezTo>
                    <a:pt x="636" y="1001"/>
                    <a:pt x="646" y="1001"/>
                    <a:pt x="656" y="1001"/>
                  </a:cubicBezTo>
                  <a:cubicBezTo>
                    <a:pt x="824" y="1001"/>
                    <a:pt x="983" y="865"/>
                    <a:pt x="1000" y="696"/>
                  </a:cubicBezTo>
                  <a:lnTo>
                    <a:pt x="1018" y="393"/>
                  </a:lnTo>
                  <a:cubicBezTo>
                    <a:pt x="1036" y="215"/>
                    <a:pt x="893" y="54"/>
                    <a:pt x="715" y="36"/>
                  </a:cubicBezTo>
                  <a:lnTo>
                    <a:pt x="39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1"/>
            <p:cNvSpPr/>
            <p:nvPr/>
          </p:nvSpPr>
          <p:spPr>
            <a:xfrm>
              <a:off x="3401556" y="2894235"/>
              <a:ext cx="59724" cy="65160"/>
            </a:xfrm>
            <a:custGeom>
              <a:avLst/>
              <a:gdLst/>
              <a:ahLst/>
              <a:cxnLst/>
              <a:rect l="l" t="t" r="r" b="b"/>
              <a:pathLst>
                <a:path w="1714" h="1870" extrusionOk="0">
                  <a:moveTo>
                    <a:pt x="500" y="311"/>
                  </a:moveTo>
                  <a:lnTo>
                    <a:pt x="786" y="418"/>
                  </a:lnTo>
                  <a:cubicBezTo>
                    <a:pt x="804" y="436"/>
                    <a:pt x="804" y="436"/>
                    <a:pt x="804" y="454"/>
                  </a:cubicBezTo>
                  <a:lnTo>
                    <a:pt x="679" y="739"/>
                  </a:lnTo>
                  <a:cubicBezTo>
                    <a:pt x="679" y="757"/>
                    <a:pt x="661" y="757"/>
                    <a:pt x="661" y="757"/>
                  </a:cubicBezTo>
                  <a:lnTo>
                    <a:pt x="358" y="632"/>
                  </a:lnTo>
                  <a:cubicBezTo>
                    <a:pt x="358" y="632"/>
                    <a:pt x="358" y="614"/>
                    <a:pt x="358" y="614"/>
                  </a:cubicBezTo>
                  <a:lnTo>
                    <a:pt x="465" y="329"/>
                  </a:lnTo>
                  <a:cubicBezTo>
                    <a:pt x="483" y="311"/>
                    <a:pt x="483" y="311"/>
                    <a:pt x="500" y="311"/>
                  </a:cubicBezTo>
                  <a:close/>
                  <a:moveTo>
                    <a:pt x="1285" y="1149"/>
                  </a:moveTo>
                  <a:cubicBezTo>
                    <a:pt x="1285" y="1149"/>
                    <a:pt x="1303" y="1149"/>
                    <a:pt x="1303" y="1167"/>
                  </a:cubicBezTo>
                  <a:lnTo>
                    <a:pt x="1375" y="1471"/>
                  </a:lnTo>
                  <a:cubicBezTo>
                    <a:pt x="1375" y="1471"/>
                    <a:pt x="1375" y="1488"/>
                    <a:pt x="1357" y="1488"/>
                  </a:cubicBezTo>
                  <a:lnTo>
                    <a:pt x="1054" y="1560"/>
                  </a:lnTo>
                  <a:cubicBezTo>
                    <a:pt x="1036" y="1560"/>
                    <a:pt x="1036" y="1560"/>
                    <a:pt x="1036" y="1542"/>
                  </a:cubicBezTo>
                  <a:lnTo>
                    <a:pt x="964" y="1239"/>
                  </a:lnTo>
                  <a:cubicBezTo>
                    <a:pt x="964" y="1221"/>
                    <a:pt x="964" y="1221"/>
                    <a:pt x="982" y="1221"/>
                  </a:cubicBezTo>
                  <a:lnTo>
                    <a:pt x="1285" y="1149"/>
                  </a:lnTo>
                  <a:close/>
                  <a:moveTo>
                    <a:pt x="489" y="0"/>
                  </a:moveTo>
                  <a:cubicBezTo>
                    <a:pt x="361" y="0"/>
                    <a:pt x="234" y="81"/>
                    <a:pt x="179" y="204"/>
                  </a:cubicBezTo>
                  <a:lnTo>
                    <a:pt x="72" y="489"/>
                  </a:lnTo>
                  <a:cubicBezTo>
                    <a:pt x="1" y="668"/>
                    <a:pt x="90" y="864"/>
                    <a:pt x="251" y="935"/>
                  </a:cubicBezTo>
                  <a:lnTo>
                    <a:pt x="536" y="1042"/>
                  </a:lnTo>
                  <a:cubicBezTo>
                    <a:pt x="574" y="1055"/>
                    <a:pt x="612" y="1068"/>
                    <a:pt x="650" y="1068"/>
                  </a:cubicBezTo>
                  <a:cubicBezTo>
                    <a:pt x="665" y="1068"/>
                    <a:pt x="681" y="1065"/>
                    <a:pt x="697" y="1060"/>
                  </a:cubicBezTo>
                  <a:lnTo>
                    <a:pt x="697" y="1060"/>
                  </a:lnTo>
                  <a:cubicBezTo>
                    <a:pt x="661" y="1132"/>
                    <a:pt x="643" y="1221"/>
                    <a:pt x="661" y="1310"/>
                  </a:cubicBezTo>
                  <a:lnTo>
                    <a:pt x="732" y="1613"/>
                  </a:lnTo>
                  <a:cubicBezTo>
                    <a:pt x="763" y="1769"/>
                    <a:pt x="903" y="1870"/>
                    <a:pt x="1056" y="1870"/>
                  </a:cubicBezTo>
                  <a:cubicBezTo>
                    <a:pt x="1079" y="1870"/>
                    <a:pt x="1102" y="1868"/>
                    <a:pt x="1125" y="1863"/>
                  </a:cubicBezTo>
                  <a:lnTo>
                    <a:pt x="1428" y="1792"/>
                  </a:lnTo>
                  <a:cubicBezTo>
                    <a:pt x="1607" y="1756"/>
                    <a:pt x="1714" y="1578"/>
                    <a:pt x="1678" y="1399"/>
                  </a:cubicBezTo>
                  <a:lnTo>
                    <a:pt x="1607" y="1096"/>
                  </a:lnTo>
                  <a:cubicBezTo>
                    <a:pt x="1577" y="946"/>
                    <a:pt x="1446" y="834"/>
                    <a:pt x="1299" y="834"/>
                  </a:cubicBezTo>
                  <a:cubicBezTo>
                    <a:pt x="1271" y="834"/>
                    <a:pt x="1242" y="838"/>
                    <a:pt x="1214" y="846"/>
                  </a:cubicBezTo>
                  <a:lnTo>
                    <a:pt x="946" y="900"/>
                  </a:lnTo>
                  <a:cubicBezTo>
                    <a:pt x="964" y="882"/>
                    <a:pt x="1071" y="596"/>
                    <a:pt x="1089" y="561"/>
                  </a:cubicBezTo>
                  <a:cubicBezTo>
                    <a:pt x="1161" y="400"/>
                    <a:pt x="1071" y="204"/>
                    <a:pt x="893" y="132"/>
                  </a:cubicBezTo>
                  <a:lnTo>
                    <a:pt x="607" y="25"/>
                  </a:lnTo>
                  <a:cubicBezTo>
                    <a:pt x="569" y="8"/>
                    <a:pt x="529" y="0"/>
                    <a:pt x="4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1"/>
            <p:cNvSpPr/>
            <p:nvPr/>
          </p:nvSpPr>
          <p:spPr>
            <a:xfrm>
              <a:off x="3330055" y="3007028"/>
              <a:ext cx="54149" cy="49933"/>
            </a:xfrm>
            <a:custGeom>
              <a:avLst/>
              <a:gdLst/>
              <a:ahLst/>
              <a:cxnLst/>
              <a:rect l="l" t="t" r="r" b="b"/>
              <a:pathLst>
                <a:path w="1554" h="1433" extrusionOk="0">
                  <a:moveTo>
                    <a:pt x="643" y="321"/>
                  </a:moveTo>
                  <a:cubicBezTo>
                    <a:pt x="661" y="321"/>
                    <a:pt x="661" y="321"/>
                    <a:pt x="661" y="339"/>
                  </a:cubicBezTo>
                  <a:lnTo>
                    <a:pt x="661" y="500"/>
                  </a:lnTo>
                  <a:cubicBezTo>
                    <a:pt x="590" y="535"/>
                    <a:pt x="518" y="589"/>
                    <a:pt x="483" y="660"/>
                  </a:cubicBezTo>
                  <a:lnTo>
                    <a:pt x="322" y="660"/>
                  </a:lnTo>
                  <a:cubicBezTo>
                    <a:pt x="322" y="660"/>
                    <a:pt x="322" y="642"/>
                    <a:pt x="322" y="642"/>
                  </a:cubicBezTo>
                  <a:lnTo>
                    <a:pt x="322" y="339"/>
                  </a:lnTo>
                  <a:cubicBezTo>
                    <a:pt x="322" y="321"/>
                    <a:pt x="322" y="321"/>
                    <a:pt x="340" y="321"/>
                  </a:cubicBezTo>
                  <a:close/>
                  <a:moveTo>
                    <a:pt x="1071" y="678"/>
                  </a:moveTo>
                  <a:cubicBezTo>
                    <a:pt x="1089" y="678"/>
                    <a:pt x="1089" y="696"/>
                    <a:pt x="1107" y="696"/>
                  </a:cubicBezTo>
                  <a:lnTo>
                    <a:pt x="1196" y="999"/>
                  </a:lnTo>
                  <a:cubicBezTo>
                    <a:pt x="1196" y="1017"/>
                    <a:pt x="1196" y="1017"/>
                    <a:pt x="1196" y="1017"/>
                  </a:cubicBezTo>
                  <a:lnTo>
                    <a:pt x="893" y="1124"/>
                  </a:lnTo>
                  <a:cubicBezTo>
                    <a:pt x="875" y="1106"/>
                    <a:pt x="857" y="1106"/>
                    <a:pt x="875" y="1106"/>
                  </a:cubicBezTo>
                  <a:lnTo>
                    <a:pt x="768" y="821"/>
                  </a:lnTo>
                  <a:cubicBezTo>
                    <a:pt x="768" y="803"/>
                    <a:pt x="768" y="785"/>
                    <a:pt x="786" y="785"/>
                  </a:cubicBezTo>
                  <a:lnTo>
                    <a:pt x="1071" y="678"/>
                  </a:lnTo>
                  <a:close/>
                  <a:moveTo>
                    <a:pt x="340" y="0"/>
                  </a:moveTo>
                  <a:cubicBezTo>
                    <a:pt x="161" y="0"/>
                    <a:pt x="1" y="143"/>
                    <a:pt x="1" y="339"/>
                  </a:cubicBezTo>
                  <a:lnTo>
                    <a:pt x="1" y="642"/>
                  </a:lnTo>
                  <a:cubicBezTo>
                    <a:pt x="1" y="821"/>
                    <a:pt x="161" y="981"/>
                    <a:pt x="340" y="981"/>
                  </a:cubicBezTo>
                  <a:lnTo>
                    <a:pt x="500" y="981"/>
                  </a:lnTo>
                  <a:lnTo>
                    <a:pt x="572" y="1213"/>
                  </a:lnTo>
                  <a:cubicBezTo>
                    <a:pt x="628" y="1339"/>
                    <a:pt x="749" y="1432"/>
                    <a:pt x="885" y="1432"/>
                  </a:cubicBezTo>
                  <a:cubicBezTo>
                    <a:pt x="923" y="1432"/>
                    <a:pt x="961" y="1425"/>
                    <a:pt x="1000" y="1410"/>
                  </a:cubicBezTo>
                  <a:lnTo>
                    <a:pt x="1286" y="1320"/>
                  </a:lnTo>
                  <a:cubicBezTo>
                    <a:pt x="1464" y="1249"/>
                    <a:pt x="1553" y="1053"/>
                    <a:pt x="1500" y="892"/>
                  </a:cubicBezTo>
                  <a:lnTo>
                    <a:pt x="1393" y="589"/>
                  </a:lnTo>
                  <a:cubicBezTo>
                    <a:pt x="1350" y="460"/>
                    <a:pt x="1226" y="377"/>
                    <a:pt x="1087" y="377"/>
                  </a:cubicBezTo>
                  <a:cubicBezTo>
                    <a:pt x="1053" y="377"/>
                    <a:pt x="1017" y="382"/>
                    <a:pt x="982" y="393"/>
                  </a:cubicBezTo>
                  <a:cubicBezTo>
                    <a:pt x="1000" y="178"/>
                    <a:pt x="857" y="0"/>
                    <a:pt x="6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1"/>
            <p:cNvSpPr/>
            <p:nvPr/>
          </p:nvSpPr>
          <p:spPr>
            <a:xfrm>
              <a:off x="3290889" y="2978490"/>
              <a:ext cx="39828" cy="37180"/>
            </a:xfrm>
            <a:custGeom>
              <a:avLst/>
              <a:gdLst/>
              <a:ahLst/>
              <a:cxnLst/>
              <a:rect l="l" t="t" r="r" b="b"/>
              <a:pathLst>
                <a:path w="1143" h="1067" extrusionOk="0">
                  <a:moveTo>
                    <a:pt x="697" y="319"/>
                  </a:moveTo>
                  <a:lnTo>
                    <a:pt x="786" y="623"/>
                  </a:lnTo>
                  <a:cubicBezTo>
                    <a:pt x="786" y="623"/>
                    <a:pt x="786" y="623"/>
                    <a:pt x="786" y="641"/>
                  </a:cubicBezTo>
                  <a:lnTo>
                    <a:pt x="483" y="748"/>
                  </a:lnTo>
                  <a:cubicBezTo>
                    <a:pt x="465" y="748"/>
                    <a:pt x="465" y="748"/>
                    <a:pt x="465" y="730"/>
                  </a:cubicBezTo>
                  <a:lnTo>
                    <a:pt x="358" y="444"/>
                  </a:lnTo>
                  <a:cubicBezTo>
                    <a:pt x="358" y="426"/>
                    <a:pt x="358" y="426"/>
                    <a:pt x="376" y="409"/>
                  </a:cubicBezTo>
                  <a:lnTo>
                    <a:pt x="661" y="319"/>
                  </a:lnTo>
                  <a:close/>
                  <a:moveTo>
                    <a:pt x="659" y="1"/>
                  </a:moveTo>
                  <a:cubicBezTo>
                    <a:pt x="624" y="1"/>
                    <a:pt x="589" y="6"/>
                    <a:pt x="554" y="16"/>
                  </a:cubicBezTo>
                  <a:lnTo>
                    <a:pt x="268" y="123"/>
                  </a:lnTo>
                  <a:cubicBezTo>
                    <a:pt x="90" y="177"/>
                    <a:pt x="1" y="373"/>
                    <a:pt x="54" y="551"/>
                  </a:cubicBezTo>
                  <a:lnTo>
                    <a:pt x="161" y="837"/>
                  </a:lnTo>
                  <a:cubicBezTo>
                    <a:pt x="205" y="981"/>
                    <a:pt x="340" y="1066"/>
                    <a:pt x="485" y="1066"/>
                  </a:cubicBezTo>
                  <a:cubicBezTo>
                    <a:pt x="520" y="1066"/>
                    <a:pt x="555" y="1061"/>
                    <a:pt x="590" y="1051"/>
                  </a:cubicBezTo>
                  <a:lnTo>
                    <a:pt x="875" y="944"/>
                  </a:lnTo>
                  <a:cubicBezTo>
                    <a:pt x="1054" y="890"/>
                    <a:pt x="1143" y="694"/>
                    <a:pt x="1089" y="516"/>
                  </a:cubicBezTo>
                  <a:lnTo>
                    <a:pt x="982" y="230"/>
                  </a:lnTo>
                  <a:cubicBezTo>
                    <a:pt x="939" y="87"/>
                    <a:pt x="803" y="1"/>
                    <a:pt x="6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1"/>
            <p:cNvSpPr/>
            <p:nvPr/>
          </p:nvSpPr>
          <p:spPr>
            <a:xfrm>
              <a:off x="3371729" y="2927964"/>
              <a:ext cx="41675" cy="38295"/>
            </a:xfrm>
            <a:custGeom>
              <a:avLst/>
              <a:gdLst/>
              <a:ahLst/>
              <a:cxnLst/>
              <a:rect l="l" t="t" r="r" b="b"/>
              <a:pathLst>
                <a:path w="1196" h="1099" extrusionOk="0">
                  <a:moveTo>
                    <a:pt x="553" y="324"/>
                  </a:moveTo>
                  <a:lnTo>
                    <a:pt x="821" y="485"/>
                  </a:lnTo>
                  <a:cubicBezTo>
                    <a:pt x="839" y="485"/>
                    <a:pt x="839" y="503"/>
                    <a:pt x="821" y="503"/>
                  </a:cubicBezTo>
                  <a:lnTo>
                    <a:pt x="661" y="770"/>
                  </a:lnTo>
                  <a:cubicBezTo>
                    <a:pt x="661" y="788"/>
                    <a:pt x="661" y="788"/>
                    <a:pt x="643" y="788"/>
                  </a:cubicBezTo>
                  <a:lnTo>
                    <a:pt x="375" y="627"/>
                  </a:lnTo>
                  <a:cubicBezTo>
                    <a:pt x="357" y="610"/>
                    <a:pt x="357" y="610"/>
                    <a:pt x="375" y="592"/>
                  </a:cubicBezTo>
                  <a:lnTo>
                    <a:pt x="536" y="324"/>
                  </a:lnTo>
                  <a:close/>
                  <a:moveTo>
                    <a:pt x="536" y="1"/>
                  </a:moveTo>
                  <a:cubicBezTo>
                    <a:pt x="428" y="1"/>
                    <a:pt x="326" y="60"/>
                    <a:pt x="268" y="164"/>
                  </a:cubicBezTo>
                  <a:lnTo>
                    <a:pt x="107" y="431"/>
                  </a:lnTo>
                  <a:cubicBezTo>
                    <a:pt x="0" y="592"/>
                    <a:pt x="54" y="806"/>
                    <a:pt x="214" y="895"/>
                  </a:cubicBezTo>
                  <a:lnTo>
                    <a:pt x="482" y="1056"/>
                  </a:lnTo>
                  <a:cubicBezTo>
                    <a:pt x="534" y="1085"/>
                    <a:pt x="591" y="1099"/>
                    <a:pt x="646" y="1099"/>
                  </a:cubicBezTo>
                  <a:cubicBezTo>
                    <a:pt x="761" y="1099"/>
                    <a:pt x="874" y="1039"/>
                    <a:pt x="946" y="931"/>
                  </a:cubicBezTo>
                  <a:lnTo>
                    <a:pt x="1107" y="663"/>
                  </a:lnTo>
                  <a:cubicBezTo>
                    <a:pt x="1196" y="520"/>
                    <a:pt x="1142" y="306"/>
                    <a:pt x="982" y="217"/>
                  </a:cubicBezTo>
                  <a:lnTo>
                    <a:pt x="714" y="57"/>
                  </a:lnTo>
                  <a:cubicBezTo>
                    <a:pt x="657" y="19"/>
                    <a:pt x="596" y="1"/>
                    <a:pt x="5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1"/>
            <p:cNvSpPr/>
            <p:nvPr/>
          </p:nvSpPr>
          <p:spPr>
            <a:xfrm>
              <a:off x="3330682" y="2950370"/>
              <a:ext cx="55996" cy="53766"/>
            </a:xfrm>
            <a:custGeom>
              <a:avLst/>
              <a:gdLst/>
              <a:ahLst/>
              <a:cxnLst/>
              <a:rect l="l" t="t" r="r" b="b"/>
              <a:pathLst>
                <a:path w="1607" h="1543" extrusionOk="0">
                  <a:moveTo>
                    <a:pt x="661" y="306"/>
                  </a:moveTo>
                  <a:cubicBezTo>
                    <a:pt x="661" y="306"/>
                    <a:pt x="679" y="324"/>
                    <a:pt x="679" y="324"/>
                  </a:cubicBezTo>
                  <a:lnTo>
                    <a:pt x="714" y="591"/>
                  </a:lnTo>
                  <a:cubicBezTo>
                    <a:pt x="697" y="609"/>
                    <a:pt x="661" y="627"/>
                    <a:pt x="643" y="663"/>
                  </a:cubicBezTo>
                  <a:lnTo>
                    <a:pt x="393" y="698"/>
                  </a:lnTo>
                  <a:cubicBezTo>
                    <a:pt x="393" y="698"/>
                    <a:pt x="375" y="698"/>
                    <a:pt x="375" y="680"/>
                  </a:cubicBezTo>
                  <a:lnTo>
                    <a:pt x="340" y="377"/>
                  </a:lnTo>
                  <a:cubicBezTo>
                    <a:pt x="340" y="359"/>
                    <a:pt x="340" y="359"/>
                    <a:pt x="358" y="359"/>
                  </a:cubicBezTo>
                  <a:lnTo>
                    <a:pt x="661" y="306"/>
                  </a:lnTo>
                  <a:close/>
                  <a:moveTo>
                    <a:pt x="946" y="805"/>
                  </a:moveTo>
                  <a:lnTo>
                    <a:pt x="1250" y="877"/>
                  </a:lnTo>
                  <a:cubicBezTo>
                    <a:pt x="1250" y="877"/>
                    <a:pt x="1268" y="894"/>
                    <a:pt x="1268" y="912"/>
                  </a:cubicBezTo>
                  <a:lnTo>
                    <a:pt x="1196" y="1216"/>
                  </a:lnTo>
                  <a:cubicBezTo>
                    <a:pt x="1196" y="1216"/>
                    <a:pt x="1188" y="1224"/>
                    <a:pt x="1183" y="1224"/>
                  </a:cubicBezTo>
                  <a:cubicBezTo>
                    <a:pt x="1180" y="1224"/>
                    <a:pt x="1178" y="1222"/>
                    <a:pt x="1178" y="1216"/>
                  </a:cubicBezTo>
                  <a:lnTo>
                    <a:pt x="875" y="1162"/>
                  </a:lnTo>
                  <a:cubicBezTo>
                    <a:pt x="857" y="1144"/>
                    <a:pt x="857" y="1144"/>
                    <a:pt x="857" y="1126"/>
                  </a:cubicBezTo>
                  <a:lnTo>
                    <a:pt x="929" y="823"/>
                  </a:lnTo>
                  <a:cubicBezTo>
                    <a:pt x="929" y="823"/>
                    <a:pt x="929" y="805"/>
                    <a:pt x="946" y="805"/>
                  </a:cubicBezTo>
                  <a:close/>
                  <a:moveTo>
                    <a:pt x="659" y="1"/>
                  </a:moveTo>
                  <a:cubicBezTo>
                    <a:pt x="648" y="1"/>
                    <a:pt x="637" y="1"/>
                    <a:pt x="625" y="2"/>
                  </a:cubicBezTo>
                  <a:lnTo>
                    <a:pt x="304" y="38"/>
                  </a:lnTo>
                  <a:cubicBezTo>
                    <a:pt x="126" y="74"/>
                    <a:pt x="1" y="234"/>
                    <a:pt x="19" y="413"/>
                  </a:cubicBezTo>
                  <a:lnTo>
                    <a:pt x="72" y="734"/>
                  </a:lnTo>
                  <a:cubicBezTo>
                    <a:pt x="89" y="885"/>
                    <a:pt x="249" y="1021"/>
                    <a:pt x="416" y="1021"/>
                  </a:cubicBezTo>
                  <a:cubicBezTo>
                    <a:pt x="426" y="1021"/>
                    <a:pt x="437" y="1020"/>
                    <a:pt x="447" y="1019"/>
                  </a:cubicBezTo>
                  <a:lnTo>
                    <a:pt x="554" y="1002"/>
                  </a:lnTo>
                  <a:lnTo>
                    <a:pt x="554" y="1055"/>
                  </a:lnTo>
                  <a:cubicBezTo>
                    <a:pt x="500" y="1233"/>
                    <a:pt x="625" y="1412"/>
                    <a:pt x="804" y="1465"/>
                  </a:cubicBezTo>
                  <a:lnTo>
                    <a:pt x="1107" y="1537"/>
                  </a:lnTo>
                  <a:cubicBezTo>
                    <a:pt x="1126" y="1541"/>
                    <a:pt x="1145" y="1543"/>
                    <a:pt x="1164" y="1543"/>
                  </a:cubicBezTo>
                  <a:cubicBezTo>
                    <a:pt x="1311" y="1543"/>
                    <a:pt x="1468" y="1427"/>
                    <a:pt x="1500" y="1269"/>
                  </a:cubicBezTo>
                  <a:lnTo>
                    <a:pt x="1571" y="966"/>
                  </a:lnTo>
                  <a:cubicBezTo>
                    <a:pt x="1607" y="805"/>
                    <a:pt x="1500" y="609"/>
                    <a:pt x="1321" y="573"/>
                  </a:cubicBezTo>
                  <a:lnTo>
                    <a:pt x="1018" y="502"/>
                  </a:lnTo>
                  <a:lnTo>
                    <a:pt x="1000" y="288"/>
                  </a:lnTo>
                  <a:cubicBezTo>
                    <a:pt x="967" y="121"/>
                    <a:pt x="824" y="1"/>
                    <a:pt x="6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1"/>
            <p:cNvSpPr/>
            <p:nvPr/>
          </p:nvSpPr>
          <p:spPr>
            <a:xfrm>
              <a:off x="3395354" y="2969883"/>
              <a:ext cx="61780" cy="20245"/>
            </a:xfrm>
            <a:custGeom>
              <a:avLst/>
              <a:gdLst/>
              <a:ahLst/>
              <a:cxnLst/>
              <a:rect l="l" t="t" r="r" b="b"/>
              <a:pathLst>
                <a:path w="1773" h="581" extrusionOk="0">
                  <a:moveTo>
                    <a:pt x="1322" y="0"/>
                  </a:moveTo>
                  <a:cubicBezTo>
                    <a:pt x="1281" y="0"/>
                    <a:pt x="1239" y="5"/>
                    <a:pt x="1196" y="13"/>
                  </a:cubicBezTo>
                  <a:cubicBezTo>
                    <a:pt x="1107" y="31"/>
                    <a:pt x="1035" y="85"/>
                    <a:pt x="964" y="156"/>
                  </a:cubicBezTo>
                  <a:cubicBezTo>
                    <a:pt x="857" y="67"/>
                    <a:pt x="714" y="31"/>
                    <a:pt x="553" y="31"/>
                  </a:cubicBezTo>
                  <a:cubicBezTo>
                    <a:pt x="339" y="49"/>
                    <a:pt x="143" y="156"/>
                    <a:pt x="54" y="352"/>
                  </a:cubicBezTo>
                  <a:cubicBezTo>
                    <a:pt x="0" y="424"/>
                    <a:pt x="36" y="531"/>
                    <a:pt x="107" y="566"/>
                  </a:cubicBezTo>
                  <a:cubicBezTo>
                    <a:pt x="127" y="576"/>
                    <a:pt x="148" y="580"/>
                    <a:pt x="170" y="580"/>
                  </a:cubicBezTo>
                  <a:cubicBezTo>
                    <a:pt x="231" y="580"/>
                    <a:pt x="295" y="547"/>
                    <a:pt x="322" y="495"/>
                  </a:cubicBezTo>
                  <a:cubicBezTo>
                    <a:pt x="375" y="406"/>
                    <a:pt x="464" y="352"/>
                    <a:pt x="571" y="352"/>
                  </a:cubicBezTo>
                  <a:cubicBezTo>
                    <a:pt x="587" y="350"/>
                    <a:pt x="603" y="349"/>
                    <a:pt x="619" y="349"/>
                  </a:cubicBezTo>
                  <a:cubicBezTo>
                    <a:pt x="723" y="349"/>
                    <a:pt x="810" y="400"/>
                    <a:pt x="857" y="477"/>
                  </a:cubicBezTo>
                  <a:cubicBezTo>
                    <a:pt x="888" y="531"/>
                    <a:pt x="938" y="555"/>
                    <a:pt x="988" y="555"/>
                  </a:cubicBezTo>
                  <a:cubicBezTo>
                    <a:pt x="1055" y="555"/>
                    <a:pt x="1122" y="513"/>
                    <a:pt x="1142" y="442"/>
                  </a:cubicBezTo>
                  <a:cubicBezTo>
                    <a:pt x="1166" y="372"/>
                    <a:pt x="1234" y="317"/>
                    <a:pt x="1314" y="317"/>
                  </a:cubicBezTo>
                  <a:cubicBezTo>
                    <a:pt x="1356" y="317"/>
                    <a:pt x="1402" y="333"/>
                    <a:pt x="1446" y="370"/>
                  </a:cubicBezTo>
                  <a:cubicBezTo>
                    <a:pt x="1476" y="397"/>
                    <a:pt x="1509" y="408"/>
                    <a:pt x="1542" y="408"/>
                  </a:cubicBezTo>
                  <a:cubicBezTo>
                    <a:pt x="1663" y="408"/>
                    <a:pt x="1772" y="251"/>
                    <a:pt x="1660" y="138"/>
                  </a:cubicBezTo>
                  <a:cubicBezTo>
                    <a:pt x="1565" y="44"/>
                    <a:pt x="1450" y="0"/>
                    <a:pt x="13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849" name="Google Shape;2849;p31" descr="Archivo:Chanfainita con arroz y mote Chiquián 01112009.JPG ..."/>
          <p:cNvPicPr preferRelativeResize="0"/>
          <p:nvPr/>
        </p:nvPicPr>
        <p:blipFill rotWithShape="1">
          <a:blip r:embed="rId3">
            <a:alphaModFix/>
          </a:blip>
          <a:srcRect t="9855" b="3082"/>
          <a:stretch/>
        </p:blipFill>
        <p:spPr>
          <a:xfrm>
            <a:off x="5219181" y="2355849"/>
            <a:ext cx="3507300" cy="2285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850" name="Google Shape;2850;p31"/>
          <p:cNvSpPr/>
          <p:nvPr/>
        </p:nvSpPr>
        <p:spPr>
          <a:xfrm>
            <a:off x="794550" y="2583338"/>
            <a:ext cx="723161" cy="620136"/>
          </a:xfrm>
          <a:custGeom>
            <a:avLst/>
            <a:gdLst/>
            <a:ahLst/>
            <a:cxnLst/>
            <a:rect l="l" t="t" r="r" b="b"/>
            <a:pathLst>
              <a:path w="11662" h="10710" extrusionOk="0">
                <a:moveTo>
                  <a:pt x="6235" y="2467"/>
                </a:moveTo>
                <a:cubicBezTo>
                  <a:pt x="7857" y="2467"/>
                  <a:pt x="9429" y="3874"/>
                  <a:pt x="9127" y="5732"/>
                </a:cubicBezTo>
                <a:cubicBezTo>
                  <a:pt x="9002" y="5643"/>
                  <a:pt x="8913" y="5483"/>
                  <a:pt x="8913" y="5304"/>
                </a:cubicBezTo>
                <a:cubicBezTo>
                  <a:pt x="8807" y="3598"/>
                  <a:pt x="7563" y="2750"/>
                  <a:pt x="6310" y="2750"/>
                </a:cubicBezTo>
                <a:cubicBezTo>
                  <a:pt x="5047" y="2750"/>
                  <a:pt x="3775" y="3611"/>
                  <a:pt x="3650" y="5322"/>
                </a:cubicBezTo>
                <a:cubicBezTo>
                  <a:pt x="3632" y="6762"/>
                  <a:pt x="4830" y="7983"/>
                  <a:pt x="6259" y="7983"/>
                </a:cubicBezTo>
                <a:cubicBezTo>
                  <a:pt x="6299" y="7983"/>
                  <a:pt x="6339" y="7983"/>
                  <a:pt x="6380" y="7981"/>
                </a:cubicBezTo>
                <a:cubicBezTo>
                  <a:pt x="6576" y="7981"/>
                  <a:pt x="6754" y="8070"/>
                  <a:pt x="6861" y="8230"/>
                </a:cubicBezTo>
                <a:cubicBezTo>
                  <a:pt x="6689" y="8256"/>
                  <a:pt x="6520" y="8268"/>
                  <a:pt x="6356" y="8268"/>
                </a:cubicBezTo>
                <a:cubicBezTo>
                  <a:pt x="3788" y="8268"/>
                  <a:pt x="2330" y="5250"/>
                  <a:pt x="4292" y="3288"/>
                </a:cubicBezTo>
                <a:cubicBezTo>
                  <a:pt x="4858" y="2717"/>
                  <a:pt x="5551" y="2467"/>
                  <a:pt x="6235" y="2467"/>
                </a:cubicBezTo>
                <a:close/>
                <a:moveTo>
                  <a:pt x="6385" y="318"/>
                </a:moveTo>
                <a:cubicBezTo>
                  <a:pt x="6648" y="318"/>
                  <a:pt x="6859" y="440"/>
                  <a:pt x="7183" y="505"/>
                </a:cubicBezTo>
                <a:cubicBezTo>
                  <a:pt x="7276" y="525"/>
                  <a:pt x="7375" y="527"/>
                  <a:pt x="7475" y="527"/>
                </a:cubicBezTo>
                <a:cubicBezTo>
                  <a:pt x="7508" y="527"/>
                  <a:pt x="7542" y="527"/>
                  <a:pt x="7575" y="527"/>
                </a:cubicBezTo>
                <a:cubicBezTo>
                  <a:pt x="7709" y="527"/>
                  <a:pt x="7843" y="531"/>
                  <a:pt x="7968" y="576"/>
                </a:cubicBezTo>
                <a:cubicBezTo>
                  <a:pt x="8217" y="647"/>
                  <a:pt x="8414" y="879"/>
                  <a:pt x="8628" y="1004"/>
                </a:cubicBezTo>
                <a:cubicBezTo>
                  <a:pt x="8860" y="1129"/>
                  <a:pt x="9163" y="1165"/>
                  <a:pt x="9359" y="1307"/>
                </a:cubicBezTo>
                <a:cubicBezTo>
                  <a:pt x="9573" y="1468"/>
                  <a:pt x="9680" y="1754"/>
                  <a:pt x="9859" y="1932"/>
                </a:cubicBezTo>
                <a:cubicBezTo>
                  <a:pt x="10091" y="2164"/>
                  <a:pt x="10394" y="2342"/>
                  <a:pt x="10573" y="2610"/>
                </a:cubicBezTo>
                <a:cubicBezTo>
                  <a:pt x="10751" y="2878"/>
                  <a:pt x="10787" y="3234"/>
                  <a:pt x="10894" y="3538"/>
                </a:cubicBezTo>
                <a:cubicBezTo>
                  <a:pt x="11144" y="4127"/>
                  <a:pt x="11393" y="4269"/>
                  <a:pt x="11268" y="4983"/>
                </a:cubicBezTo>
                <a:cubicBezTo>
                  <a:pt x="11251" y="5126"/>
                  <a:pt x="11233" y="5269"/>
                  <a:pt x="11233" y="5429"/>
                </a:cubicBezTo>
                <a:cubicBezTo>
                  <a:pt x="11233" y="5715"/>
                  <a:pt x="11126" y="5982"/>
                  <a:pt x="10840" y="6089"/>
                </a:cubicBezTo>
                <a:cubicBezTo>
                  <a:pt x="11338" y="3404"/>
                  <a:pt x="9142" y="736"/>
                  <a:pt x="6407" y="736"/>
                </a:cubicBezTo>
                <a:cubicBezTo>
                  <a:pt x="6398" y="736"/>
                  <a:pt x="6389" y="736"/>
                  <a:pt x="6380" y="736"/>
                </a:cubicBezTo>
                <a:cubicBezTo>
                  <a:pt x="6346" y="736"/>
                  <a:pt x="6312" y="735"/>
                  <a:pt x="6278" y="735"/>
                </a:cubicBezTo>
                <a:cubicBezTo>
                  <a:pt x="2012" y="735"/>
                  <a:pt x="1" y="6289"/>
                  <a:pt x="3382" y="8962"/>
                </a:cubicBezTo>
                <a:cubicBezTo>
                  <a:pt x="3411" y="8987"/>
                  <a:pt x="3442" y="8998"/>
                  <a:pt x="3473" y="8998"/>
                </a:cubicBezTo>
                <a:cubicBezTo>
                  <a:pt x="3596" y="8998"/>
                  <a:pt x="3707" y="8830"/>
                  <a:pt x="3578" y="8730"/>
                </a:cubicBezTo>
                <a:cubicBezTo>
                  <a:pt x="429" y="6218"/>
                  <a:pt x="2297" y="1057"/>
                  <a:pt x="6277" y="1057"/>
                </a:cubicBezTo>
                <a:cubicBezTo>
                  <a:pt x="6311" y="1057"/>
                  <a:pt x="6345" y="1057"/>
                  <a:pt x="6380" y="1058"/>
                </a:cubicBezTo>
                <a:cubicBezTo>
                  <a:pt x="6389" y="1058"/>
                  <a:pt x="6398" y="1058"/>
                  <a:pt x="6407" y="1058"/>
                </a:cubicBezTo>
                <a:cubicBezTo>
                  <a:pt x="8964" y="1058"/>
                  <a:pt x="11017" y="3565"/>
                  <a:pt x="10519" y="6089"/>
                </a:cubicBezTo>
                <a:lnTo>
                  <a:pt x="10234" y="6018"/>
                </a:lnTo>
                <a:cubicBezTo>
                  <a:pt x="10466" y="4787"/>
                  <a:pt x="10091" y="3449"/>
                  <a:pt x="9199" y="2556"/>
                </a:cubicBezTo>
                <a:cubicBezTo>
                  <a:pt x="9164" y="2522"/>
                  <a:pt x="9124" y="2507"/>
                  <a:pt x="9085" y="2507"/>
                </a:cubicBezTo>
                <a:cubicBezTo>
                  <a:pt x="8965" y="2507"/>
                  <a:pt x="8859" y="2649"/>
                  <a:pt x="8967" y="2771"/>
                </a:cubicBezTo>
                <a:cubicBezTo>
                  <a:pt x="9788" y="3591"/>
                  <a:pt x="10144" y="4822"/>
                  <a:pt x="9930" y="5964"/>
                </a:cubicBezTo>
                <a:lnTo>
                  <a:pt x="9431" y="5857"/>
                </a:lnTo>
                <a:cubicBezTo>
                  <a:pt x="9821" y="3766"/>
                  <a:pt x="8050" y="2155"/>
                  <a:pt x="6228" y="2155"/>
                </a:cubicBezTo>
                <a:cubicBezTo>
                  <a:pt x="5469" y="2155"/>
                  <a:pt x="4702" y="2434"/>
                  <a:pt x="4078" y="3074"/>
                </a:cubicBezTo>
                <a:cubicBezTo>
                  <a:pt x="1909" y="5259"/>
                  <a:pt x="3531" y="8583"/>
                  <a:pt x="6361" y="8583"/>
                </a:cubicBezTo>
                <a:cubicBezTo>
                  <a:pt x="6558" y="8583"/>
                  <a:pt x="6761" y="8567"/>
                  <a:pt x="6968" y="8534"/>
                </a:cubicBezTo>
                <a:lnTo>
                  <a:pt x="7093" y="8998"/>
                </a:lnTo>
                <a:cubicBezTo>
                  <a:pt x="6821" y="9060"/>
                  <a:pt x="6549" y="9090"/>
                  <a:pt x="6282" y="9090"/>
                </a:cubicBezTo>
                <a:cubicBezTo>
                  <a:pt x="4270" y="9090"/>
                  <a:pt x="2498" y="7399"/>
                  <a:pt x="2561" y="5304"/>
                </a:cubicBezTo>
                <a:cubicBezTo>
                  <a:pt x="2561" y="3380"/>
                  <a:pt x="4311" y="1627"/>
                  <a:pt x="6247" y="1627"/>
                </a:cubicBezTo>
                <a:cubicBezTo>
                  <a:pt x="6285" y="1627"/>
                  <a:pt x="6323" y="1627"/>
                  <a:pt x="6362" y="1629"/>
                </a:cubicBezTo>
                <a:cubicBezTo>
                  <a:pt x="7093" y="1646"/>
                  <a:pt x="7771" y="1861"/>
                  <a:pt x="8360" y="2253"/>
                </a:cubicBezTo>
                <a:cubicBezTo>
                  <a:pt x="8391" y="2271"/>
                  <a:pt x="8421" y="2279"/>
                  <a:pt x="8450" y="2279"/>
                </a:cubicBezTo>
                <a:cubicBezTo>
                  <a:pt x="8589" y="2279"/>
                  <a:pt x="8687" y="2092"/>
                  <a:pt x="8539" y="2003"/>
                </a:cubicBezTo>
                <a:cubicBezTo>
                  <a:pt x="7854" y="1535"/>
                  <a:pt x="7099" y="1323"/>
                  <a:pt x="6355" y="1323"/>
                </a:cubicBezTo>
                <a:cubicBezTo>
                  <a:pt x="4269" y="1323"/>
                  <a:pt x="2280" y="2989"/>
                  <a:pt x="2240" y="5304"/>
                </a:cubicBezTo>
                <a:cubicBezTo>
                  <a:pt x="2193" y="7588"/>
                  <a:pt x="4107" y="9400"/>
                  <a:pt x="6287" y="9400"/>
                </a:cubicBezTo>
                <a:cubicBezTo>
                  <a:pt x="6576" y="9400"/>
                  <a:pt x="6870" y="9368"/>
                  <a:pt x="7165" y="9301"/>
                </a:cubicBezTo>
                <a:lnTo>
                  <a:pt x="7236" y="9551"/>
                </a:lnTo>
                <a:cubicBezTo>
                  <a:pt x="6908" y="9631"/>
                  <a:pt x="6575" y="9671"/>
                  <a:pt x="6245" y="9671"/>
                </a:cubicBezTo>
                <a:cubicBezTo>
                  <a:pt x="5552" y="9671"/>
                  <a:pt x="4867" y="9496"/>
                  <a:pt x="4238" y="9158"/>
                </a:cubicBezTo>
                <a:cubicBezTo>
                  <a:pt x="4215" y="9146"/>
                  <a:pt x="4192" y="9141"/>
                  <a:pt x="4170" y="9141"/>
                </a:cubicBezTo>
                <a:cubicBezTo>
                  <a:pt x="4028" y="9141"/>
                  <a:pt x="3941" y="9366"/>
                  <a:pt x="4096" y="9444"/>
                </a:cubicBezTo>
                <a:cubicBezTo>
                  <a:pt x="4772" y="9800"/>
                  <a:pt x="5517" y="9987"/>
                  <a:pt x="6270" y="9987"/>
                </a:cubicBezTo>
                <a:cubicBezTo>
                  <a:pt x="6610" y="9987"/>
                  <a:pt x="6951" y="9949"/>
                  <a:pt x="7290" y="9872"/>
                </a:cubicBezTo>
                <a:lnTo>
                  <a:pt x="7290" y="9872"/>
                </a:lnTo>
                <a:cubicBezTo>
                  <a:pt x="7236" y="10211"/>
                  <a:pt x="6951" y="10300"/>
                  <a:pt x="6647" y="10300"/>
                </a:cubicBezTo>
                <a:cubicBezTo>
                  <a:pt x="6469" y="10300"/>
                  <a:pt x="6273" y="10336"/>
                  <a:pt x="6094" y="10354"/>
                </a:cubicBezTo>
                <a:cubicBezTo>
                  <a:pt x="5926" y="10384"/>
                  <a:pt x="5786" y="10397"/>
                  <a:pt x="5664" y="10397"/>
                </a:cubicBezTo>
                <a:cubicBezTo>
                  <a:pt x="5202" y="10397"/>
                  <a:pt x="4992" y="10205"/>
                  <a:pt x="4470" y="9979"/>
                </a:cubicBezTo>
                <a:cubicBezTo>
                  <a:pt x="3329" y="9622"/>
                  <a:pt x="3489" y="9729"/>
                  <a:pt x="2722" y="8819"/>
                </a:cubicBezTo>
                <a:cubicBezTo>
                  <a:pt x="2543" y="8623"/>
                  <a:pt x="2276" y="8516"/>
                  <a:pt x="2133" y="8302"/>
                </a:cubicBezTo>
                <a:cubicBezTo>
                  <a:pt x="1972" y="8088"/>
                  <a:pt x="1955" y="7784"/>
                  <a:pt x="1848" y="7552"/>
                </a:cubicBezTo>
                <a:cubicBezTo>
                  <a:pt x="1741" y="7320"/>
                  <a:pt x="1509" y="7124"/>
                  <a:pt x="1437" y="6874"/>
                </a:cubicBezTo>
                <a:cubicBezTo>
                  <a:pt x="1366" y="6625"/>
                  <a:pt x="1437" y="6339"/>
                  <a:pt x="1402" y="6071"/>
                </a:cubicBezTo>
                <a:cubicBezTo>
                  <a:pt x="1384" y="5929"/>
                  <a:pt x="1330" y="5786"/>
                  <a:pt x="1294" y="5661"/>
                </a:cubicBezTo>
                <a:cubicBezTo>
                  <a:pt x="1223" y="5393"/>
                  <a:pt x="1223" y="5215"/>
                  <a:pt x="1312" y="4947"/>
                </a:cubicBezTo>
                <a:cubicBezTo>
                  <a:pt x="1419" y="4662"/>
                  <a:pt x="1455" y="4394"/>
                  <a:pt x="1473" y="4091"/>
                </a:cubicBezTo>
                <a:cubicBezTo>
                  <a:pt x="1473" y="3805"/>
                  <a:pt x="1526" y="3663"/>
                  <a:pt x="1705" y="3431"/>
                </a:cubicBezTo>
                <a:cubicBezTo>
                  <a:pt x="1883" y="3199"/>
                  <a:pt x="2008" y="2949"/>
                  <a:pt x="2115" y="2663"/>
                </a:cubicBezTo>
                <a:cubicBezTo>
                  <a:pt x="2240" y="2200"/>
                  <a:pt x="2543" y="2146"/>
                  <a:pt x="2882" y="1825"/>
                </a:cubicBezTo>
                <a:cubicBezTo>
                  <a:pt x="2989" y="1736"/>
                  <a:pt x="3079" y="1611"/>
                  <a:pt x="3168" y="1486"/>
                </a:cubicBezTo>
                <a:cubicBezTo>
                  <a:pt x="3329" y="1272"/>
                  <a:pt x="3471" y="1183"/>
                  <a:pt x="3739" y="1093"/>
                </a:cubicBezTo>
                <a:cubicBezTo>
                  <a:pt x="4024" y="1004"/>
                  <a:pt x="4274" y="879"/>
                  <a:pt x="4524" y="701"/>
                </a:cubicBezTo>
                <a:cubicBezTo>
                  <a:pt x="4756" y="540"/>
                  <a:pt x="4899" y="505"/>
                  <a:pt x="5184" y="505"/>
                </a:cubicBezTo>
                <a:cubicBezTo>
                  <a:pt x="5487" y="505"/>
                  <a:pt x="5755" y="469"/>
                  <a:pt x="6058" y="380"/>
                </a:cubicBezTo>
                <a:cubicBezTo>
                  <a:pt x="6181" y="336"/>
                  <a:pt x="6287" y="318"/>
                  <a:pt x="6385" y="318"/>
                </a:cubicBezTo>
                <a:close/>
                <a:moveTo>
                  <a:pt x="6386" y="1"/>
                </a:moveTo>
                <a:cubicBezTo>
                  <a:pt x="6263" y="1"/>
                  <a:pt x="6124" y="22"/>
                  <a:pt x="5951" y="76"/>
                </a:cubicBezTo>
                <a:cubicBezTo>
                  <a:pt x="5702" y="166"/>
                  <a:pt x="5470" y="183"/>
                  <a:pt x="5184" y="183"/>
                </a:cubicBezTo>
                <a:cubicBezTo>
                  <a:pt x="4845" y="183"/>
                  <a:pt x="4631" y="255"/>
                  <a:pt x="4346" y="451"/>
                </a:cubicBezTo>
                <a:cubicBezTo>
                  <a:pt x="4114" y="612"/>
                  <a:pt x="3899" y="719"/>
                  <a:pt x="3650" y="790"/>
                </a:cubicBezTo>
                <a:cubicBezTo>
                  <a:pt x="3311" y="897"/>
                  <a:pt x="3132" y="1022"/>
                  <a:pt x="2918" y="1307"/>
                </a:cubicBezTo>
                <a:cubicBezTo>
                  <a:pt x="2740" y="1522"/>
                  <a:pt x="2579" y="1682"/>
                  <a:pt x="2347" y="1843"/>
                </a:cubicBezTo>
                <a:cubicBezTo>
                  <a:pt x="2062" y="2039"/>
                  <a:pt x="1919" y="2235"/>
                  <a:pt x="1812" y="2556"/>
                </a:cubicBezTo>
                <a:cubicBezTo>
                  <a:pt x="1723" y="2806"/>
                  <a:pt x="1598" y="3020"/>
                  <a:pt x="1437" y="3252"/>
                </a:cubicBezTo>
                <a:cubicBezTo>
                  <a:pt x="1241" y="3520"/>
                  <a:pt x="1170" y="3734"/>
                  <a:pt x="1152" y="4091"/>
                </a:cubicBezTo>
                <a:cubicBezTo>
                  <a:pt x="1152" y="4359"/>
                  <a:pt x="1098" y="4590"/>
                  <a:pt x="1009" y="4840"/>
                </a:cubicBezTo>
                <a:cubicBezTo>
                  <a:pt x="902" y="5179"/>
                  <a:pt x="902" y="5411"/>
                  <a:pt x="991" y="5750"/>
                </a:cubicBezTo>
                <a:cubicBezTo>
                  <a:pt x="1027" y="5857"/>
                  <a:pt x="1062" y="5982"/>
                  <a:pt x="1080" y="6125"/>
                </a:cubicBezTo>
                <a:cubicBezTo>
                  <a:pt x="1134" y="6393"/>
                  <a:pt x="1062" y="6696"/>
                  <a:pt x="1134" y="6964"/>
                </a:cubicBezTo>
                <a:cubicBezTo>
                  <a:pt x="1223" y="7231"/>
                  <a:pt x="1437" y="7445"/>
                  <a:pt x="1562" y="7695"/>
                </a:cubicBezTo>
                <a:cubicBezTo>
                  <a:pt x="1687" y="7945"/>
                  <a:pt x="1705" y="8248"/>
                  <a:pt x="1865" y="8480"/>
                </a:cubicBezTo>
                <a:cubicBezTo>
                  <a:pt x="2026" y="8712"/>
                  <a:pt x="2311" y="8837"/>
                  <a:pt x="2508" y="9033"/>
                </a:cubicBezTo>
                <a:cubicBezTo>
                  <a:pt x="3293" y="9961"/>
                  <a:pt x="3168" y="9890"/>
                  <a:pt x="4346" y="10264"/>
                </a:cubicBezTo>
                <a:cubicBezTo>
                  <a:pt x="4913" y="10514"/>
                  <a:pt x="5169" y="10709"/>
                  <a:pt x="5648" y="10709"/>
                </a:cubicBezTo>
                <a:cubicBezTo>
                  <a:pt x="5786" y="10709"/>
                  <a:pt x="5942" y="10693"/>
                  <a:pt x="6130" y="10657"/>
                </a:cubicBezTo>
                <a:cubicBezTo>
                  <a:pt x="6308" y="10639"/>
                  <a:pt x="6469" y="10621"/>
                  <a:pt x="6647" y="10621"/>
                </a:cubicBezTo>
                <a:cubicBezTo>
                  <a:pt x="7200" y="10621"/>
                  <a:pt x="7753" y="10229"/>
                  <a:pt x="7593" y="9622"/>
                </a:cubicBezTo>
                <a:lnTo>
                  <a:pt x="7236" y="8320"/>
                </a:lnTo>
                <a:cubicBezTo>
                  <a:pt x="7132" y="7939"/>
                  <a:pt x="6794" y="7676"/>
                  <a:pt x="6400" y="7676"/>
                </a:cubicBezTo>
                <a:cubicBezTo>
                  <a:pt x="6388" y="7676"/>
                  <a:pt x="6375" y="7677"/>
                  <a:pt x="6362" y="7677"/>
                </a:cubicBezTo>
                <a:cubicBezTo>
                  <a:pt x="6332" y="7679"/>
                  <a:pt x="6302" y="7679"/>
                  <a:pt x="6272" y="7679"/>
                </a:cubicBezTo>
                <a:cubicBezTo>
                  <a:pt x="5025" y="7679"/>
                  <a:pt x="3936" y="6594"/>
                  <a:pt x="3971" y="5322"/>
                </a:cubicBezTo>
                <a:cubicBezTo>
                  <a:pt x="3988" y="4094"/>
                  <a:pt x="5041" y="3055"/>
                  <a:pt x="6264" y="3055"/>
                </a:cubicBezTo>
                <a:cubicBezTo>
                  <a:pt x="6285" y="3055"/>
                  <a:pt x="6305" y="3055"/>
                  <a:pt x="6326" y="3056"/>
                </a:cubicBezTo>
                <a:cubicBezTo>
                  <a:pt x="7557" y="3074"/>
                  <a:pt x="8574" y="4091"/>
                  <a:pt x="8592" y="5322"/>
                </a:cubicBezTo>
                <a:cubicBezTo>
                  <a:pt x="8610" y="5715"/>
                  <a:pt x="8895" y="6071"/>
                  <a:pt x="9288" y="6143"/>
                </a:cubicBezTo>
                <a:lnTo>
                  <a:pt x="10608" y="6428"/>
                </a:lnTo>
                <a:cubicBezTo>
                  <a:pt x="10652" y="6436"/>
                  <a:pt x="10695" y="6440"/>
                  <a:pt x="10736" y="6440"/>
                </a:cubicBezTo>
                <a:cubicBezTo>
                  <a:pt x="11235" y="6440"/>
                  <a:pt x="11554" y="5874"/>
                  <a:pt x="11554" y="5429"/>
                </a:cubicBezTo>
                <a:cubicBezTo>
                  <a:pt x="11554" y="5090"/>
                  <a:pt x="11661" y="4733"/>
                  <a:pt x="11590" y="4376"/>
                </a:cubicBezTo>
                <a:cubicBezTo>
                  <a:pt x="11536" y="4037"/>
                  <a:pt x="11322" y="3752"/>
                  <a:pt x="11179" y="3431"/>
                </a:cubicBezTo>
                <a:cubicBezTo>
                  <a:pt x="11054" y="3110"/>
                  <a:pt x="11019" y="2735"/>
                  <a:pt x="10840" y="2449"/>
                </a:cubicBezTo>
                <a:cubicBezTo>
                  <a:pt x="10644" y="2146"/>
                  <a:pt x="10323" y="1968"/>
                  <a:pt x="10091" y="1718"/>
                </a:cubicBezTo>
                <a:cubicBezTo>
                  <a:pt x="9895" y="1522"/>
                  <a:pt x="9788" y="1236"/>
                  <a:pt x="9556" y="1058"/>
                </a:cubicBezTo>
                <a:cubicBezTo>
                  <a:pt x="9324" y="897"/>
                  <a:pt x="9020" y="861"/>
                  <a:pt x="8788" y="719"/>
                </a:cubicBezTo>
                <a:cubicBezTo>
                  <a:pt x="8539" y="594"/>
                  <a:pt x="8342" y="362"/>
                  <a:pt x="8075" y="273"/>
                </a:cubicBezTo>
                <a:cubicBezTo>
                  <a:pt x="7807" y="183"/>
                  <a:pt x="7504" y="237"/>
                  <a:pt x="7236" y="201"/>
                </a:cubicBezTo>
                <a:cubicBezTo>
                  <a:pt x="6875" y="114"/>
                  <a:pt x="6671" y="1"/>
                  <a:pt x="6386" y="1"/>
                </a:cubicBezTo>
                <a:close/>
              </a:path>
            </a:pathLst>
          </a:custGeom>
          <a:solidFill>
            <a:srgbClr val="C27B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5A6BD"/>
              </a:solidFill>
              <a:highlight>
                <a:srgbClr val="D5A6BD"/>
              </a:highlight>
            </a:endParaRPr>
          </a:p>
        </p:txBody>
      </p:sp>
      <p:sp>
        <p:nvSpPr>
          <p:cNvPr id="2851" name="Google Shape;2851;p31"/>
          <p:cNvSpPr/>
          <p:nvPr/>
        </p:nvSpPr>
        <p:spPr>
          <a:xfrm>
            <a:off x="646572" y="1235386"/>
            <a:ext cx="1019100" cy="1019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2" name="Google Shape;2852;p31"/>
          <p:cNvSpPr/>
          <p:nvPr/>
        </p:nvSpPr>
        <p:spPr>
          <a:xfrm>
            <a:off x="646572" y="3532336"/>
            <a:ext cx="1019100" cy="1019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53" name="Google Shape;2853;p31"/>
          <p:cNvGrpSpPr/>
          <p:nvPr/>
        </p:nvGrpSpPr>
        <p:grpSpPr>
          <a:xfrm>
            <a:off x="857013" y="1446637"/>
            <a:ext cx="598218" cy="596565"/>
            <a:chOff x="1565608" y="2870191"/>
            <a:chExt cx="300190" cy="293325"/>
          </a:xfrm>
        </p:grpSpPr>
        <p:sp>
          <p:nvSpPr>
            <p:cNvPr id="2854" name="Google Shape;2854;p31"/>
            <p:cNvSpPr/>
            <p:nvPr/>
          </p:nvSpPr>
          <p:spPr>
            <a:xfrm>
              <a:off x="1565608" y="2870191"/>
              <a:ext cx="300190" cy="293325"/>
            </a:xfrm>
            <a:custGeom>
              <a:avLst/>
              <a:gdLst/>
              <a:ahLst/>
              <a:cxnLst/>
              <a:rect l="l" t="t" r="r" b="b"/>
              <a:pathLst>
                <a:path w="8615" h="8418" extrusionOk="0">
                  <a:moveTo>
                    <a:pt x="8279" y="1144"/>
                  </a:moveTo>
                  <a:cubicBezTo>
                    <a:pt x="8315" y="1393"/>
                    <a:pt x="7976" y="1697"/>
                    <a:pt x="7816" y="1857"/>
                  </a:cubicBezTo>
                  <a:cubicBezTo>
                    <a:pt x="6852" y="2839"/>
                    <a:pt x="5674" y="5194"/>
                    <a:pt x="6923" y="6568"/>
                  </a:cubicBezTo>
                  <a:cubicBezTo>
                    <a:pt x="7173" y="6889"/>
                    <a:pt x="7298" y="7049"/>
                    <a:pt x="7048" y="7460"/>
                  </a:cubicBezTo>
                  <a:cubicBezTo>
                    <a:pt x="6709" y="6907"/>
                    <a:pt x="6263" y="6425"/>
                    <a:pt x="6103" y="5676"/>
                  </a:cubicBezTo>
                  <a:cubicBezTo>
                    <a:pt x="5746" y="3766"/>
                    <a:pt x="7120" y="1875"/>
                    <a:pt x="8279" y="1144"/>
                  </a:cubicBezTo>
                  <a:close/>
                  <a:moveTo>
                    <a:pt x="6946" y="510"/>
                  </a:moveTo>
                  <a:cubicBezTo>
                    <a:pt x="7350" y="510"/>
                    <a:pt x="7832" y="688"/>
                    <a:pt x="8101" y="876"/>
                  </a:cubicBezTo>
                  <a:cubicBezTo>
                    <a:pt x="6460" y="1929"/>
                    <a:pt x="4657" y="4962"/>
                    <a:pt x="6549" y="7246"/>
                  </a:cubicBezTo>
                  <a:cubicBezTo>
                    <a:pt x="6674" y="7424"/>
                    <a:pt x="6781" y="7585"/>
                    <a:pt x="6834" y="7710"/>
                  </a:cubicBezTo>
                  <a:cubicBezTo>
                    <a:pt x="6629" y="7846"/>
                    <a:pt x="6341" y="7931"/>
                    <a:pt x="5977" y="7931"/>
                  </a:cubicBezTo>
                  <a:cubicBezTo>
                    <a:pt x="5865" y="7931"/>
                    <a:pt x="5746" y="7923"/>
                    <a:pt x="5621" y="7906"/>
                  </a:cubicBezTo>
                  <a:cubicBezTo>
                    <a:pt x="5507" y="7893"/>
                    <a:pt x="5393" y="7887"/>
                    <a:pt x="5280" y="7887"/>
                  </a:cubicBezTo>
                  <a:cubicBezTo>
                    <a:pt x="5074" y="7887"/>
                    <a:pt x="4871" y="7907"/>
                    <a:pt x="4675" y="7942"/>
                  </a:cubicBezTo>
                  <a:cubicBezTo>
                    <a:pt x="4326" y="8014"/>
                    <a:pt x="3780" y="8097"/>
                    <a:pt x="3179" y="8097"/>
                  </a:cubicBezTo>
                  <a:cubicBezTo>
                    <a:pt x="2738" y="8097"/>
                    <a:pt x="2266" y="8052"/>
                    <a:pt x="1820" y="7924"/>
                  </a:cubicBezTo>
                  <a:cubicBezTo>
                    <a:pt x="1125" y="7727"/>
                    <a:pt x="643" y="6960"/>
                    <a:pt x="821" y="6247"/>
                  </a:cubicBezTo>
                  <a:cubicBezTo>
                    <a:pt x="1196" y="5408"/>
                    <a:pt x="1963" y="4052"/>
                    <a:pt x="2445" y="3981"/>
                  </a:cubicBezTo>
                  <a:cubicBezTo>
                    <a:pt x="2463" y="3998"/>
                    <a:pt x="2516" y="4034"/>
                    <a:pt x="2588" y="4213"/>
                  </a:cubicBezTo>
                  <a:cubicBezTo>
                    <a:pt x="2748" y="4587"/>
                    <a:pt x="2820" y="4998"/>
                    <a:pt x="2962" y="5390"/>
                  </a:cubicBezTo>
                  <a:cubicBezTo>
                    <a:pt x="3176" y="5908"/>
                    <a:pt x="3462" y="6211"/>
                    <a:pt x="3658" y="6354"/>
                  </a:cubicBezTo>
                  <a:cubicBezTo>
                    <a:pt x="3808" y="6462"/>
                    <a:pt x="4041" y="6592"/>
                    <a:pt x="4253" y="6592"/>
                  </a:cubicBezTo>
                  <a:cubicBezTo>
                    <a:pt x="4320" y="6592"/>
                    <a:pt x="4384" y="6580"/>
                    <a:pt x="4443" y="6550"/>
                  </a:cubicBezTo>
                  <a:cubicBezTo>
                    <a:pt x="4711" y="6407"/>
                    <a:pt x="4532" y="6122"/>
                    <a:pt x="4372" y="5961"/>
                  </a:cubicBezTo>
                  <a:cubicBezTo>
                    <a:pt x="4193" y="5818"/>
                    <a:pt x="3962" y="5604"/>
                    <a:pt x="3801" y="4980"/>
                  </a:cubicBezTo>
                  <a:cubicBezTo>
                    <a:pt x="3640" y="4355"/>
                    <a:pt x="3551" y="3838"/>
                    <a:pt x="3515" y="3410"/>
                  </a:cubicBezTo>
                  <a:cubicBezTo>
                    <a:pt x="3355" y="2250"/>
                    <a:pt x="6495" y="626"/>
                    <a:pt x="6584" y="573"/>
                  </a:cubicBezTo>
                  <a:cubicBezTo>
                    <a:pt x="6690" y="529"/>
                    <a:pt x="6814" y="510"/>
                    <a:pt x="6946" y="510"/>
                  </a:cubicBezTo>
                  <a:close/>
                  <a:moveTo>
                    <a:pt x="6123" y="0"/>
                  </a:moveTo>
                  <a:cubicBezTo>
                    <a:pt x="6049" y="0"/>
                    <a:pt x="5970" y="11"/>
                    <a:pt x="5889" y="37"/>
                  </a:cubicBezTo>
                  <a:cubicBezTo>
                    <a:pt x="5460" y="162"/>
                    <a:pt x="5032" y="323"/>
                    <a:pt x="4622" y="519"/>
                  </a:cubicBezTo>
                  <a:cubicBezTo>
                    <a:pt x="4482" y="596"/>
                    <a:pt x="4558" y="822"/>
                    <a:pt x="4697" y="822"/>
                  </a:cubicBezTo>
                  <a:cubicBezTo>
                    <a:pt x="4718" y="822"/>
                    <a:pt x="4741" y="816"/>
                    <a:pt x="4764" y="805"/>
                  </a:cubicBezTo>
                  <a:cubicBezTo>
                    <a:pt x="5157" y="608"/>
                    <a:pt x="5567" y="448"/>
                    <a:pt x="5978" y="341"/>
                  </a:cubicBezTo>
                  <a:cubicBezTo>
                    <a:pt x="6030" y="321"/>
                    <a:pt x="6080" y="313"/>
                    <a:pt x="6126" y="313"/>
                  </a:cubicBezTo>
                  <a:cubicBezTo>
                    <a:pt x="6205" y="313"/>
                    <a:pt x="6272" y="336"/>
                    <a:pt x="6317" y="358"/>
                  </a:cubicBezTo>
                  <a:cubicBezTo>
                    <a:pt x="5799" y="644"/>
                    <a:pt x="3016" y="2143"/>
                    <a:pt x="3194" y="3427"/>
                  </a:cubicBezTo>
                  <a:cubicBezTo>
                    <a:pt x="3230" y="3873"/>
                    <a:pt x="3337" y="4409"/>
                    <a:pt x="3498" y="5069"/>
                  </a:cubicBezTo>
                  <a:cubicBezTo>
                    <a:pt x="3623" y="5569"/>
                    <a:pt x="3854" y="5925"/>
                    <a:pt x="4229" y="6264"/>
                  </a:cubicBezTo>
                  <a:cubicBezTo>
                    <a:pt x="2963" y="6036"/>
                    <a:pt x="3170" y="3676"/>
                    <a:pt x="2459" y="3676"/>
                  </a:cubicBezTo>
                  <a:cubicBezTo>
                    <a:pt x="2449" y="3676"/>
                    <a:pt x="2438" y="3676"/>
                    <a:pt x="2427" y="3677"/>
                  </a:cubicBezTo>
                  <a:cubicBezTo>
                    <a:pt x="1803" y="3677"/>
                    <a:pt x="875" y="5337"/>
                    <a:pt x="589" y="5997"/>
                  </a:cubicBezTo>
                  <a:cubicBezTo>
                    <a:pt x="464" y="5943"/>
                    <a:pt x="339" y="5854"/>
                    <a:pt x="322" y="5765"/>
                  </a:cubicBezTo>
                  <a:cubicBezTo>
                    <a:pt x="322" y="5586"/>
                    <a:pt x="571" y="4873"/>
                    <a:pt x="1232" y="3909"/>
                  </a:cubicBezTo>
                  <a:cubicBezTo>
                    <a:pt x="1767" y="3142"/>
                    <a:pt x="2695" y="2036"/>
                    <a:pt x="4069" y="1197"/>
                  </a:cubicBezTo>
                  <a:cubicBezTo>
                    <a:pt x="4203" y="1107"/>
                    <a:pt x="4112" y="905"/>
                    <a:pt x="3974" y="905"/>
                  </a:cubicBezTo>
                  <a:cubicBezTo>
                    <a:pt x="3947" y="905"/>
                    <a:pt x="3919" y="912"/>
                    <a:pt x="3890" y="929"/>
                  </a:cubicBezTo>
                  <a:cubicBezTo>
                    <a:pt x="2481" y="1804"/>
                    <a:pt x="1535" y="2928"/>
                    <a:pt x="982" y="3731"/>
                  </a:cubicBezTo>
                  <a:cubicBezTo>
                    <a:pt x="500" y="4427"/>
                    <a:pt x="0" y="5390"/>
                    <a:pt x="18" y="5783"/>
                  </a:cubicBezTo>
                  <a:cubicBezTo>
                    <a:pt x="36" y="6068"/>
                    <a:pt x="304" y="6229"/>
                    <a:pt x="482" y="6300"/>
                  </a:cubicBezTo>
                  <a:cubicBezTo>
                    <a:pt x="322" y="7139"/>
                    <a:pt x="946" y="7995"/>
                    <a:pt x="1731" y="8227"/>
                  </a:cubicBezTo>
                  <a:cubicBezTo>
                    <a:pt x="2187" y="8362"/>
                    <a:pt x="2666" y="8417"/>
                    <a:pt x="3148" y="8417"/>
                  </a:cubicBezTo>
                  <a:cubicBezTo>
                    <a:pt x="3687" y="8417"/>
                    <a:pt x="4229" y="8348"/>
                    <a:pt x="4747" y="8245"/>
                  </a:cubicBezTo>
                  <a:cubicBezTo>
                    <a:pt x="4894" y="8215"/>
                    <a:pt x="5047" y="8202"/>
                    <a:pt x="5202" y="8202"/>
                  </a:cubicBezTo>
                  <a:cubicBezTo>
                    <a:pt x="5329" y="8202"/>
                    <a:pt x="5457" y="8211"/>
                    <a:pt x="5585" y="8227"/>
                  </a:cubicBezTo>
                  <a:cubicBezTo>
                    <a:pt x="5720" y="8242"/>
                    <a:pt x="5848" y="8249"/>
                    <a:pt x="5970" y="8249"/>
                  </a:cubicBezTo>
                  <a:cubicBezTo>
                    <a:pt x="6577" y="8249"/>
                    <a:pt x="7025" y="8066"/>
                    <a:pt x="7262" y="7710"/>
                  </a:cubicBezTo>
                  <a:cubicBezTo>
                    <a:pt x="7691" y="7067"/>
                    <a:pt x="7441" y="6728"/>
                    <a:pt x="7173" y="6371"/>
                  </a:cubicBezTo>
                  <a:cubicBezTo>
                    <a:pt x="6031" y="5105"/>
                    <a:pt x="7191" y="2928"/>
                    <a:pt x="8065" y="2071"/>
                  </a:cubicBezTo>
                  <a:cubicBezTo>
                    <a:pt x="8351" y="1750"/>
                    <a:pt x="8565" y="1483"/>
                    <a:pt x="8583" y="1215"/>
                  </a:cubicBezTo>
                  <a:cubicBezTo>
                    <a:pt x="8614" y="522"/>
                    <a:pt x="7518" y="218"/>
                    <a:pt x="6869" y="218"/>
                  </a:cubicBezTo>
                  <a:cubicBezTo>
                    <a:pt x="6783" y="218"/>
                    <a:pt x="6705" y="223"/>
                    <a:pt x="6638" y="234"/>
                  </a:cubicBezTo>
                  <a:cubicBezTo>
                    <a:pt x="6543" y="112"/>
                    <a:pt x="6356" y="0"/>
                    <a:pt x="6123" y="0"/>
                  </a:cubicBez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1"/>
            <p:cNvSpPr/>
            <p:nvPr/>
          </p:nvSpPr>
          <p:spPr>
            <a:xfrm>
              <a:off x="1609757" y="3094036"/>
              <a:ext cx="55369" cy="42337"/>
            </a:xfrm>
            <a:custGeom>
              <a:avLst/>
              <a:gdLst/>
              <a:ahLst/>
              <a:cxnLst/>
              <a:rect l="l" t="t" r="r" b="b"/>
              <a:pathLst>
                <a:path w="1589" h="1215" extrusionOk="0">
                  <a:moveTo>
                    <a:pt x="161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162"/>
                    <a:pt x="0" y="429"/>
                    <a:pt x="179" y="697"/>
                  </a:cubicBezTo>
                  <a:cubicBezTo>
                    <a:pt x="464" y="1125"/>
                    <a:pt x="982" y="1214"/>
                    <a:pt x="1374" y="1214"/>
                  </a:cubicBezTo>
                  <a:cubicBezTo>
                    <a:pt x="1570" y="1214"/>
                    <a:pt x="1588" y="911"/>
                    <a:pt x="1374" y="893"/>
                  </a:cubicBezTo>
                  <a:cubicBezTo>
                    <a:pt x="1357" y="894"/>
                    <a:pt x="1340" y="894"/>
                    <a:pt x="1324" y="894"/>
                  </a:cubicBezTo>
                  <a:cubicBezTo>
                    <a:pt x="744" y="894"/>
                    <a:pt x="338" y="595"/>
                    <a:pt x="304" y="144"/>
                  </a:cubicBezTo>
                  <a:cubicBezTo>
                    <a:pt x="304" y="55"/>
                    <a:pt x="232" y="1"/>
                    <a:pt x="161" y="1"/>
                  </a:cubicBez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6" name="Google Shape;2856;p31"/>
          <p:cNvGrpSpPr/>
          <p:nvPr/>
        </p:nvGrpSpPr>
        <p:grpSpPr>
          <a:xfrm>
            <a:off x="881313" y="3743592"/>
            <a:ext cx="549615" cy="596564"/>
            <a:chOff x="3952421" y="3427921"/>
            <a:chExt cx="386536" cy="373085"/>
          </a:xfrm>
        </p:grpSpPr>
        <p:sp>
          <p:nvSpPr>
            <p:cNvPr id="2857" name="Google Shape;2857;p31"/>
            <p:cNvSpPr/>
            <p:nvPr/>
          </p:nvSpPr>
          <p:spPr>
            <a:xfrm>
              <a:off x="3967962" y="3629987"/>
              <a:ext cx="251825" cy="145513"/>
            </a:xfrm>
            <a:custGeom>
              <a:avLst/>
              <a:gdLst/>
              <a:ahLst/>
              <a:cxnLst/>
              <a:rect l="l" t="t" r="r" b="b"/>
              <a:pathLst>
                <a:path w="7227" h="4176" extrusionOk="0">
                  <a:moveTo>
                    <a:pt x="1321" y="0"/>
                  </a:moveTo>
                  <a:cubicBezTo>
                    <a:pt x="1285" y="0"/>
                    <a:pt x="1249" y="0"/>
                    <a:pt x="1232" y="18"/>
                  </a:cubicBezTo>
                  <a:cubicBezTo>
                    <a:pt x="179" y="785"/>
                    <a:pt x="0" y="1767"/>
                    <a:pt x="786" y="2819"/>
                  </a:cubicBezTo>
                  <a:cubicBezTo>
                    <a:pt x="820" y="2864"/>
                    <a:pt x="864" y="2882"/>
                    <a:pt x="906" y="2882"/>
                  </a:cubicBezTo>
                  <a:cubicBezTo>
                    <a:pt x="1019" y="2882"/>
                    <a:pt x="1126" y="2753"/>
                    <a:pt x="1035" y="2623"/>
                  </a:cubicBezTo>
                  <a:cubicBezTo>
                    <a:pt x="750" y="2213"/>
                    <a:pt x="607" y="1874"/>
                    <a:pt x="607" y="1588"/>
                  </a:cubicBezTo>
                  <a:cubicBezTo>
                    <a:pt x="607" y="1124"/>
                    <a:pt x="875" y="661"/>
                    <a:pt x="1357" y="304"/>
                  </a:cubicBezTo>
                  <a:lnTo>
                    <a:pt x="5228" y="304"/>
                  </a:lnTo>
                  <a:cubicBezTo>
                    <a:pt x="6816" y="1499"/>
                    <a:pt x="5532" y="2802"/>
                    <a:pt x="4622" y="3872"/>
                  </a:cubicBezTo>
                  <a:lnTo>
                    <a:pt x="2070" y="3872"/>
                  </a:lnTo>
                  <a:cubicBezTo>
                    <a:pt x="1892" y="3658"/>
                    <a:pt x="1713" y="3462"/>
                    <a:pt x="1535" y="3266"/>
                  </a:cubicBezTo>
                  <a:cubicBezTo>
                    <a:pt x="1506" y="3227"/>
                    <a:pt x="1467" y="3210"/>
                    <a:pt x="1426" y="3210"/>
                  </a:cubicBezTo>
                  <a:cubicBezTo>
                    <a:pt x="1391" y="3210"/>
                    <a:pt x="1354" y="3223"/>
                    <a:pt x="1321" y="3248"/>
                  </a:cubicBezTo>
                  <a:cubicBezTo>
                    <a:pt x="1249" y="3301"/>
                    <a:pt x="1249" y="3408"/>
                    <a:pt x="1303" y="3462"/>
                  </a:cubicBezTo>
                  <a:cubicBezTo>
                    <a:pt x="1499" y="3694"/>
                    <a:pt x="1696" y="3908"/>
                    <a:pt x="1892" y="4122"/>
                  </a:cubicBezTo>
                  <a:cubicBezTo>
                    <a:pt x="1910" y="4158"/>
                    <a:pt x="1963" y="4176"/>
                    <a:pt x="1999" y="4176"/>
                  </a:cubicBezTo>
                  <a:lnTo>
                    <a:pt x="4711" y="4176"/>
                  </a:lnTo>
                  <a:cubicBezTo>
                    <a:pt x="4747" y="4176"/>
                    <a:pt x="4800" y="4158"/>
                    <a:pt x="4818" y="4122"/>
                  </a:cubicBezTo>
                  <a:cubicBezTo>
                    <a:pt x="5924" y="2837"/>
                    <a:pt x="7227" y="1410"/>
                    <a:pt x="5353" y="18"/>
                  </a:cubicBezTo>
                  <a:cubicBezTo>
                    <a:pt x="5335" y="0"/>
                    <a:pt x="5300" y="0"/>
                    <a:pt x="5264" y="0"/>
                  </a:cubicBezTo>
                  <a:close/>
                </a:path>
              </a:pathLst>
            </a:custGeom>
            <a:solidFill>
              <a:srgbClr val="7F6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1"/>
            <p:cNvSpPr/>
            <p:nvPr/>
          </p:nvSpPr>
          <p:spPr>
            <a:xfrm>
              <a:off x="3999671" y="3651730"/>
              <a:ext cx="29374" cy="39201"/>
            </a:xfrm>
            <a:custGeom>
              <a:avLst/>
              <a:gdLst/>
              <a:ahLst/>
              <a:cxnLst/>
              <a:rect l="l" t="t" r="r" b="b"/>
              <a:pathLst>
                <a:path w="843" h="1125" extrusionOk="0">
                  <a:moveTo>
                    <a:pt x="615" y="1"/>
                  </a:moveTo>
                  <a:cubicBezTo>
                    <a:pt x="584" y="1"/>
                    <a:pt x="550" y="12"/>
                    <a:pt x="518" y="37"/>
                  </a:cubicBezTo>
                  <a:cubicBezTo>
                    <a:pt x="179" y="304"/>
                    <a:pt x="0" y="643"/>
                    <a:pt x="0" y="964"/>
                  </a:cubicBezTo>
                  <a:cubicBezTo>
                    <a:pt x="0" y="1054"/>
                    <a:pt x="72" y="1125"/>
                    <a:pt x="161" y="1125"/>
                  </a:cubicBezTo>
                  <a:cubicBezTo>
                    <a:pt x="250" y="1125"/>
                    <a:pt x="322" y="1054"/>
                    <a:pt x="322" y="964"/>
                  </a:cubicBezTo>
                  <a:cubicBezTo>
                    <a:pt x="322" y="732"/>
                    <a:pt x="464" y="500"/>
                    <a:pt x="714" y="286"/>
                  </a:cubicBezTo>
                  <a:cubicBezTo>
                    <a:pt x="843" y="172"/>
                    <a:pt x="743" y="1"/>
                    <a:pt x="615" y="1"/>
                  </a:cubicBezTo>
                  <a:close/>
                </a:path>
              </a:pathLst>
            </a:custGeom>
            <a:solidFill>
              <a:srgbClr val="7F6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1"/>
            <p:cNvSpPr/>
            <p:nvPr/>
          </p:nvSpPr>
          <p:spPr>
            <a:xfrm>
              <a:off x="3952421" y="3427921"/>
              <a:ext cx="386536" cy="373085"/>
            </a:xfrm>
            <a:custGeom>
              <a:avLst/>
              <a:gdLst/>
              <a:ahLst/>
              <a:cxnLst/>
              <a:rect l="l" t="t" r="r" b="b"/>
              <a:pathLst>
                <a:path w="11093" h="10707" extrusionOk="0">
                  <a:moveTo>
                    <a:pt x="4318" y="322"/>
                  </a:moveTo>
                  <a:cubicBezTo>
                    <a:pt x="4336" y="322"/>
                    <a:pt x="4354" y="339"/>
                    <a:pt x="4354" y="375"/>
                  </a:cubicBezTo>
                  <a:lnTo>
                    <a:pt x="4354" y="910"/>
                  </a:lnTo>
                  <a:lnTo>
                    <a:pt x="3123" y="910"/>
                  </a:lnTo>
                  <a:lnTo>
                    <a:pt x="3123" y="375"/>
                  </a:lnTo>
                  <a:cubicBezTo>
                    <a:pt x="3123" y="339"/>
                    <a:pt x="3141" y="322"/>
                    <a:pt x="3176" y="322"/>
                  </a:cubicBezTo>
                  <a:close/>
                  <a:moveTo>
                    <a:pt x="5425" y="3176"/>
                  </a:moveTo>
                  <a:cubicBezTo>
                    <a:pt x="6459" y="3176"/>
                    <a:pt x="6816" y="4533"/>
                    <a:pt x="5924" y="5050"/>
                  </a:cubicBezTo>
                  <a:cubicBezTo>
                    <a:pt x="5710" y="4925"/>
                    <a:pt x="5478" y="4818"/>
                    <a:pt x="5228" y="4729"/>
                  </a:cubicBezTo>
                  <a:cubicBezTo>
                    <a:pt x="5050" y="4675"/>
                    <a:pt x="4925" y="4515"/>
                    <a:pt x="4925" y="4318"/>
                  </a:cubicBezTo>
                  <a:lnTo>
                    <a:pt x="4925" y="3301"/>
                  </a:lnTo>
                  <a:cubicBezTo>
                    <a:pt x="5068" y="3212"/>
                    <a:pt x="5246" y="3176"/>
                    <a:pt x="5425" y="3176"/>
                  </a:cubicBezTo>
                  <a:close/>
                  <a:moveTo>
                    <a:pt x="7191" y="3926"/>
                  </a:moveTo>
                  <a:lnTo>
                    <a:pt x="7191" y="3926"/>
                  </a:lnTo>
                  <a:cubicBezTo>
                    <a:pt x="7584" y="4283"/>
                    <a:pt x="8262" y="6085"/>
                    <a:pt x="8208" y="6602"/>
                  </a:cubicBezTo>
                  <a:cubicBezTo>
                    <a:pt x="7815" y="6245"/>
                    <a:pt x="7137" y="4461"/>
                    <a:pt x="7191" y="3926"/>
                  </a:cubicBezTo>
                  <a:close/>
                  <a:moveTo>
                    <a:pt x="10331" y="4425"/>
                  </a:moveTo>
                  <a:lnTo>
                    <a:pt x="10331" y="4425"/>
                  </a:lnTo>
                  <a:cubicBezTo>
                    <a:pt x="10206" y="4943"/>
                    <a:pt x="9011" y="6424"/>
                    <a:pt x="8529" y="6656"/>
                  </a:cubicBezTo>
                  <a:cubicBezTo>
                    <a:pt x="8601" y="6228"/>
                    <a:pt x="9011" y="5764"/>
                    <a:pt x="9279" y="5425"/>
                  </a:cubicBezTo>
                  <a:cubicBezTo>
                    <a:pt x="9760" y="4836"/>
                    <a:pt x="10153" y="4533"/>
                    <a:pt x="10331" y="4425"/>
                  </a:cubicBezTo>
                  <a:close/>
                  <a:moveTo>
                    <a:pt x="7853" y="6680"/>
                  </a:moveTo>
                  <a:cubicBezTo>
                    <a:pt x="7879" y="6680"/>
                    <a:pt x="8057" y="6910"/>
                    <a:pt x="8137" y="6941"/>
                  </a:cubicBezTo>
                  <a:cubicBezTo>
                    <a:pt x="8101" y="7138"/>
                    <a:pt x="8047" y="7316"/>
                    <a:pt x="7994" y="7494"/>
                  </a:cubicBezTo>
                  <a:cubicBezTo>
                    <a:pt x="7958" y="7245"/>
                    <a:pt x="7923" y="6977"/>
                    <a:pt x="7851" y="6691"/>
                  </a:cubicBezTo>
                  <a:cubicBezTo>
                    <a:pt x="7849" y="6684"/>
                    <a:pt x="7850" y="6680"/>
                    <a:pt x="7853" y="6680"/>
                  </a:cubicBezTo>
                  <a:close/>
                  <a:moveTo>
                    <a:pt x="7048" y="5407"/>
                  </a:moveTo>
                  <a:lnTo>
                    <a:pt x="7048" y="5407"/>
                  </a:lnTo>
                  <a:cubicBezTo>
                    <a:pt x="7423" y="5942"/>
                    <a:pt x="7798" y="7708"/>
                    <a:pt x="7673" y="8190"/>
                  </a:cubicBezTo>
                  <a:cubicBezTo>
                    <a:pt x="7334" y="7762"/>
                    <a:pt x="6923" y="5924"/>
                    <a:pt x="7048" y="5407"/>
                  </a:cubicBezTo>
                  <a:close/>
                  <a:moveTo>
                    <a:pt x="10171" y="6477"/>
                  </a:moveTo>
                  <a:lnTo>
                    <a:pt x="10171" y="6477"/>
                  </a:lnTo>
                  <a:cubicBezTo>
                    <a:pt x="10081" y="6656"/>
                    <a:pt x="9778" y="7048"/>
                    <a:pt x="9189" y="7530"/>
                  </a:cubicBezTo>
                  <a:cubicBezTo>
                    <a:pt x="8636" y="7994"/>
                    <a:pt x="8208" y="8226"/>
                    <a:pt x="7994" y="8297"/>
                  </a:cubicBezTo>
                  <a:cubicBezTo>
                    <a:pt x="8030" y="8244"/>
                    <a:pt x="8047" y="8190"/>
                    <a:pt x="8065" y="8137"/>
                  </a:cubicBezTo>
                  <a:cubicBezTo>
                    <a:pt x="8404" y="7637"/>
                    <a:pt x="9725" y="6584"/>
                    <a:pt x="10171" y="6477"/>
                  </a:cubicBezTo>
                  <a:close/>
                  <a:moveTo>
                    <a:pt x="7316" y="8190"/>
                  </a:moveTo>
                  <a:cubicBezTo>
                    <a:pt x="7369" y="8297"/>
                    <a:pt x="7441" y="8422"/>
                    <a:pt x="7530" y="8494"/>
                  </a:cubicBezTo>
                  <a:cubicBezTo>
                    <a:pt x="7423" y="8672"/>
                    <a:pt x="7298" y="8833"/>
                    <a:pt x="7137" y="8975"/>
                  </a:cubicBezTo>
                  <a:lnTo>
                    <a:pt x="6905" y="8975"/>
                  </a:lnTo>
                  <a:cubicBezTo>
                    <a:pt x="7084" y="8690"/>
                    <a:pt x="7227" y="8440"/>
                    <a:pt x="7316" y="8190"/>
                  </a:cubicBezTo>
                  <a:close/>
                  <a:moveTo>
                    <a:pt x="4604" y="1232"/>
                  </a:moveTo>
                  <a:lnTo>
                    <a:pt x="4604" y="4318"/>
                  </a:lnTo>
                  <a:cubicBezTo>
                    <a:pt x="4604" y="4640"/>
                    <a:pt x="4818" y="4925"/>
                    <a:pt x="5121" y="5032"/>
                  </a:cubicBezTo>
                  <a:cubicBezTo>
                    <a:pt x="5799" y="5264"/>
                    <a:pt x="6281" y="5657"/>
                    <a:pt x="6763" y="6174"/>
                  </a:cubicBezTo>
                  <a:cubicBezTo>
                    <a:pt x="6816" y="6674"/>
                    <a:pt x="6959" y="7280"/>
                    <a:pt x="7120" y="7726"/>
                  </a:cubicBezTo>
                  <a:cubicBezTo>
                    <a:pt x="7048" y="8119"/>
                    <a:pt x="6834" y="8529"/>
                    <a:pt x="6495" y="9029"/>
                  </a:cubicBezTo>
                  <a:cubicBezTo>
                    <a:pt x="5978" y="9172"/>
                    <a:pt x="5621" y="9546"/>
                    <a:pt x="5746" y="9992"/>
                  </a:cubicBezTo>
                  <a:cubicBezTo>
                    <a:pt x="5692" y="10046"/>
                    <a:pt x="5639" y="10117"/>
                    <a:pt x="5603" y="10171"/>
                  </a:cubicBezTo>
                  <a:cubicBezTo>
                    <a:pt x="5496" y="10314"/>
                    <a:pt x="5318" y="10385"/>
                    <a:pt x="5157" y="10385"/>
                  </a:cubicBezTo>
                  <a:lnTo>
                    <a:pt x="2445" y="10385"/>
                  </a:lnTo>
                  <a:cubicBezTo>
                    <a:pt x="2284" y="10385"/>
                    <a:pt x="2124" y="10314"/>
                    <a:pt x="2017" y="10189"/>
                  </a:cubicBezTo>
                  <a:cubicBezTo>
                    <a:pt x="1303" y="9368"/>
                    <a:pt x="322" y="8404"/>
                    <a:pt x="322" y="7387"/>
                  </a:cubicBezTo>
                  <a:cubicBezTo>
                    <a:pt x="322" y="6370"/>
                    <a:pt x="1124" y="5442"/>
                    <a:pt x="2356" y="5032"/>
                  </a:cubicBezTo>
                  <a:cubicBezTo>
                    <a:pt x="2659" y="4925"/>
                    <a:pt x="2873" y="4640"/>
                    <a:pt x="2873" y="4318"/>
                  </a:cubicBezTo>
                  <a:lnTo>
                    <a:pt x="2873" y="2302"/>
                  </a:lnTo>
                  <a:cubicBezTo>
                    <a:pt x="2873" y="2266"/>
                    <a:pt x="2873" y="2231"/>
                    <a:pt x="2855" y="2213"/>
                  </a:cubicBezTo>
                  <a:lnTo>
                    <a:pt x="2266" y="1357"/>
                  </a:lnTo>
                  <a:cubicBezTo>
                    <a:pt x="2231" y="1303"/>
                    <a:pt x="2266" y="1232"/>
                    <a:pt x="2338" y="1232"/>
                  </a:cubicBezTo>
                  <a:close/>
                  <a:moveTo>
                    <a:pt x="6959" y="9279"/>
                  </a:moveTo>
                  <a:cubicBezTo>
                    <a:pt x="8208" y="9314"/>
                    <a:pt x="8208" y="10349"/>
                    <a:pt x="6959" y="10385"/>
                  </a:cubicBezTo>
                  <a:cubicBezTo>
                    <a:pt x="6549" y="10385"/>
                    <a:pt x="6174" y="10206"/>
                    <a:pt x="6067" y="9975"/>
                  </a:cubicBezTo>
                  <a:cubicBezTo>
                    <a:pt x="6067" y="9975"/>
                    <a:pt x="6067" y="9957"/>
                    <a:pt x="6067" y="9957"/>
                  </a:cubicBezTo>
                  <a:cubicBezTo>
                    <a:pt x="5924" y="9564"/>
                    <a:pt x="6406" y="9296"/>
                    <a:pt x="6959" y="9279"/>
                  </a:cubicBezTo>
                  <a:close/>
                  <a:moveTo>
                    <a:pt x="8704" y="8852"/>
                  </a:moveTo>
                  <a:cubicBezTo>
                    <a:pt x="8821" y="8852"/>
                    <a:pt x="8922" y="8886"/>
                    <a:pt x="8993" y="8957"/>
                  </a:cubicBezTo>
                  <a:cubicBezTo>
                    <a:pt x="9379" y="9431"/>
                    <a:pt x="8576" y="10386"/>
                    <a:pt x="7973" y="10386"/>
                  </a:cubicBezTo>
                  <a:cubicBezTo>
                    <a:pt x="7962" y="10386"/>
                    <a:pt x="7951" y="10386"/>
                    <a:pt x="7940" y="10385"/>
                  </a:cubicBezTo>
                  <a:cubicBezTo>
                    <a:pt x="8315" y="10064"/>
                    <a:pt x="8297" y="9564"/>
                    <a:pt x="7905" y="9261"/>
                  </a:cubicBezTo>
                  <a:cubicBezTo>
                    <a:pt x="7923" y="9243"/>
                    <a:pt x="7923" y="9243"/>
                    <a:pt x="7940" y="9225"/>
                  </a:cubicBezTo>
                  <a:cubicBezTo>
                    <a:pt x="8178" y="8987"/>
                    <a:pt x="8472" y="8852"/>
                    <a:pt x="8704" y="8852"/>
                  </a:cubicBezTo>
                  <a:close/>
                  <a:moveTo>
                    <a:pt x="3176" y="0"/>
                  </a:moveTo>
                  <a:cubicBezTo>
                    <a:pt x="2980" y="0"/>
                    <a:pt x="2802" y="161"/>
                    <a:pt x="2802" y="375"/>
                  </a:cubicBezTo>
                  <a:lnTo>
                    <a:pt x="2802" y="910"/>
                  </a:lnTo>
                  <a:lnTo>
                    <a:pt x="2338" y="910"/>
                  </a:lnTo>
                  <a:cubicBezTo>
                    <a:pt x="2034" y="910"/>
                    <a:pt x="1838" y="1285"/>
                    <a:pt x="2017" y="1535"/>
                  </a:cubicBezTo>
                  <a:lnTo>
                    <a:pt x="2570" y="2338"/>
                  </a:lnTo>
                  <a:lnTo>
                    <a:pt x="2570" y="4318"/>
                  </a:lnTo>
                  <a:cubicBezTo>
                    <a:pt x="2570" y="4515"/>
                    <a:pt x="2445" y="4675"/>
                    <a:pt x="2266" y="4729"/>
                  </a:cubicBezTo>
                  <a:cubicBezTo>
                    <a:pt x="893" y="5193"/>
                    <a:pt x="0" y="6245"/>
                    <a:pt x="0" y="7387"/>
                  </a:cubicBezTo>
                  <a:cubicBezTo>
                    <a:pt x="18" y="8529"/>
                    <a:pt x="1017" y="9528"/>
                    <a:pt x="1785" y="10403"/>
                  </a:cubicBezTo>
                  <a:cubicBezTo>
                    <a:pt x="1945" y="10599"/>
                    <a:pt x="2195" y="10706"/>
                    <a:pt x="2445" y="10706"/>
                  </a:cubicBezTo>
                  <a:lnTo>
                    <a:pt x="5157" y="10706"/>
                  </a:lnTo>
                  <a:cubicBezTo>
                    <a:pt x="5460" y="10706"/>
                    <a:pt x="5728" y="10545"/>
                    <a:pt x="5906" y="10296"/>
                  </a:cubicBezTo>
                  <a:cubicBezTo>
                    <a:pt x="6123" y="10560"/>
                    <a:pt x="6565" y="10695"/>
                    <a:pt x="6989" y="10695"/>
                  </a:cubicBezTo>
                  <a:cubicBezTo>
                    <a:pt x="7195" y="10695"/>
                    <a:pt x="7397" y="10663"/>
                    <a:pt x="7566" y="10599"/>
                  </a:cubicBezTo>
                  <a:cubicBezTo>
                    <a:pt x="7687" y="10667"/>
                    <a:pt x="7818" y="10697"/>
                    <a:pt x="7951" y="10697"/>
                  </a:cubicBezTo>
                  <a:cubicBezTo>
                    <a:pt x="8306" y="10697"/>
                    <a:pt x="8680" y="10484"/>
                    <a:pt x="8940" y="10224"/>
                  </a:cubicBezTo>
                  <a:cubicBezTo>
                    <a:pt x="9770" y="9320"/>
                    <a:pt x="9380" y="8542"/>
                    <a:pt x="8690" y="8542"/>
                  </a:cubicBezTo>
                  <a:cubicBezTo>
                    <a:pt x="8372" y="8542"/>
                    <a:pt x="7991" y="8707"/>
                    <a:pt x="7637" y="9100"/>
                  </a:cubicBezTo>
                  <a:cubicBezTo>
                    <a:pt x="7584" y="9082"/>
                    <a:pt x="7548" y="9065"/>
                    <a:pt x="7512" y="9047"/>
                  </a:cubicBezTo>
                  <a:cubicBezTo>
                    <a:pt x="7584" y="8975"/>
                    <a:pt x="7815" y="8618"/>
                    <a:pt x="7815" y="8618"/>
                  </a:cubicBezTo>
                  <a:cubicBezTo>
                    <a:pt x="7844" y="8626"/>
                    <a:pt x="7874" y="8630"/>
                    <a:pt x="7907" y="8630"/>
                  </a:cubicBezTo>
                  <a:cubicBezTo>
                    <a:pt x="8326" y="8630"/>
                    <a:pt x="9071" y="8028"/>
                    <a:pt x="9386" y="7780"/>
                  </a:cubicBezTo>
                  <a:cubicBezTo>
                    <a:pt x="9618" y="7584"/>
                    <a:pt x="10813" y="6656"/>
                    <a:pt x="10456" y="6245"/>
                  </a:cubicBezTo>
                  <a:cubicBezTo>
                    <a:pt x="10420" y="6201"/>
                    <a:pt x="10367" y="6156"/>
                    <a:pt x="10260" y="6156"/>
                  </a:cubicBezTo>
                  <a:cubicBezTo>
                    <a:pt x="10153" y="6156"/>
                    <a:pt x="9992" y="6201"/>
                    <a:pt x="9742" y="6335"/>
                  </a:cubicBezTo>
                  <a:cubicBezTo>
                    <a:pt x="9332" y="6531"/>
                    <a:pt x="8743" y="6977"/>
                    <a:pt x="8369" y="7352"/>
                  </a:cubicBezTo>
                  <a:cubicBezTo>
                    <a:pt x="8386" y="7245"/>
                    <a:pt x="8422" y="7120"/>
                    <a:pt x="8458" y="6995"/>
                  </a:cubicBezTo>
                  <a:cubicBezTo>
                    <a:pt x="8463" y="6995"/>
                    <a:pt x="8469" y="6996"/>
                    <a:pt x="8474" y="6996"/>
                  </a:cubicBezTo>
                  <a:cubicBezTo>
                    <a:pt x="9003" y="6996"/>
                    <a:pt x="11093" y="4581"/>
                    <a:pt x="10563" y="4140"/>
                  </a:cubicBezTo>
                  <a:cubicBezTo>
                    <a:pt x="10520" y="4107"/>
                    <a:pt x="10469" y="4092"/>
                    <a:pt x="10413" y="4092"/>
                  </a:cubicBezTo>
                  <a:cubicBezTo>
                    <a:pt x="9890" y="4092"/>
                    <a:pt x="8878" y="5393"/>
                    <a:pt x="8636" y="5764"/>
                  </a:cubicBezTo>
                  <a:cubicBezTo>
                    <a:pt x="8654" y="5567"/>
                    <a:pt x="8672" y="5371"/>
                    <a:pt x="8672" y="5157"/>
                  </a:cubicBezTo>
                  <a:cubicBezTo>
                    <a:pt x="9082" y="4800"/>
                    <a:pt x="8975" y="3765"/>
                    <a:pt x="8957" y="3301"/>
                  </a:cubicBezTo>
                  <a:cubicBezTo>
                    <a:pt x="8957" y="3212"/>
                    <a:pt x="8886" y="3141"/>
                    <a:pt x="8797" y="3141"/>
                  </a:cubicBezTo>
                  <a:cubicBezTo>
                    <a:pt x="8708" y="3159"/>
                    <a:pt x="8636" y="3230"/>
                    <a:pt x="8636" y="3319"/>
                  </a:cubicBezTo>
                  <a:cubicBezTo>
                    <a:pt x="8672" y="3801"/>
                    <a:pt x="8690" y="4390"/>
                    <a:pt x="8511" y="4854"/>
                  </a:cubicBezTo>
                  <a:cubicBezTo>
                    <a:pt x="8262" y="4390"/>
                    <a:pt x="8190" y="2463"/>
                    <a:pt x="8422" y="1999"/>
                  </a:cubicBezTo>
                  <a:lnTo>
                    <a:pt x="8422" y="1999"/>
                  </a:lnTo>
                  <a:cubicBezTo>
                    <a:pt x="8458" y="2070"/>
                    <a:pt x="8511" y="2231"/>
                    <a:pt x="8565" y="2498"/>
                  </a:cubicBezTo>
                  <a:cubicBezTo>
                    <a:pt x="8581" y="2592"/>
                    <a:pt x="8648" y="2635"/>
                    <a:pt x="8715" y="2635"/>
                  </a:cubicBezTo>
                  <a:cubicBezTo>
                    <a:pt x="8801" y="2635"/>
                    <a:pt x="8888" y="2565"/>
                    <a:pt x="8868" y="2445"/>
                  </a:cubicBezTo>
                  <a:cubicBezTo>
                    <a:pt x="8752" y="1748"/>
                    <a:pt x="8574" y="1622"/>
                    <a:pt x="8435" y="1622"/>
                  </a:cubicBezTo>
                  <a:cubicBezTo>
                    <a:pt x="8425" y="1622"/>
                    <a:pt x="8414" y="1623"/>
                    <a:pt x="8404" y="1624"/>
                  </a:cubicBezTo>
                  <a:cubicBezTo>
                    <a:pt x="8297" y="1624"/>
                    <a:pt x="8119" y="1696"/>
                    <a:pt x="8030" y="2231"/>
                  </a:cubicBezTo>
                  <a:cubicBezTo>
                    <a:pt x="7923" y="2837"/>
                    <a:pt x="7905" y="4747"/>
                    <a:pt x="8351" y="5157"/>
                  </a:cubicBezTo>
                  <a:cubicBezTo>
                    <a:pt x="8351" y="5318"/>
                    <a:pt x="8351" y="5460"/>
                    <a:pt x="8333" y="5603"/>
                  </a:cubicBezTo>
                  <a:cubicBezTo>
                    <a:pt x="8197" y="5162"/>
                    <a:pt x="7642" y="3574"/>
                    <a:pt x="7127" y="3574"/>
                  </a:cubicBezTo>
                  <a:cubicBezTo>
                    <a:pt x="7101" y="3574"/>
                    <a:pt x="7074" y="3578"/>
                    <a:pt x="7048" y="3587"/>
                  </a:cubicBezTo>
                  <a:cubicBezTo>
                    <a:pt x="6709" y="3676"/>
                    <a:pt x="6959" y="4640"/>
                    <a:pt x="7102" y="5050"/>
                  </a:cubicBezTo>
                  <a:cubicBezTo>
                    <a:pt x="7078" y="5046"/>
                    <a:pt x="7054" y="5044"/>
                    <a:pt x="7032" y="5044"/>
                  </a:cubicBezTo>
                  <a:cubicBezTo>
                    <a:pt x="6854" y="5044"/>
                    <a:pt x="6727" y="5181"/>
                    <a:pt x="6727" y="5657"/>
                  </a:cubicBezTo>
                  <a:cubicBezTo>
                    <a:pt x="6566" y="5496"/>
                    <a:pt x="6406" y="5353"/>
                    <a:pt x="6227" y="5228"/>
                  </a:cubicBezTo>
                  <a:cubicBezTo>
                    <a:pt x="7289" y="4401"/>
                    <a:pt x="6602" y="2862"/>
                    <a:pt x="5445" y="2862"/>
                  </a:cubicBezTo>
                  <a:cubicBezTo>
                    <a:pt x="5280" y="2862"/>
                    <a:pt x="5105" y="2893"/>
                    <a:pt x="4925" y="2962"/>
                  </a:cubicBezTo>
                  <a:lnTo>
                    <a:pt x="4925" y="1071"/>
                  </a:lnTo>
                  <a:cubicBezTo>
                    <a:pt x="4925" y="962"/>
                    <a:pt x="4816" y="907"/>
                    <a:pt x="4717" y="907"/>
                  </a:cubicBezTo>
                  <a:cubicBezTo>
                    <a:pt x="4702" y="907"/>
                    <a:pt x="4689" y="908"/>
                    <a:pt x="4675" y="910"/>
                  </a:cubicBezTo>
                  <a:lnTo>
                    <a:pt x="4675" y="375"/>
                  </a:lnTo>
                  <a:cubicBezTo>
                    <a:pt x="4675" y="161"/>
                    <a:pt x="4515" y="0"/>
                    <a:pt x="4318" y="0"/>
                  </a:cubicBezTo>
                  <a:close/>
                </a:path>
              </a:pathLst>
            </a:custGeom>
            <a:solidFill>
              <a:srgbClr val="7F6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860" name="Google Shape;286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1" name="Google Shape;2861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719414" y="1393628"/>
            <a:ext cx="516583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Bahnschrift Light" panose="020B0502040204020203" pitchFamily="34" charset="0"/>
              </a:rPr>
              <a:t>Chanfaina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este</a:t>
            </a:r>
            <a:r>
              <a:rPr lang="en-US" sz="1600" dirty="0">
                <a:latin typeface="Bahnschrift Light" panose="020B0502040204020203" pitchFamily="34" charset="0"/>
              </a:rPr>
              <a:t> un </a:t>
            </a:r>
            <a:r>
              <a:rPr lang="en-US" sz="1600" dirty="0" err="1">
                <a:latin typeface="Bahnschrift Light" panose="020B0502040204020203" pitchFamily="34" charset="0"/>
              </a:rPr>
              <a:t>fel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tradițional</a:t>
            </a:r>
            <a:r>
              <a:rPr lang="en-US" sz="1600" dirty="0">
                <a:latin typeface="Bahnschrift Light" panose="020B0502040204020203" pitchFamily="34" charset="0"/>
              </a:rPr>
              <a:t> de </a:t>
            </a:r>
            <a:r>
              <a:rPr lang="en-US" sz="1600" dirty="0" err="1">
                <a:latin typeface="Bahnschrift Light" panose="020B0502040204020203" pitchFamily="34" charset="0"/>
              </a:rPr>
              <a:t>mâncare</a:t>
            </a:r>
            <a:r>
              <a:rPr lang="en-US" sz="1600" dirty="0">
                <a:latin typeface="Bahnschrift Light" panose="020B0502040204020203" pitchFamily="34" charset="0"/>
              </a:rPr>
              <a:t> pe </a:t>
            </a:r>
            <a:r>
              <a:rPr lang="en-US" sz="1600" dirty="0" err="1">
                <a:latin typeface="Bahnschrift Light" panose="020B0502040204020203" pitchFamily="34" charset="0"/>
              </a:rPr>
              <a:t>bază</a:t>
            </a:r>
            <a:r>
              <a:rPr lang="en-US" sz="1600" dirty="0">
                <a:latin typeface="Bahnschrift Light" panose="020B0502040204020203" pitchFamily="34" charset="0"/>
              </a:rPr>
              <a:t> de </a:t>
            </a:r>
            <a:r>
              <a:rPr lang="en-US" sz="1600" dirty="0" err="1">
                <a:latin typeface="Bahnschrift Light" panose="020B0502040204020203" pitchFamily="34" charset="0"/>
              </a:rPr>
              <a:t>orez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măruntaie</a:t>
            </a:r>
            <a:r>
              <a:rPr lang="en-US" sz="1600" dirty="0">
                <a:latin typeface="Bahnschrift Light" panose="020B0502040204020203" pitchFamily="34" charset="0"/>
              </a:rPr>
              <a:t> de </a:t>
            </a:r>
            <a:r>
              <a:rPr lang="en-US" sz="1600" dirty="0" err="1">
                <a:latin typeface="Bahnschrift Light" panose="020B0502040204020203" pitchFamily="34" charset="0"/>
              </a:rPr>
              <a:t>miel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ou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fiert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condimente</a:t>
            </a:r>
            <a:r>
              <a:rPr lang="en-US" sz="1600" dirty="0">
                <a:latin typeface="Bahnschrift Light" panose="020B0502040204020203" pitchFamily="34" charset="0"/>
              </a:rPr>
              <a:t>. </a:t>
            </a:r>
            <a:r>
              <a:rPr lang="ro-RO" sz="1600" dirty="0">
                <a:latin typeface="Bahnschrift Light" panose="020B0502040204020203" pitchFamily="34" charset="0"/>
              </a:rPr>
              <a:t>E</a:t>
            </a:r>
            <a:r>
              <a:rPr lang="pt-BR" sz="1600" dirty="0">
                <a:latin typeface="Bahnschrift Light" panose="020B0502040204020203" pitchFamily="34" charset="0"/>
              </a:rPr>
              <a:t>ste</a:t>
            </a:r>
            <a:r>
              <a:rPr lang="ro-RO" sz="1600" dirty="0">
                <a:latin typeface="Bahnschrift Light" panose="020B0502040204020203" pitchFamily="34" charset="0"/>
              </a:rPr>
              <a:t>,</a:t>
            </a:r>
            <a:r>
              <a:rPr lang="pt-BR" sz="1600" dirty="0">
                <a:latin typeface="Bahnschrift Light" panose="020B0502040204020203" pitchFamily="34" charset="0"/>
              </a:rPr>
              <a:t> de obicei</a:t>
            </a:r>
            <a:r>
              <a:rPr lang="ro-RO" sz="1600" dirty="0">
                <a:latin typeface="Bahnschrift Light" panose="020B0502040204020203" pitchFamily="34" charset="0"/>
              </a:rPr>
              <a:t>,</a:t>
            </a:r>
            <a:r>
              <a:rPr lang="pt-BR" sz="1600" dirty="0">
                <a:latin typeface="Bahnschrift Light" panose="020B0502040204020203" pitchFamily="34" charset="0"/>
              </a:rPr>
              <a:t> servită duminica </a:t>
            </a:r>
            <a:r>
              <a:rPr lang="ro-RO" sz="1600" dirty="0">
                <a:latin typeface="Bahnschrift Light" panose="020B0502040204020203" pitchFamily="34" charset="0"/>
              </a:rPr>
              <a:t>în </a:t>
            </a:r>
            <a:r>
              <a:rPr lang="pt-BR" sz="1600" dirty="0">
                <a:latin typeface="Bahnschrift Light" panose="020B0502040204020203" pitchFamily="34" charset="0"/>
              </a:rPr>
              <a:t>barurile animate ale orașului</a:t>
            </a:r>
            <a:r>
              <a:rPr lang="ro-RO" sz="1600" dirty="0">
                <a:latin typeface="Bahnschrift Light" panose="020B0502040204020203" pitchFamily="34" charset="0"/>
              </a:rPr>
              <a:t> și, în </a:t>
            </a:r>
            <a:r>
              <a:rPr lang="en-US" sz="1600" dirty="0">
                <a:latin typeface="Bahnschrift Light" panose="020B0502040204020203" pitchFamily="34" charset="0"/>
              </a:rPr>
              <a:t>mod </a:t>
            </a:r>
            <a:r>
              <a:rPr lang="en-US" sz="1600" dirty="0" err="1">
                <a:latin typeface="Bahnschrift Light" panose="020B0502040204020203" pitchFamily="34" charset="0"/>
              </a:rPr>
              <a:t>tradițional</a:t>
            </a:r>
            <a:r>
              <a:rPr lang="ro-RO" sz="1600" dirty="0">
                <a:latin typeface="Bahnschrift Light" panose="020B0502040204020203" pitchFamily="34" charset="0"/>
              </a:rPr>
              <a:t>,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după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slujbele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religioase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fiind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ro-RO" sz="1600" dirty="0">
                <a:latin typeface="Bahnschrift Light" panose="020B0502040204020203" pitchFamily="34" charset="0"/>
              </a:rPr>
              <a:t>un exemplu </a:t>
            </a:r>
            <a:r>
              <a:rPr lang="en-US" sz="1600" dirty="0">
                <a:latin typeface="Bahnschrift Light" panose="020B0502040204020203" pitchFamily="34" charset="0"/>
              </a:rPr>
              <a:t>al </a:t>
            </a:r>
            <a:r>
              <a:rPr lang="en-US" sz="1600" dirty="0" err="1">
                <a:latin typeface="Bahnschrift Light" panose="020B0502040204020203" pitchFamily="34" charset="0"/>
              </a:rPr>
              <a:t>gastronomiei</a:t>
            </a:r>
            <a:endParaRPr lang="ro-RO" sz="1600" dirty="0">
              <a:latin typeface="Bahnschrift Light" panose="020B0502040204020203" pitchFamily="34" charset="0"/>
            </a:endParaRPr>
          </a:p>
          <a:p>
            <a:r>
              <a:rPr lang="en-US" sz="1600" dirty="0" err="1">
                <a:latin typeface="Bahnschrift Light" panose="020B0502040204020203" pitchFamily="34" charset="0"/>
              </a:rPr>
              <a:t>rustice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spaniol</a:t>
            </a:r>
            <a:r>
              <a:rPr lang="ro-RO" sz="1600" dirty="0">
                <a:latin typeface="Bahnschrift Light" panose="020B0502040204020203" pitchFamily="34" charset="0"/>
              </a:rPr>
              <a:t>e.</a:t>
            </a:r>
          </a:p>
          <a:p>
            <a:endParaRPr lang="ro-RO" sz="1600" dirty="0">
              <a:latin typeface="Bahnschrift Light" panose="020B0502040204020203" pitchFamily="34" charset="0"/>
            </a:endParaRPr>
          </a:p>
          <a:p>
            <a:pPr>
              <a:buNone/>
            </a:pPr>
            <a:r>
              <a:rPr lang="en-US" sz="1600" dirty="0" err="1">
                <a:latin typeface="Bahnschrift Light" panose="020B0502040204020203" pitchFamily="34" charset="0"/>
              </a:rPr>
              <a:t>Ingrediente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tradiționale</a:t>
            </a:r>
            <a:r>
              <a:rPr lang="en-US" sz="1600" dirty="0">
                <a:latin typeface="Bahnschrift Light" panose="020B0502040204020203" pitchFamily="34" charset="0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en-US" sz="1600" dirty="0" err="1">
                <a:latin typeface="Bahnschrift Light" panose="020B0502040204020203" pitchFamily="34" charset="0"/>
              </a:rPr>
              <a:t>Orez</a:t>
            </a:r>
            <a:r>
              <a:rPr lang="en-US" sz="1600" dirty="0">
                <a:latin typeface="Bahnschrift Light" panose="020B0502040204020203" pitchFamily="34" charset="0"/>
              </a:rPr>
              <a:t> – de </a:t>
            </a:r>
            <a:r>
              <a:rPr lang="en-US" sz="1600" dirty="0" err="1">
                <a:latin typeface="Bahnschrift Light" panose="020B0502040204020203" pitchFamily="34" charset="0"/>
              </a:rPr>
              <a:t>obicei</a:t>
            </a:r>
            <a:r>
              <a:rPr lang="en-US" sz="1600" dirty="0">
                <a:latin typeface="Bahnschrift Light" panose="020B0502040204020203" pitchFamily="34" charset="0"/>
              </a:rPr>
              <a:t> un </a:t>
            </a:r>
            <a:r>
              <a:rPr lang="en-US" sz="1600" dirty="0" err="1">
                <a:latin typeface="Bahnschrift Light" panose="020B0502040204020203" pitchFamily="34" charset="0"/>
              </a:rPr>
              <a:t>orez</a:t>
            </a:r>
            <a:r>
              <a:rPr lang="en-US" sz="1600" dirty="0">
                <a:latin typeface="Bahnschrift Light" panose="020B0502040204020203" pitchFamily="34" charset="0"/>
              </a:rPr>
              <a:t> cu bob</a:t>
            </a:r>
            <a:r>
              <a:rPr lang="ro-RO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mediu</a:t>
            </a:r>
            <a:endParaRPr lang="en-US" sz="1600" dirty="0">
              <a:latin typeface="Bahnschrift Light" panose="020B0502040204020203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>
                <a:latin typeface="Bahnschrift Light" panose="020B0502040204020203" pitchFamily="34" charset="0"/>
              </a:rPr>
              <a:t>Carne de </a:t>
            </a:r>
            <a:r>
              <a:rPr lang="en-US" sz="1600" dirty="0" err="1">
                <a:latin typeface="Bahnschrift Light" panose="020B0502040204020203" pitchFamily="34" charset="0"/>
              </a:rPr>
              <a:t>miel</a:t>
            </a:r>
            <a:r>
              <a:rPr lang="en-US" sz="1600" dirty="0">
                <a:latin typeface="Bahnschrift Light" panose="020B0502040204020203" pitchFamily="34" charset="0"/>
              </a:rPr>
              <a:t> – </a:t>
            </a:r>
            <a:r>
              <a:rPr lang="en-US" sz="1600" dirty="0" err="1">
                <a:latin typeface="Bahnschrift Light" panose="020B0502040204020203" pitchFamily="34" charset="0"/>
              </a:rPr>
              <a:t>cotlete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sau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bucăți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mici</a:t>
            </a:r>
            <a:endParaRPr lang="ro-RO" sz="1600" dirty="0">
              <a:latin typeface="Bahnschrift Light" panose="020B0502040204020203" pitchFamily="34" charset="0"/>
            </a:endParaRPr>
          </a:p>
          <a:p>
            <a:r>
              <a:rPr lang="ro-RO" sz="1600" dirty="0">
                <a:latin typeface="Bahnschrift Light" panose="020B0502040204020203" pitchFamily="34" charset="0"/>
              </a:rPr>
              <a:t>3. Legume și condimente</a:t>
            </a:r>
            <a:endParaRPr lang="en-US" sz="1600" dirty="0">
              <a:latin typeface="Bahnschrift Light" panose="020B0502040204020203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" name="Google Shape;286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000" y="1474775"/>
            <a:ext cx="5571600" cy="3133800"/>
          </a:xfrm>
          <a:prstGeom prst="flowChartDelay">
            <a:avLst/>
          </a:prstGeom>
          <a:noFill/>
          <a:ln>
            <a:noFill/>
          </a:ln>
        </p:spPr>
      </p:pic>
      <p:sp>
        <p:nvSpPr>
          <p:cNvPr id="2868" name="Google Shape;2868;p32"/>
          <p:cNvSpPr txBox="1"/>
          <p:nvPr/>
        </p:nvSpPr>
        <p:spPr>
          <a:xfrm>
            <a:off x="1729650" y="386900"/>
            <a:ext cx="4802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B</a:t>
            </a:r>
            <a:r>
              <a:rPr lang="en" sz="27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OLLO MAIMON</a:t>
            </a:r>
            <a:endParaRPr sz="4600" dirty="0">
              <a:solidFill>
                <a:schemeClr val="dk2"/>
              </a:solidFill>
              <a:latin typeface="Satisfy"/>
              <a:ea typeface="Satisfy"/>
              <a:cs typeface="Satisfy"/>
              <a:sym typeface="Satisfy"/>
            </a:endParaRPr>
          </a:p>
        </p:txBody>
      </p:sp>
      <p:pic>
        <p:nvPicPr>
          <p:cNvPr id="2869" name="Google Shape;286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70" name="Google Shape;2870;p32"/>
          <p:cNvCxnSpPr/>
          <p:nvPr/>
        </p:nvCxnSpPr>
        <p:spPr>
          <a:xfrm rot="10800000" flipH="1">
            <a:off x="2740525" y="1263200"/>
            <a:ext cx="2892300" cy="24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Rectangle 1"/>
          <p:cNvSpPr/>
          <p:nvPr/>
        </p:nvSpPr>
        <p:spPr>
          <a:xfrm>
            <a:off x="6030098" y="1262974"/>
            <a:ext cx="24296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 err="1">
                <a:latin typeface="Bahnschrift Light" panose="020B0502040204020203" pitchFamily="34" charset="0"/>
              </a:rPr>
              <a:t>Această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prăjitură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specifică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regiunii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este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asemănătoare</a:t>
            </a:r>
            <a:r>
              <a:rPr lang="en-US" sz="1600" dirty="0">
                <a:latin typeface="Bahnschrift Light" panose="020B0502040204020203" pitchFamily="34" charset="0"/>
              </a:rPr>
              <a:t> cu un </a:t>
            </a:r>
            <a:r>
              <a:rPr lang="en-US" sz="1600" dirty="0" err="1">
                <a:latin typeface="Bahnschrift Light" panose="020B0502040204020203" pitchFamily="34" charset="0"/>
              </a:rPr>
              <a:t>pandișpan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pufos</a:t>
            </a:r>
            <a:r>
              <a:rPr lang="en-US" sz="1600" dirty="0">
                <a:latin typeface="Bahnschrift Light" panose="020B0502040204020203" pitchFamily="34" charset="0"/>
              </a:rPr>
              <a:t>. Este </a:t>
            </a:r>
            <a:r>
              <a:rPr lang="en-US" sz="1600" dirty="0" err="1">
                <a:latin typeface="Bahnschrift Light" panose="020B0502040204020203" pitchFamily="34" charset="0"/>
              </a:rPr>
              <a:t>preparată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în</a:t>
            </a:r>
            <a:r>
              <a:rPr lang="en-US" sz="1600" dirty="0">
                <a:latin typeface="Bahnschrift Light" panose="020B0502040204020203" pitchFamily="34" charset="0"/>
              </a:rPr>
              <a:t> special </a:t>
            </a:r>
            <a:r>
              <a:rPr lang="en-US" sz="1600" dirty="0" err="1">
                <a:latin typeface="Bahnschrift Light" panose="020B0502040204020203" pitchFamily="34" charset="0"/>
              </a:rPr>
              <a:t>pentru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sărbători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evenimente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fiind</a:t>
            </a:r>
            <a:r>
              <a:rPr lang="en-US" sz="1600" dirty="0">
                <a:latin typeface="Bahnschrift Light" panose="020B0502040204020203" pitchFamily="34" charset="0"/>
              </a:rPr>
              <a:t> un desert </a:t>
            </a:r>
            <a:r>
              <a:rPr lang="en-US" sz="1600" dirty="0" err="1">
                <a:latin typeface="Bahnschrift Light" panose="020B0502040204020203" pitchFamily="34" charset="0"/>
              </a:rPr>
              <a:t>ușor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aromat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decorat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adesea</a:t>
            </a:r>
            <a:r>
              <a:rPr lang="en-US" sz="1600" dirty="0">
                <a:latin typeface="Bahnschrift Light" panose="020B0502040204020203" pitchFamily="34" charset="0"/>
              </a:rPr>
              <a:t> cu </a:t>
            </a:r>
            <a:r>
              <a:rPr lang="en-US" sz="1600" dirty="0" err="1">
                <a:latin typeface="Bahnschrift Light" panose="020B0502040204020203" pitchFamily="34" charset="0"/>
              </a:rPr>
              <a:t>zahăr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pudră</a:t>
            </a:r>
            <a:r>
              <a:rPr lang="en-US" sz="1600" dirty="0">
                <a:latin typeface="Bahnschrift Light" panose="020B0502040204020203" pitchFamily="34" charset="0"/>
              </a:rPr>
              <a:t>.</a:t>
            </a:r>
            <a:r>
              <a:rPr lang="ro-RO" sz="1600" dirty="0">
                <a:latin typeface="Bahnschrift Light" panose="020B0502040204020203" pitchFamily="34" charset="0"/>
              </a:rPr>
              <a:t> Își găsește originile în bucătăria evreiască.</a:t>
            </a:r>
            <a:endParaRPr lang="en-US" sz="1600" dirty="0">
              <a:latin typeface="Bahnschrift Light" panose="020B0502040204020203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5" name="Google Shape;2875;p33"/>
          <p:cNvPicPr preferRelativeResize="0"/>
          <p:nvPr/>
        </p:nvPicPr>
        <p:blipFill rotWithShape="1">
          <a:blip r:embed="rId3">
            <a:alphaModFix/>
          </a:blip>
          <a:srcRect l="7488" t="6803" r="961" b="-130"/>
          <a:stretch/>
        </p:blipFill>
        <p:spPr>
          <a:xfrm>
            <a:off x="511675" y="534300"/>
            <a:ext cx="6033000" cy="4074900"/>
          </a:xfrm>
          <a:prstGeom prst="diagStripe">
            <a:avLst>
              <a:gd name="adj" fmla="val 50000"/>
            </a:avLst>
          </a:prstGeom>
          <a:noFill/>
          <a:ln>
            <a:noFill/>
          </a:ln>
        </p:spPr>
      </p:pic>
      <p:pic>
        <p:nvPicPr>
          <p:cNvPr id="2876" name="Google Shape;2876;p33"/>
          <p:cNvPicPr preferRelativeResize="0"/>
          <p:nvPr/>
        </p:nvPicPr>
        <p:blipFill rotWithShape="1">
          <a:blip r:embed="rId3">
            <a:alphaModFix/>
          </a:blip>
          <a:srcRect l="33498" t="34418" r="16977" b="15504"/>
          <a:stretch/>
        </p:blipFill>
        <p:spPr>
          <a:xfrm flipH="1">
            <a:off x="4392374" y="1593875"/>
            <a:ext cx="4239600" cy="3014700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2877" name="Google Shape;2877;p33"/>
          <p:cNvSpPr txBox="1"/>
          <p:nvPr/>
        </p:nvSpPr>
        <p:spPr>
          <a:xfrm>
            <a:off x="5678325" y="539500"/>
            <a:ext cx="2628900" cy="14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L</a:t>
            </a:r>
            <a:r>
              <a:rPr lang="en" sz="27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INTE DE</a:t>
            </a:r>
            <a:endParaRPr sz="2700" dirty="0">
              <a:solidFill>
                <a:schemeClr val="lt1"/>
              </a:solidFill>
              <a:latin typeface="Nunito Sans Black"/>
              <a:ea typeface="Nunito Sans Black"/>
              <a:cs typeface="Nunito Sans Black"/>
              <a:sym typeface="Nunito Sans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ARMU</a:t>
            </a:r>
            <a:r>
              <a:rPr lang="en" sz="2700" dirty="0">
                <a:solidFill>
                  <a:schemeClr val="lt1"/>
                </a:solidFill>
                <a:highlight>
                  <a:schemeClr val="accent6"/>
                </a:highlight>
                <a:latin typeface="Nunito Sans Black"/>
                <a:ea typeface="Nunito Sans Black"/>
                <a:cs typeface="Nunito Sans Black"/>
                <a:sym typeface="Nunito Sans Black"/>
              </a:rPr>
              <a:t>Ñ</a:t>
            </a:r>
            <a:r>
              <a:rPr lang="en" sz="27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A</a:t>
            </a:r>
            <a:endParaRPr sz="4600" dirty="0">
              <a:solidFill>
                <a:schemeClr val="dk2"/>
              </a:solidFill>
              <a:latin typeface="Satisfy"/>
              <a:ea typeface="Satisfy"/>
              <a:cs typeface="Satisfy"/>
              <a:sym typeface="Satisfy"/>
            </a:endParaRPr>
          </a:p>
        </p:txBody>
      </p:sp>
      <p:pic>
        <p:nvPicPr>
          <p:cNvPr id="2878" name="Google Shape;287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9" name="Google Shape;2879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80" name="Google Shape;2880;p33"/>
          <p:cNvCxnSpPr/>
          <p:nvPr/>
        </p:nvCxnSpPr>
        <p:spPr>
          <a:xfrm rot="10800000" flipH="1">
            <a:off x="6620925" y="1377025"/>
            <a:ext cx="1629300" cy="132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Rectangle 1"/>
          <p:cNvSpPr/>
          <p:nvPr/>
        </p:nvSpPr>
        <p:spPr>
          <a:xfrm>
            <a:off x="2034717" y="3390117"/>
            <a:ext cx="29869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>
                <a:latin typeface="Bahnschrift Light" panose="020B0502040204020203" pitchFamily="34" charset="0"/>
              </a:rPr>
              <a:t>Acestea sunt </a:t>
            </a:r>
            <a:r>
              <a:rPr lang="en-US" dirty="0" err="1">
                <a:latin typeface="Bahnschrift Light" panose="020B0502040204020203" pitchFamily="34" charset="0"/>
              </a:rPr>
              <a:t>unul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dintre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tradițional</a:t>
            </a:r>
            <a:r>
              <a:rPr lang="ro-RO" dirty="0">
                <a:latin typeface="Bahnschrift Light" panose="020B0502040204020203" pitchFamily="34" charset="0"/>
              </a:rPr>
              <a:t>ele</a:t>
            </a:r>
            <a:r>
              <a:rPr lang="en-US" dirty="0">
                <a:latin typeface="Bahnschrift Light" panose="020B0502040204020203" pitchFamily="34" charset="0"/>
              </a:rPr>
              <a:t> preparate din </a:t>
            </a:r>
            <a:r>
              <a:rPr lang="en-US" dirty="0" err="1">
                <a:latin typeface="Bahnschrift Light" panose="020B0502040204020203" pitchFamily="34" charset="0"/>
              </a:rPr>
              <a:t>bucătăria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castiliană</a:t>
            </a:r>
            <a:r>
              <a:rPr lang="en-US" dirty="0">
                <a:latin typeface="Bahnschrift Light" panose="020B0502040204020203" pitchFamily="34" charset="0"/>
              </a:rPr>
              <a:t>, </a:t>
            </a:r>
            <a:r>
              <a:rPr lang="en-US" dirty="0" err="1">
                <a:latin typeface="Bahnschrift Light" panose="020B0502040204020203" pitchFamily="34" charset="0"/>
              </a:rPr>
              <a:t>gătit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adesea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în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zilele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reci</a:t>
            </a:r>
            <a:r>
              <a:rPr lang="en-US" dirty="0">
                <a:latin typeface="Bahnschrift Light" panose="020B0502040204020203" pitchFamily="34" charset="0"/>
              </a:rPr>
              <a:t> de </a:t>
            </a:r>
            <a:r>
              <a:rPr lang="en-US" dirty="0" err="1">
                <a:latin typeface="Bahnschrift Light" panose="020B0502040204020203" pitchFamily="34" charset="0"/>
              </a:rPr>
              <a:t>iarnă</a:t>
            </a:r>
            <a:r>
              <a:rPr lang="en-US" dirty="0"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1EF8C1-6122-656D-7C8A-DBE1202044BD}"/>
              </a:ext>
            </a:extLst>
          </p:cNvPr>
          <p:cNvSpPr txBox="1"/>
          <p:nvPr/>
        </p:nvSpPr>
        <p:spPr>
          <a:xfrm>
            <a:off x="4184867" y="1906222"/>
            <a:ext cx="29869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Bahnschrift Light" panose="020B0502040204020203" pitchFamily="34" charset="0"/>
              </a:rPr>
              <a:t>Cultivată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în</a:t>
            </a:r>
            <a:r>
              <a:rPr lang="en-US" dirty="0">
                <a:latin typeface="Bahnschrift Light" panose="020B0502040204020203" pitchFamily="34" charset="0"/>
              </a:rPr>
              <a:t> zona </a:t>
            </a:r>
            <a:r>
              <a:rPr lang="en-US" dirty="0" err="1">
                <a:latin typeface="Bahnschrift Light" panose="020B0502040204020203" pitchFamily="34" charset="0"/>
              </a:rPr>
              <a:t>Armuña</a:t>
            </a:r>
            <a:r>
              <a:rPr lang="en-US" dirty="0">
                <a:latin typeface="Bahnschrift Light" panose="020B0502040204020203" pitchFamily="34" charset="0"/>
              </a:rPr>
              <a:t> din Salamanca, </a:t>
            </a:r>
            <a:r>
              <a:rPr lang="en-US" dirty="0" err="1">
                <a:latin typeface="Bahnschrift Light" panose="020B0502040204020203" pitchFamily="34" charset="0"/>
              </a:rPr>
              <a:t>această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varietate</a:t>
            </a:r>
            <a:r>
              <a:rPr lang="en-US" dirty="0">
                <a:latin typeface="Bahnschrift Light" panose="020B0502040204020203" pitchFamily="34" charset="0"/>
              </a:rPr>
              <a:t> de </a:t>
            </a:r>
            <a:r>
              <a:rPr lang="en-US" dirty="0" err="1">
                <a:latin typeface="Bahnschrift Light" panose="020B0502040204020203" pitchFamily="34" charset="0"/>
              </a:rPr>
              <a:t>linte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este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apreciată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pentru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gustul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său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delicat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și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textura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fină</a:t>
            </a:r>
            <a:r>
              <a:rPr lang="en-US" dirty="0">
                <a:latin typeface="Bahnschrift Light" panose="020B0502040204020203" pitchFamily="34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07EAB4-5EC7-C4F5-A965-7E9D62C1D958}"/>
              </a:ext>
            </a:extLst>
          </p:cNvPr>
          <p:cNvSpPr txBox="1"/>
          <p:nvPr/>
        </p:nvSpPr>
        <p:spPr>
          <a:xfrm>
            <a:off x="3325250" y="2866272"/>
            <a:ext cx="31709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Bahnschrift Light" panose="020B0502040204020203" pitchFamily="34" charset="0"/>
              </a:rPr>
              <a:t>Este </a:t>
            </a:r>
            <a:r>
              <a:rPr lang="en-US" dirty="0" err="1">
                <a:latin typeface="Bahnschrift Light" panose="020B0502040204020203" pitchFamily="34" charset="0"/>
              </a:rPr>
              <a:t>baza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multor</a:t>
            </a:r>
            <a:r>
              <a:rPr lang="en-US" dirty="0">
                <a:latin typeface="Bahnschrift Light" panose="020B0502040204020203" pitchFamily="34" charset="0"/>
              </a:rPr>
              <a:t> supe </a:t>
            </a:r>
            <a:r>
              <a:rPr lang="en-US" dirty="0" err="1">
                <a:latin typeface="Bahnschrift Light" panose="020B0502040204020203" pitchFamily="34" charset="0"/>
              </a:rPr>
              <a:t>și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tocănițe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tradiționale</a:t>
            </a:r>
            <a:r>
              <a:rPr lang="en-US" dirty="0">
                <a:latin typeface="Bahnschrift Light" panose="020B0502040204020203" pitchFamily="34" charset="0"/>
              </a:rPr>
              <a:t>.</a:t>
            </a:r>
            <a:r>
              <a:rPr lang="ro-RO" dirty="0">
                <a:latin typeface="Bahnschrift Light" panose="020B0502040204020203" pitchFamily="34" charset="0"/>
              </a:rPr>
              <a:t> </a:t>
            </a:r>
            <a:endParaRPr lang="en-US" dirty="0">
              <a:latin typeface="Bahnschrift Light" panose="020B0502040204020203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5" name="Google Shape;2885;p34"/>
          <p:cNvSpPr txBox="1">
            <a:spLocks noGrp="1"/>
          </p:cNvSpPr>
          <p:nvPr>
            <p:ph type="title"/>
          </p:nvPr>
        </p:nvSpPr>
        <p:spPr>
          <a:xfrm>
            <a:off x="1328150" y="898175"/>
            <a:ext cx="2538900" cy="89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H</a:t>
            </a:r>
            <a:r>
              <a:rPr lang="en" sz="2700" dirty="0">
                <a:latin typeface="Nunito Sans Black"/>
                <a:ea typeface="Nunito Sans Black"/>
                <a:cs typeface="Nunito Sans Black"/>
                <a:sym typeface="Nunito Sans Black"/>
              </a:rPr>
              <a:t>ORNAZO</a:t>
            </a:r>
            <a:endParaRPr sz="4700" dirty="0"/>
          </a:p>
        </p:txBody>
      </p:sp>
      <p:cxnSp>
        <p:nvCxnSpPr>
          <p:cNvPr id="2886" name="Google Shape;2886;p34"/>
          <p:cNvCxnSpPr/>
          <p:nvPr/>
        </p:nvCxnSpPr>
        <p:spPr>
          <a:xfrm rot="10800000" flipH="1">
            <a:off x="1885800" y="1718419"/>
            <a:ext cx="1857900" cy="132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887" name="Google Shape;2887;p34"/>
          <p:cNvPicPr preferRelativeResize="0"/>
          <p:nvPr/>
        </p:nvPicPr>
        <p:blipFill rotWithShape="1">
          <a:blip r:embed="rId3">
            <a:alphaModFix/>
          </a:blip>
          <a:srcRect l="5051" t="8132" b="7414"/>
          <a:stretch/>
        </p:blipFill>
        <p:spPr>
          <a:xfrm>
            <a:off x="5236650" y="698575"/>
            <a:ext cx="2810476" cy="3746349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888" name="Google Shape;2888;p34" title="emplatado-principal-del-hornazo.jpg"/>
          <p:cNvPicPr preferRelativeResize="0"/>
          <p:nvPr/>
        </p:nvPicPr>
        <p:blipFill rotWithShape="1">
          <a:blip r:embed="rId4">
            <a:alphaModFix/>
          </a:blip>
          <a:srcRect l="24991" r="24996"/>
          <a:stretch/>
        </p:blipFill>
        <p:spPr>
          <a:xfrm>
            <a:off x="5236648" y="698575"/>
            <a:ext cx="2810472" cy="374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9" name="Google Shape;288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0" name="Google Shape;2890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096874" y="1796675"/>
            <a:ext cx="35734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Bahnschrift Light" panose="020B0502040204020203" pitchFamily="34" charset="0"/>
              </a:rPr>
              <a:t>Hornazo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este</a:t>
            </a:r>
            <a:r>
              <a:rPr lang="en-US" sz="1600" dirty="0">
                <a:latin typeface="Bahnschrift Light" panose="020B0502040204020203" pitchFamily="34" charset="0"/>
              </a:rPr>
              <a:t> o </a:t>
            </a:r>
            <a:r>
              <a:rPr lang="en-US" sz="1600" dirty="0" err="1">
                <a:latin typeface="Bahnschrift Light" panose="020B0502040204020203" pitchFamily="34" charset="0"/>
              </a:rPr>
              <a:t>plăcintă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sărată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umplută</a:t>
            </a:r>
            <a:r>
              <a:rPr lang="en-US" sz="1600" dirty="0">
                <a:latin typeface="Bahnschrift Light" panose="020B0502040204020203" pitchFamily="34" charset="0"/>
              </a:rPr>
              <a:t> cu </a:t>
            </a:r>
            <a:r>
              <a:rPr lang="en-US" sz="1600" dirty="0" err="1">
                <a:latin typeface="Bahnschrift Light" panose="020B0502040204020203" pitchFamily="34" charset="0"/>
              </a:rPr>
              <a:t>ou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fiert</a:t>
            </a:r>
            <a:r>
              <a:rPr lang="en-US" sz="1600" dirty="0">
                <a:latin typeface="Bahnschrift Light" panose="020B0502040204020203" pitchFamily="34" charset="0"/>
              </a:rPr>
              <a:t>, chorizo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alte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tipuri</a:t>
            </a:r>
            <a:r>
              <a:rPr lang="en-US" sz="1600" dirty="0">
                <a:latin typeface="Bahnschrift Light" panose="020B0502040204020203" pitchFamily="34" charset="0"/>
              </a:rPr>
              <a:t> de carne. Se </a:t>
            </a:r>
            <a:r>
              <a:rPr lang="en-US" sz="1600" dirty="0" err="1">
                <a:latin typeface="Bahnschrift Light" panose="020B0502040204020203" pitchFamily="34" charset="0"/>
              </a:rPr>
              <a:t>servește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în</a:t>
            </a:r>
            <a:r>
              <a:rPr lang="en-US" sz="1600" dirty="0">
                <a:latin typeface="Bahnschrift Light" panose="020B0502040204020203" pitchFamily="34" charset="0"/>
              </a:rPr>
              <a:t> special de </a:t>
            </a:r>
            <a:r>
              <a:rPr lang="en-US" sz="1600" dirty="0" err="1">
                <a:latin typeface="Bahnschrift Light" panose="020B0502040204020203" pitchFamily="34" charset="0"/>
              </a:rPr>
              <a:t>Paște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reflectă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obiceiul</a:t>
            </a:r>
            <a:r>
              <a:rPr lang="en-US" sz="1600" dirty="0">
                <a:latin typeface="Bahnschrift Light" panose="020B0502040204020203" pitchFamily="34" charset="0"/>
              </a:rPr>
              <a:t> de a </a:t>
            </a:r>
            <a:r>
              <a:rPr lang="en-US" sz="1600" dirty="0" err="1">
                <a:latin typeface="Bahnschrift Light" panose="020B0502040204020203" pitchFamily="34" charset="0"/>
              </a:rPr>
              <a:t>celebra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sfârșitul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postului</a:t>
            </a:r>
            <a:r>
              <a:rPr lang="en-US" sz="1600" dirty="0">
                <a:latin typeface="Bahnschrift Light" panose="020B0502040204020203" pitchFamily="34" charset="0"/>
              </a:rPr>
              <a:t> cu </a:t>
            </a:r>
            <a:r>
              <a:rPr lang="en-US" sz="1600" dirty="0" err="1">
                <a:latin typeface="Bahnschrift Light" panose="020B0502040204020203" pitchFamily="34" charset="0"/>
              </a:rPr>
              <a:t>mâncăruri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bogate</a:t>
            </a:r>
            <a:r>
              <a:rPr lang="en-US" sz="1600" dirty="0">
                <a:latin typeface="Bahnschrift Light" panose="020B0502040204020203" pitchFamily="34" charset="0"/>
              </a:rPr>
              <a:t>. Este </a:t>
            </a:r>
            <a:r>
              <a:rPr lang="en-US" sz="1600" dirty="0" err="1">
                <a:latin typeface="Bahnschrift Light" panose="020B0502040204020203" pitchFamily="34" charset="0"/>
              </a:rPr>
              <a:t>gustos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foarte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sățios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reprezintă</a:t>
            </a:r>
            <a:r>
              <a:rPr lang="en-US" sz="1600" dirty="0">
                <a:latin typeface="Bahnschrift Light" panose="020B0502040204020203" pitchFamily="34" charset="0"/>
              </a:rPr>
              <a:t> un </a:t>
            </a:r>
            <a:r>
              <a:rPr lang="en-US" sz="1600" dirty="0" err="1">
                <a:latin typeface="Bahnschrift Light" panose="020B0502040204020203" pitchFamily="34" charset="0"/>
              </a:rPr>
              <a:t>simbol</a:t>
            </a:r>
            <a:r>
              <a:rPr lang="en-US" sz="1600" dirty="0">
                <a:latin typeface="Bahnschrift Light" panose="020B0502040204020203" pitchFamily="34" charset="0"/>
              </a:rPr>
              <a:t> al auto-</a:t>
            </a:r>
            <a:r>
              <a:rPr lang="en-US" sz="1600" dirty="0" err="1">
                <a:latin typeface="Bahnschrift Light" panose="020B0502040204020203" pitchFamily="34" charset="0"/>
              </a:rPr>
              <a:t>suficienței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culinare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tradiționale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castiliene</a:t>
            </a:r>
            <a:r>
              <a:rPr lang="en-US" sz="1600" dirty="0">
                <a:latin typeface="Bahnschrift Light" panose="020B0502040204020203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5" name="Google Shape;2895;p35"/>
          <p:cNvSpPr/>
          <p:nvPr/>
        </p:nvSpPr>
        <p:spPr>
          <a:xfrm>
            <a:off x="4411400" y="1601856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96" name="Google Shape;289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125" y="898175"/>
            <a:ext cx="3732426" cy="3732426"/>
          </a:xfrm>
          <a:prstGeom prst="flowChartDocument">
            <a:avLst/>
          </a:prstGeom>
          <a:noFill/>
          <a:ln>
            <a:noFill/>
          </a:ln>
        </p:spPr>
      </p:pic>
      <p:sp>
        <p:nvSpPr>
          <p:cNvPr id="2897" name="Google Shape;2897;p35"/>
          <p:cNvSpPr/>
          <p:nvPr/>
        </p:nvSpPr>
        <p:spPr>
          <a:xfrm>
            <a:off x="4411400" y="2507462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8" name="Google Shape;2898;p35"/>
          <p:cNvSpPr/>
          <p:nvPr/>
        </p:nvSpPr>
        <p:spPr>
          <a:xfrm>
            <a:off x="4443672" y="3458106"/>
            <a:ext cx="572700" cy="572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9" name="Google Shape;2899;p35"/>
          <p:cNvSpPr txBox="1"/>
          <p:nvPr/>
        </p:nvSpPr>
        <p:spPr>
          <a:xfrm>
            <a:off x="4411400" y="539500"/>
            <a:ext cx="42054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B</a:t>
            </a:r>
            <a:r>
              <a:rPr lang="en" sz="27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RÂNZĂ DE CAPRĂ</a:t>
            </a:r>
            <a:endParaRPr sz="2100" dirty="0"/>
          </a:p>
        </p:txBody>
      </p:sp>
      <p:pic>
        <p:nvPicPr>
          <p:cNvPr id="2900" name="Google Shape;290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1" name="Google Shape;290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02" name="Google Shape;2902;p35"/>
          <p:cNvCxnSpPr/>
          <p:nvPr/>
        </p:nvCxnSpPr>
        <p:spPr>
          <a:xfrm rot="10800000" flipH="1">
            <a:off x="4878575" y="1399819"/>
            <a:ext cx="3291900" cy="1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Rectangle 1"/>
          <p:cNvSpPr/>
          <p:nvPr/>
        </p:nvSpPr>
        <p:spPr>
          <a:xfrm>
            <a:off x="5088300" y="1546367"/>
            <a:ext cx="32919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Bahnschrift Light" panose="020B0502040204020203" pitchFamily="34" charset="0"/>
              </a:rPr>
              <a:t>Brânza</a:t>
            </a:r>
            <a:r>
              <a:rPr lang="en-US" sz="1600" dirty="0">
                <a:latin typeface="Bahnschrift Light" panose="020B0502040204020203" pitchFamily="34" charset="0"/>
              </a:rPr>
              <a:t> de </a:t>
            </a:r>
            <a:r>
              <a:rPr lang="en-US" sz="1600" dirty="0" err="1">
                <a:latin typeface="Bahnschrift Light" panose="020B0502040204020203" pitchFamily="34" charset="0"/>
              </a:rPr>
              <a:t>capră</a:t>
            </a:r>
            <a:r>
              <a:rPr lang="en-US" sz="1600" dirty="0">
                <a:latin typeface="Bahnschrift Light" panose="020B0502040204020203" pitchFamily="34" charset="0"/>
              </a:rPr>
              <a:t> din Salamanca </a:t>
            </a:r>
            <a:r>
              <a:rPr lang="en-US" sz="1600" dirty="0" err="1">
                <a:latin typeface="Bahnschrift Light" panose="020B0502040204020203" pitchFamily="34" charset="0"/>
              </a:rPr>
              <a:t>este</a:t>
            </a:r>
            <a:r>
              <a:rPr lang="en-US" sz="1600" dirty="0">
                <a:latin typeface="Bahnschrift Light" panose="020B0502040204020203" pitchFamily="34" charset="0"/>
              </a:rPr>
              <a:t> un </a:t>
            </a:r>
            <a:r>
              <a:rPr lang="en-US" sz="1600" dirty="0" err="1">
                <a:latin typeface="Bahnschrift Light" panose="020B0502040204020203" pitchFamily="34" charset="0"/>
              </a:rPr>
              <a:t>produs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artizanal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obținut</a:t>
            </a:r>
            <a:r>
              <a:rPr lang="en-US" sz="1600" dirty="0">
                <a:latin typeface="Bahnschrift Light" panose="020B0502040204020203" pitchFamily="34" charset="0"/>
              </a:rPr>
              <a:t> din </a:t>
            </a:r>
            <a:r>
              <a:rPr lang="en-US" sz="1600" dirty="0" err="1">
                <a:latin typeface="Bahnschrift Light" panose="020B0502040204020203" pitchFamily="34" charset="0"/>
              </a:rPr>
              <a:t>lapte</a:t>
            </a:r>
            <a:r>
              <a:rPr lang="en-US" sz="1600" dirty="0">
                <a:latin typeface="Bahnschrift Light" panose="020B0502040204020203" pitchFamily="34" charset="0"/>
              </a:rPr>
              <a:t> crud </a:t>
            </a:r>
            <a:r>
              <a:rPr lang="en-US" sz="1600" dirty="0" err="1">
                <a:latin typeface="Bahnschrift Light" panose="020B0502040204020203" pitchFamily="34" charset="0"/>
              </a:rPr>
              <a:t>sau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pasteurizat</a:t>
            </a:r>
            <a:r>
              <a:rPr lang="en-US" sz="1600" dirty="0">
                <a:latin typeface="Bahnschrift Light" panose="020B0502040204020203" pitchFamily="34" charset="0"/>
              </a:rPr>
              <a:t> de </a:t>
            </a:r>
            <a:r>
              <a:rPr lang="en-US" sz="1600" dirty="0" err="1">
                <a:latin typeface="Bahnschrift Light" panose="020B0502040204020203" pitchFamily="34" charset="0"/>
              </a:rPr>
              <a:t>capră</a:t>
            </a:r>
            <a:r>
              <a:rPr lang="en-US" sz="1600" dirty="0">
                <a:latin typeface="Bahnschrift Light" panose="020B0502040204020203" pitchFamily="34" charset="0"/>
              </a:rPr>
              <a:t>, </a:t>
            </a:r>
            <a:r>
              <a:rPr lang="en-US" sz="1600" dirty="0" err="1">
                <a:latin typeface="Bahnschrift Light" panose="020B0502040204020203" pitchFamily="34" charset="0"/>
              </a:rPr>
              <a:t>provenit</a:t>
            </a:r>
            <a:r>
              <a:rPr lang="en-US" sz="1600" dirty="0">
                <a:latin typeface="Bahnschrift Light" panose="020B0502040204020203" pitchFamily="34" charset="0"/>
              </a:rPr>
              <a:t> din rase locale (precum </a:t>
            </a:r>
            <a:r>
              <a:rPr lang="en-US" sz="1600" dirty="0" err="1">
                <a:latin typeface="Bahnschrift Light" panose="020B0502040204020203" pitchFamily="34" charset="0"/>
              </a:rPr>
              <a:t>Verata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sau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Murciano-Granadina</a:t>
            </a:r>
            <a:r>
              <a:rPr lang="en-US" sz="1600" dirty="0">
                <a:latin typeface="Bahnschrift Light" panose="020B0502040204020203" pitchFamily="34" charset="0"/>
              </a:rPr>
              <a:t>). </a:t>
            </a:r>
            <a:r>
              <a:rPr lang="en-US" sz="1600" dirty="0" err="1">
                <a:latin typeface="Bahnschrift Light" panose="020B0502040204020203" pitchFamily="34" charset="0"/>
              </a:rPr>
              <a:t>În</a:t>
            </a:r>
            <a:r>
              <a:rPr lang="en-US" sz="1600" dirty="0">
                <a:latin typeface="Bahnschrift Light" panose="020B0502040204020203" pitchFamily="34" charset="0"/>
              </a:rPr>
              <a:t> Salamanca, </a:t>
            </a:r>
            <a:r>
              <a:rPr lang="en-US" sz="1600" dirty="0" err="1">
                <a:latin typeface="Bahnschrift Light" panose="020B0502040204020203" pitchFamily="34" charset="0"/>
              </a:rPr>
              <a:t>brânza</a:t>
            </a:r>
            <a:r>
              <a:rPr lang="en-US" sz="1600" dirty="0">
                <a:latin typeface="Bahnschrift Light" panose="020B0502040204020203" pitchFamily="34" charset="0"/>
              </a:rPr>
              <a:t> de </a:t>
            </a:r>
            <a:r>
              <a:rPr lang="en-US" sz="1600" dirty="0" err="1">
                <a:latin typeface="Bahnschrift Light" panose="020B0502040204020203" pitchFamily="34" charset="0"/>
              </a:rPr>
              <a:t>capră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este</a:t>
            </a:r>
            <a:r>
              <a:rPr lang="ro-RO" sz="1600" dirty="0">
                <a:latin typeface="Bahnschrift Light" panose="020B0502040204020203" pitchFamily="34" charset="0"/>
              </a:rPr>
              <a:t>, de obicei, </a:t>
            </a:r>
            <a:r>
              <a:rPr lang="en-US" sz="1600" dirty="0" err="1">
                <a:latin typeface="Bahnschrift Light" panose="020B0502040204020203" pitchFamily="34" charset="0"/>
              </a:rPr>
              <a:t>maturată</a:t>
            </a:r>
            <a:r>
              <a:rPr lang="en-US" sz="1600" dirty="0">
                <a:latin typeface="Bahnschrift Light" panose="020B0502040204020203" pitchFamily="34" charset="0"/>
              </a:rPr>
              <a:t> cu </a:t>
            </a:r>
            <a:r>
              <a:rPr lang="en-US" sz="1600" dirty="0" err="1">
                <a:latin typeface="Bahnschrift Light" panose="020B0502040204020203" pitchFamily="34" charset="0"/>
              </a:rPr>
              <a:t>ierburi</a:t>
            </a:r>
            <a:r>
              <a:rPr lang="en-US" sz="1600" dirty="0">
                <a:latin typeface="Bahnschrift Light" panose="020B0502040204020203" pitchFamily="34" charset="0"/>
              </a:rPr>
              <a:t> precum </a:t>
            </a:r>
            <a:r>
              <a:rPr lang="en-US" sz="1600" dirty="0" err="1">
                <a:latin typeface="Bahnschrift Light" panose="020B0502040204020203" pitchFamily="34" charset="0"/>
              </a:rPr>
              <a:t>cimbrul</a:t>
            </a:r>
            <a:r>
              <a:rPr lang="en-US" sz="1600" dirty="0">
                <a:latin typeface="Bahnschrift Light" panose="020B0502040204020203" pitchFamily="34" charset="0"/>
              </a:rPr>
              <a:t>. Are o </a:t>
            </a:r>
            <a:r>
              <a:rPr lang="en-US" sz="1600" dirty="0" err="1">
                <a:latin typeface="Bahnschrift Light" panose="020B0502040204020203" pitchFamily="34" charset="0"/>
              </a:rPr>
              <a:t>aromă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intensă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și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este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adesea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servită</a:t>
            </a:r>
            <a:r>
              <a:rPr lang="en-US" sz="1600" dirty="0">
                <a:latin typeface="Bahnschrift Light" panose="020B0502040204020203" pitchFamily="34" charset="0"/>
              </a:rPr>
              <a:t> ca </a:t>
            </a:r>
            <a:r>
              <a:rPr lang="en-US" sz="1600" dirty="0" err="1">
                <a:latin typeface="Bahnschrift Light" panose="020B0502040204020203" pitchFamily="34" charset="0"/>
              </a:rPr>
              <a:t>aperitiv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sau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în</a:t>
            </a:r>
            <a:r>
              <a:rPr lang="en-US" sz="1600" dirty="0">
                <a:latin typeface="Bahnschrift Light" panose="020B0502040204020203" pitchFamily="34" charset="0"/>
              </a:rPr>
              <a:t> </a:t>
            </a:r>
            <a:r>
              <a:rPr lang="en-US" sz="1600" dirty="0" err="1">
                <a:latin typeface="Bahnschrift Light" panose="020B0502040204020203" pitchFamily="34" charset="0"/>
              </a:rPr>
              <a:t>combinații</a:t>
            </a:r>
            <a:r>
              <a:rPr lang="en-US" sz="1600" dirty="0">
                <a:latin typeface="Bahnschrift Light" panose="020B0502040204020203" pitchFamily="34" charset="0"/>
              </a:rPr>
              <a:t> cu </a:t>
            </a:r>
            <a:r>
              <a:rPr lang="en-US" sz="1600" dirty="0" err="1">
                <a:latin typeface="Bahnschrift Light" panose="020B0502040204020203" pitchFamily="34" charset="0"/>
              </a:rPr>
              <a:t>vinuri</a:t>
            </a:r>
            <a:r>
              <a:rPr lang="en-US" sz="1600" dirty="0">
                <a:latin typeface="Bahnschrift Light" panose="020B0502040204020203" pitchFamily="34" charset="0"/>
              </a:rPr>
              <a:t> locale.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7" name="Google Shape;290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9346" y="537212"/>
            <a:ext cx="4069075" cy="4069075"/>
          </a:xfrm>
          <a:prstGeom prst="flowChartInputOutput">
            <a:avLst/>
          </a:prstGeom>
          <a:noFill/>
          <a:ln>
            <a:noFill/>
          </a:ln>
        </p:spPr>
      </p:pic>
      <p:sp>
        <p:nvSpPr>
          <p:cNvPr id="2908" name="Google Shape;2908;p36"/>
          <p:cNvSpPr txBox="1"/>
          <p:nvPr/>
        </p:nvSpPr>
        <p:spPr>
          <a:xfrm>
            <a:off x="713225" y="898175"/>
            <a:ext cx="27312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dk2"/>
                </a:solidFill>
                <a:latin typeface="Satisfy"/>
                <a:ea typeface="Satisfy"/>
                <a:cs typeface="Satisfy"/>
                <a:sym typeface="Satisfy"/>
              </a:rPr>
              <a:t>P</a:t>
            </a:r>
            <a:r>
              <a:rPr lang="en" sz="2700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ORC IBERIC</a:t>
            </a:r>
            <a:endParaRPr sz="2100" dirty="0"/>
          </a:p>
        </p:txBody>
      </p:sp>
      <p:pic>
        <p:nvPicPr>
          <p:cNvPr id="2909" name="Google Shape;290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125" y="539500"/>
            <a:ext cx="1143275" cy="35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0" name="Google Shape;2910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3600" y="539500"/>
            <a:ext cx="473200" cy="4846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11" name="Google Shape;2911;p36"/>
          <p:cNvCxnSpPr/>
          <p:nvPr/>
        </p:nvCxnSpPr>
        <p:spPr>
          <a:xfrm rot="10800000" flipH="1">
            <a:off x="1123375" y="1752594"/>
            <a:ext cx="2222100" cy="1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Rectangle 1"/>
          <p:cNvSpPr/>
          <p:nvPr/>
        </p:nvSpPr>
        <p:spPr>
          <a:xfrm>
            <a:off x="873918" y="1913975"/>
            <a:ext cx="199855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Bahnschrift Light" panose="020B0502040204020203" pitchFamily="34" charset="0"/>
              </a:rPr>
              <a:t>Crescut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în</a:t>
            </a:r>
            <a:r>
              <a:rPr lang="en-US" dirty="0">
                <a:latin typeface="Bahnschrift Light" panose="020B0502040204020203" pitchFamily="34" charset="0"/>
              </a:rPr>
              <a:t> mod </a:t>
            </a:r>
            <a:r>
              <a:rPr lang="en-US" dirty="0" err="1">
                <a:latin typeface="Bahnschrift Light" panose="020B0502040204020203" pitchFamily="34" charset="0"/>
              </a:rPr>
              <a:t>tradițional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în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pădurile</a:t>
            </a:r>
            <a:r>
              <a:rPr lang="en-US" dirty="0">
                <a:latin typeface="Bahnschrift Light" panose="020B0502040204020203" pitchFamily="34" charset="0"/>
              </a:rPr>
              <a:t> de </a:t>
            </a:r>
            <a:r>
              <a:rPr lang="en-US" dirty="0" err="1">
                <a:latin typeface="Bahnschrift Light" panose="020B0502040204020203" pitchFamily="34" charset="0"/>
              </a:rPr>
              <a:t>stejar</a:t>
            </a:r>
            <a:r>
              <a:rPr lang="en-US" dirty="0">
                <a:latin typeface="Bahnschrift Light" panose="020B0502040204020203" pitchFamily="34" charset="0"/>
              </a:rPr>
              <a:t>, </a:t>
            </a:r>
            <a:r>
              <a:rPr lang="en-US" dirty="0" err="1">
                <a:latin typeface="Bahnschrift Light" panose="020B0502040204020203" pitchFamily="34" charset="0"/>
              </a:rPr>
              <a:t>porcul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iberic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oferă</a:t>
            </a:r>
            <a:r>
              <a:rPr lang="en-US" dirty="0">
                <a:latin typeface="Bahnschrift Light" panose="020B0502040204020203" pitchFamily="34" charset="0"/>
              </a:rPr>
              <a:t> o carne </a:t>
            </a:r>
            <a:r>
              <a:rPr lang="en-US" dirty="0" err="1">
                <a:latin typeface="Bahnschrift Light" panose="020B0502040204020203" pitchFamily="34" charset="0"/>
              </a:rPr>
              <a:t>suculentă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și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aromată</a:t>
            </a:r>
            <a:r>
              <a:rPr lang="en-US" dirty="0">
                <a:latin typeface="Bahnschrift Light" panose="020B0502040204020203" pitchFamily="34" charset="0"/>
              </a:rPr>
              <a:t>, </a:t>
            </a:r>
            <a:r>
              <a:rPr lang="en-US" dirty="0" err="1">
                <a:latin typeface="Bahnschrift Light" panose="020B0502040204020203" pitchFamily="34" charset="0"/>
              </a:rPr>
              <a:t>folosită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pentru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produse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precum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jamón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ibérico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sau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cârnați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artizanali</a:t>
            </a:r>
            <a:r>
              <a:rPr lang="en-US" dirty="0">
                <a:latin typeface="Bahnschrift Light" panose="020B0502040204020203" pitchFamily="34" charset="0"/>
              </a:rPr>
              <a:t>. Este un </a:t>
            </a:r>
            <a:r>
              <a:rPr lang="en-US" dirty="0" err="1">
                <a:latin typeface="Bahnschrift Light" panose="020B0502040204020203" pitchFamily="34" charset="0"/>
              </a:rPr>
              <a:t>simbol</a:t>
            </a:r>
            <a:r>
              <a:rPr lang="en-US" dirty="0">
                <a:latin typeface="Bahnschrift Light" panose="020B0502040204020203" pitchFamily="34" charset="0"/>
              </a:rPr>
              <a:t> al </a:t>
            </a:r>
            <a:r>
              <a:rPr lang="en-US" dirty="0" err="1">
                <a:latin typeface="Bahnschrift Light" panose="020B0502040204020203" pitchFamily="34" charset="0"/>
              </a:rPr>
              <a:t>calității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în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bucătăria</a:t>
            </a:r>
            <a:r>
              <a:rPr lang="en-US" dirty="0">
                <a:latin typeface="Bahnschrift Light" panose="020B0502040204020203" pitchFamily="34" charset="0"/>
              </a:rPr>
              <a:t> </a:t>
            </a:r>
            <a:r>
              <a:rPr lang="en-US" dirty="0" err="1">
                <a:latin typeface="Bahnschrift Light" panose="020B0502040204020203" pitchFamily="34" charset="0"/>
              </a:rPr>
              <a:t>spaniolă</a:t>
            </a:r>
            <a:r>
              <a:rPr lang="en-US" dirty="0">
                <a:latin typeface="Bahnschrift Light" panose="020B0502040204020203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4581B3-B077-32D7-1E86-252732FD3E16}"/>
              </a:ext>
            </a:extLst>
          </p:cNvPr>
          <p:cNvSpPr txBox="1"/>
          <p:nvPr/>
        </p:nvSpPr>
        <p:spPr>
          <a:xfrm>
            <a:off x="6725265" y="957739"/>
            <a:ext cx="183912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en-US" sz="1300" dirty="0" err="1">
                <a:latin typeface="Bahnschrift Light" panose="020B0502040204020203" pitchFamily="34" charset="0"/>
              </a:rPr>
              <a:t>Preparatele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cele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mai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populare</a:t>
            </a:r>
            <a:r>
              <a:rPr lang="en-US" sz="1300" dirty="0">
                <a:latin typeface="Bahnschrift Light" panose="020B0502040204020203" pitchFamily="34" charset="0"/>
              </a:rPr>
              <a:t>: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en-US" sz="1300" dirty="0" err="1">
                <a:latin typeface="Bahnschrift Light" panose="020B0502040204020203" pitchFamily="34" charset="0"/>
              </a:rPr>
              <a:t>Jamón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ibérico</a:t>
            </a:r>
            <a:r>
              <a:rPr lang="en-US" sz="1300" dirty="0">
                <a:latin typeface="Bahnschrift Light" panose="020B0502040204020203" pitchFamily="34" charset="0"/>
              </a:rPr>
              <a:t> de bellota – </a:t>
            </a:r>
            <a:r>
              <a:rPr lang="en-US" sz="1300" dirty="0" err="1">
                <a:latin typeface="Bahnschrift Light" panose="020B0502040204020203" pitchFamily="34" charset="0"/>
              </a:rPr>
              <a:t>șuncă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uscată</a:t>
            </a:r>
            <a:r>
              <a:rPr lang="en-US" sz="1300" dirty="0">
                <a:latin typeface="Bahnschrift Light" panose="020B0502040204020203" pitchFamily="34" charset="0"/>
              </a:rPr>
              <a:t>, </a:t>
            </a:r>
            <a:r>
              <a:rPr lang="en-US" sz="1300" dirty="0" err="1">
                <a:latin typeface="Bahnschrift Light" panose="020B0502040204020203" pitchFamily="34" charset="0"/>
              </a:rPr>
              <a:t>maturată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până</a:t>
            </a:r>
            <a:r>
              <a:rPr lang="en-US" sz="1300" dirty="0">
                <a:latin typeface="Bahnschrift Light" panose="020B0502040204020203" pitchFamily="34" charset="0"/>
              </a:rPr>
              <a:t> la 36 </a:t>
            </a:r>
            <a:r>
              <a:rPr lang="en-US" sz="1300" dirty="0" err="1">
                <a:latin typeface="Bahnschrift Light" panose="020B0502040204020203" pitchFamily="34" charset="0"/>
              </a:rPr>
              <a:t>luni</a:t>
            </a:r>
            <a:endParaRPr lang="en-US" sz="1300" dirty="0">
              <a:latin typeface="Bahnschrift Light" panose="020B0502040204020203" pitchFamily="34" charset="0"/>
            </a:endParaRPr>
          </a:p>
          <a:p>
            <a:pPr algn="r">
              <a:buFont typeface="Arial" panose="020B0604020202020204" pitchFamily="34" charset="0"/>
              <a:buChar char="•"/>
            </a:pPr>
            <a:r>
              <a:rPr lang="en-US" sz="1300" dirty="0">
                <a:latin typeface="Bahnschrift Light" panose="020B0502040204020203" pitchFamily="34" charset="0"/>
              </a:rPr>
              <a:t>Lomo </a:t>
            </a:r>
            <a:r>
              <a:rPr lang="en-US" sz="1300" dirty="0" err="1">
                <a:latin typeface="Bahnschrift Light" panose="020B0502040204020203" pitchFamily="34" charset="0"/>
              </a:rPr>
              <a:t>ibérico</a:t>
            </a:r>
            <a:r>
              <a:rPr lang="en-US" sz="1300" dirty="0">
                <a:latin typeface="Bahnschrift Light" panose="020B0502040204020203" pitchFamily="34" charset="0"/>
              </a:rPr>
              <a:t> – </a:t>
            </a:r>
            <a:r>
              <a:rPr lang="en-US" sz="1300" dirty="0" err="1">
                <a:latin typeface="Bahnschrift Light" panose="020B0502040204020203" pitchFamily="34" charset="0"/>
              </a:rPr>
              <a:t>mușchi</a:t>
            </a:r>
            <a:r>
              <a:rPr lang="en-US" sz="1300" dirty="0">
                <a:latin typeface="Bahnschrift Light" panose="020B0502040204020203" pitchFamily="34" charset="0"/>
              </a:rPr>
              <a:t> file </a:t>
            </a:r>
            <a:r>
              <a:rPr lang="en-US" sz="1300" dirty="0" err="1">
                <a:latin typeface="Bahnschrift Light" panose="020B0502040204020203" pitchFamily="34" charset="0"/>
              </a:rPr>
              <a:t>condimentat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și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uscat</a:t>
            </a:r>
            <a:endParaRPr lang="en-US" sz="1300" dirty="0">
              <a:latin typeface="Bahnschrift Light" panose="020B0502040204020203" pitchFamily="34" charset="0"/>
            </a:endParaRPr>
          </a:p>
          <a:p>
            <a:pPr algn="r">
              <a:buFont typeface="Arial" panose="020B0604020202020204" pitchFamily="34" charset="0"/>
              <a:buChar char="•"/>
            </a:pPr>
            <a:r>
              <a:rPr lang="en-US" sz="1300" dirty="0">
                <a:latin typeface="Bahnschrift Light" panose="020B0502040204020203" pitchFamily="34" charset="0"/>
              </a:rPr>
              <a:t>Chorizo </a:t>
            </a:r>
            <a:r>
              <a:rPr lang="en-US" sz="1300" dirty="0" err="1">
                <a:latin typeface="Bahnschrift Light" panose="020B0502040204020203" pitchFamily="34" charset="0"/>
              </a:rPr>
              <a:t>ibérico</a:t>
            </a:r>
            <a:r>
              <a:rPr lang="en-US" sz="1300" dirty="0">
                <a:latin typeface="Bahnschrift Light" panose="020B0502040204020203" pitchFamily="34" charset="0"/>
              </a:rPr>
              <a:t> – </a:t>
            </a:r>
            <a:r>
              <a:rPr lang="en-US" sz="1300" dirty="0" err="1">
                <a:latin typeface="Bahnschrift Light" panose="020B0502040204020203" pitchFamily="34" charset="0"/>
              </a:rPr>
              <a:t>cârnat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afumat</a:t>
            </a:r>
            <a:r>
              <a:rPr lang="en-US" sz="1300" dirty="0">
                <a:latin typeface="Bahnschrift Light" panose="020B0502040204020203" pitchFamily="34" charset="0"/>
              </a:rPr>
              <a:t> cu </a:t>
            </a:r>
            <a:r>
              <a:rPr lang="en-US" sz="1300" dirty="0" err="1">
                <a:latin typeface="Bahnschrift Light" panose="020B0502040204020203" pitchFamily="34" charset="0"/>
              </a:rPr>
              <a:t>boia</a:t>
            </a:r>
            <a:r>
              <a:rPr lang="en-US" sz="1300" dirty="0">
                <a:latin typeface="Bahnschrift Light" panose="020B0502040204020203" pitchFamily="34" charset="0"/>
              </a:rPr>
              <a:t> dulce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en-US" sz="1300" dirty="0" err="1">
                <a:latin typeface="Bahnschrift Light" panose="020B0502040204020203" pitchFamily="34" charset="0"/>
              </a:rPr>
              <a:t>Salchichón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ibérico</a:t>
            </a:r>
            <a:r>
              <a:rPr lang="en-US" sz="1300" dirty="0">
                <a:latin typeface="Bahnschrift Light" panose="020B0502040204020203" pitchFamily="34" charset="0"/>
              </a:rPr>
              <a:t> – </a:t>
            </a:r>
            <a:r>
              <a:rPr lang="en-US" sz="1300" dirty="0" err="1">
                <a:latin typeface="Bahnschrift Light" panose="020B0502040204020203" pitchFamily="34" charset="0"/>
              </a:rPr>
              <a:t>cârnat</a:t>
            </a:r>
            <a:r>
              <a:rPr lang="en-US" sz="1300" dirty="0">
                <a:latin typeface="Bahnschrift Light" panose="020B0502040204020203" pitchFamily="34" charset="0"/>
              </a:rPr>
              <a:t> fin, </a:t>
            </a:r>
            <a:r>
              <a:rPr lang="en-US" sz="1300" dirty="0" err="1">
                <a:latin typeface="Bahnschrift Light" panose="020B0502040204020203" pitchFamily="34" charset="0"/>
              </a:rPr>
              <a:t>asezonat</a:t>
            </a:r>
            <a:r>
              <a:rPr lang="en-US" sz="1300" dirty="0">
                <a:latin typeface="Bahnschrift Light" panose="020B0502040204020203" pitchFamily="34" charset="0"/>
              </a:rPr>
              <a:t> cu piper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en-US" sz="1300" dirty="0">
                <a:latin typeface="Bahnschrift Light" panose="020B0502040204020203" pitchFamily="34" charset="0"/>
              </a:rPr>
              <a:t>Morcilla – </a:t>
            </a:r>
            <a:r>
              <a:rPr lang="en-US" sz="1300" dirty="0" err="1">
                <a:latin typeface="Bahnschrift Light" panose="020B0502040204020203" pitchFamily="34" charset="0"/>
              </a:rPr>
              <a:t>cârnat</a:t>
            </a:r>
            <a:r>
              <a:rPr lang="en-US" sz="1300" dirty="0">
                <a:latin typeface="Bahnschrift Light" panose="020B0502040204020203" pitchFamily="34" charset="0"/>
              </a:rPr>
              <a:t> cu </a:t>
            </a:r>
            <a:r>
              <a:rPr lang="en-US" sz="1300" dirty="0" err="1">
                <a:latin typeface="Bahnschrift Light" panose="020B0502040204020203" pitchFamily="34" charset="0"/>
              </a:rPr>
              <a:t>sânge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și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orez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sau</a:t>
            </a:r>
            <a:r>
              <a:rPr lang="en-US" sz="1300" dirty="0">
                <a:latin typeface="Bahnschrift Light" panose="020B0502040204020203" pitchFamily="34" charset="0"/>
              </a:rPr>
              <a:t> </a:t>
            </a:r>
            <a:r>
              <a:rPr lang="en-US" sz="1300" dirty="0" err="1">
                <a:latin typeface="Bahnschrift Light" panose="020B0502040204020203" pitchFamily="34" charset="0"/>
              </a:rPr>
              <a:t>ceapă</a:t>
            </a:r>
            <a:endParaRPr lang="en-US" sz="1300" dirty="0">
              <a:latin typeface="Bahnschrift Light" panose="020B05020402040202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panish Gastronomy Workshop to Celebrate Paella's World Day by Slidesgo">
  <a:themeElements>
    <a:clrScheme name="Simple Light">
      <a:dk1>
        <a:srgbClr val="260C0D"/>
      </a:dk1>
      <a:lt1>
        <a:srgbClr val="3F1212"/>
      </a:lt1>
      <a:dk2>
        <a:srgbClr val="C41721"/>
      </a:dk2>
      <a:lt2>
        <a:srgbClr val="EE7675"/>
      </a:lt2>
      <a:accent1>
        <a:srgbClr val="F7A62E"/>
      </a:accent1>
      <a:accent2>
        <a:srgbClr val="FFD150"/>
      </a:accent2>
      <a:accent3>
        <a:srgbClr val="FCECB9"/>
      </a:accent3>
      <a:accent4>
        <a:srgbClr val="FFF5DF"/>
      </a:accent4>
      <a:accent5>
        <a:srgbClr val="C2A203"/>
      </a:accent5>
      <a:accent6>
        <a:srgbClr val="FFFFFF"/>
      </a:accent6>
      <a:hlink>
        <a:srgbClr val="260C0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713</Words>
  <Application>Microsoft Office PowerPoint</Application>
  <PresentationFormat>On-screen Show (16:9)</PresentationFormat>
  <Paragraphs>53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Nunito Sans Black</vt:lpstr>
      <vt:lpstr>Roboto Condensed Light</vt:lpstr>
      <vt:lpstr>Bahnschrift Light</vt:lpstr>
      <vt:lpstr>Nunito Sans</vt:lpstr>
      <vt:lpstr>Staatliches</vt:lpstr>
      <vt:lpstr>Nunito Sans ExtraBold</vt:lpstr>
      <vt:lpstr>Satisfy</vt:lpstr>
      <vt:lpstr>Anaheim</vt:lpstr>
      <vt:lpstr>Arial</vt:lpstr>
      <vt:lpstr>Open Sans</vt:lpstr>
      <vt:lpstr>Spanish Gastronomy Workshop to Celebrate Paella's World Day by Slidesgo</vt:lpstr>
      <vt:lpstr>BUCĂTĂRIA TRADIȚIONALĂ A ZONEI</vt:lpstr>
      <vt:lpstr>Salamanca:</vt:lpstr>
      <vt:lpstr>Preparatele pe care le vom analiza:</vt:lpstr>
      <vt:lpstr>CHANFAINA</vt:lpstr>
      <vt:lpstr>PowerPoint Presentation</vt:lpstr>
      <vt:lpstr>PowerPoint Presentation</vt:lpstr>
      <vt:lpstr>HORNAZO</vt:lpstr>
      <vt:lpstr>PowerPoint Presentation</vt:lpstr>
      <vt:lpstr>PowerPoint Presentation</vt:lpstr>
      <vt:lpstr>Webografie: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BUCĂTĂRIA TRADIȚIONALĂ A ZONEI</dc:title>
  <dc:creator>Petra &amp; Sofia</dc:creator>
  <cp:lastModifiedBy>Petra Gangioveanu</cp:lastModifiedBy>
  <cp:revision>7</cp:revision>
  <dcterms:modified xsi:type="dcterms:W3CDTF">2025-05-13T16:09:13Z</dcterms:modified>
</cp:coreProperties>
</file>