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16"/>
  </p:notesMasterIdLst>
  <p:handoutMasterIdLst>
    <p:handoutMasterId r:id="rId17"/>
  </p:handoutMasterIdLst>
  <p:sldIdLst>
    <p:sldId id="267" r:id="rId5"/>
    <p:sldId id="278" r:id="rId6"/>
    <p:sldId id="269" r:id="rId7"/>
    <p:sldId id="271" r:id="rId8"/>
    <p:sldId id="284" r:id="rId9"/>
    <p:sldId id="273" r:id="rId10"/>
    <p:sldId id="283" r:id="rId11"/>
    <p:sldId id="286" r:id="rId12"/>
    <p:sldId id="285" r:id="rId13"/>
    <p:sldId id="272" r:id="rId14"/>
    <p:sldId id="277" r:id="rId15"/>
  </p:sldIdLst>
  <p:sldSz cx="12188825"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599" autoAdjust="0"/>
  </p:normalViewPr>
  <p:slideViewPr>
    <p:cSldViewPr>
      <p:cViewPr varScale="1">
        <p:scale>
          <a:sx n="72" d="100"/>
          <a:sy n="72" d="100"/>
        </p:scale>
        <p:origin x="792" y="78"/>
      </p:cViewPr>
      <p:guideLst>
        <p:guide pos="3839"/>
        <p:guide orient="horz" pos="2160"/>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varScale="1">
        <p:scale>
          <a:sx n="90" d="100"/>
          <a:sy n="90" d="100"/>
        </p:scale>
        <p:origin x="377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ro-RO" dirty="0"/>
          </a:p>
        </p:txBody>
      </p:sp>
      <p:sp>
        <p:nvSpPr>
          <p:cNvPr id="3" name="Substituent dată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algn="r" rtl="0"/>
            <a:fld id="{E17E8991-D1AE-41E9-A8F9-3D4A56B63B84}" type="datetime1">
              <a:rPr lang="ro-RO" smtClean="0"/>
              <a:t>09.05.2025</a:t>
            </a:fld>
            <a:endParaRPr lang="ro-RO" dirty="0"/>
          </a:p>
        </p:txBody>
      </p:sp>
      <p:sp>
        <p:nvSpPr>
          <p:cNvPr id="4" name="Substituent subsol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ro-RO" dirty="0"/>
          </a:p>
        </p:txBody>
      </p:sp>
      <p:sp>
        <p:nvSpPr>
          <p:cNvPr id="5" name="Substituent număr diapozitiv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rtl="0"/>
            <a:fld id="{01114579-D02A-4B51-B5DF-8EC449F77AC7}" type="slidenum">
              <a:rPr lang="ro-RO" smtClean="0"/>
              <a:pPr algn="r" rtl="0"/>
              <a:t>‹#›</a:t>
            </a:fld>
            <a:endParaRPr lang="ro-RO" dirty="0"/>
          </a:p>
        </p:txBody>
      </p:sp>
    </p:spTree>
    <p:extLst>
      <p:ext uri="{BB962C8B-B14F-4D97-AF65-F5344CB8AC3E}">
        <p14:creationId xmlns:p14="http://schemas.microsoft.com/office/powerpoint/2010/main" val="2768126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ro-RO" dirty="0"/>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algn="r"/>
            <a:fld id="{018C305C-8EF0-4C16-8C00-58EB7BB3851A}" type="datetime1">
              <a:rPr lang="ro-RO" smtClean="0"/>
              <a:pPr algn="r"/>
              <a:t>09.05.2025</a:t>
            </a:fld>
            <a:endParaRPr lang="ro-RO" dirty="0"/>
          </a:p>
        </p:txBody>
      </p:sp>
      <p:sp>
        <p:nvSpPr>
          <p:cNvPr id="4" name="Substituent imagine diapozitiv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ro-RO" dirty="0"/>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ro-RO" dirty="0"/>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a:fld id="{C6074690-7256-4BB9-AC0F-97AEAE8CDEC2}" type="slidenum">
              <a:rPr lang="ro-RO" smtClean="0"/>
              <a:pPr algn="r"/>
              <a:t>‹#›</a:t>
            </a:fld>
            <a:endParaRPr lang="ro-RO" dirty="0"/>
          </a:p>
        </p:txBody>
      </p:sp>
    </p:spTree>
    <p:extLst>
      <p:ext uri="{BB962C8B-B14F-4D97-AF65-F5344CB8AC3E}">
        <p14:creationId xmlns:p14="http://schemas.microsoft.com/office/powerpoint/2010/main" val="427426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1</a:t>
            </a:fld>
            <a:endParaRPr lang="ro-RO" dirty="0"/>
          </a:p>
        </p:txBody>
      </p:sp>
    </p:spTree>
    <p:extLst>
      <p:ext uri="{BB962C8B-B14F-4D97-AF65-F5344CB8AC3E}">
        <p14:creationId xmlns:p14="http://schemas.microsoft.com/office/powerpoint/2010/main" val="1460843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2</a:t>
            </a:fld>
            <a:endParaRPr lang="ro-RO" dirty="0"/>
          </a:p>
        </p:txBody>
      </p:sp>
    </p:spTree>
    <p:extLst>
      <p:ext uri="{BB962C8B-B14F-4D97-AF65-F5344CB8AC3E}">
        <p14:creationId xmlns:p14="http://schemas.microsoft.com/office/powerpoint/2010/main" val="1952160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3</a:t>
            </a:fld>
            <a:endParaRPr lang="ro-RO" dirty="0"/>
          </a:p>
        </p:txBody>
      </p:sp>
    </p:spTree>
    <p:extLst>
      <p:ext uri="{BB962C8B-B14F-4D97-AF65-F5344CB8AC3E}">
        <p14:creationId xmlns:p14="http://schemas.microsoft.com/office/powerpoint/2010/main" val="3930374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4</a:t>
            </a:fld>
            <a:endParaRPr lang="ro-RO" dirty="0"/>
          </a:p>
        </p:txBody>
      </p:sp>
    </p:spTree>
    <p:extLst>
      <p:ext uri="{BB962C8B-B14F-4D97-AF65-F5344CB8AC3E}">
        <p14:creationId xmlns:p14="http://schemas.microsoft.com/office/powerpoint/2010/main" val="221767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6</a:t>
            </a:fld>
            <a:endParaRPr lang="ro-RO" dirty="0"/>
          </a:p>
        </p:txBody>
      </p:sp>
    </p:spTree>
    <p:extLst>
      <p:ext uri="{BB962C8B-B14F-4D97-AF65-F5344CB8AC3E}">
        <p14:creationId xmlns:p14="http://schemas.microsoft.com/office/powerpoint/2010/main" val="3543715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6F7FB-B035-02BE-0BE9-FCC62FD52836}"/>
            </a:ext>
          </a:extLst>
        </p:cNvPr>
        <p:cNvGrpSpPr/>
        <p:nvPr/>
      </p:nvGrpSpPr>
      <p:grpSpPr>
        <a:xfrm>
          <a:off x="0" y="0"/>
          <a:ext cx="0" cy="0"/>
          <a:chOff x="0" y="0"/>
          <a:chExt cx="0" cy="0"/>
        </a:xfrm>
      </p:grpSpPr>
      <p:sp>
        <p:nvSpPr>
          <p:cNvPr id="2" name="Substituent imagine diapozitiv 1">
            <a:extLst>
              <a:ext uri="{FF2B5EF4-FFF2-40B4-BE49-F238E27FC236}">
                <a16:creationId xmlns:a16="http://schemas.microsoft.com/office/drawing/2014/main" id="{A2763B27-8DAE-CD66-0274-D75A716E5517}"/>
              </a:ext>
            </a:extLst>
          </p:cNvPr>
          <p:cNvSpPr>
            <a:spLocks noGrp="1" noRot="1" noChangeAspect="1"/>
          </p:cNvSpPr>
          <p:nvPr>
            <p:ph type="sldImg"/>
          </p:nvPr>
        </p:nvSpPr>
        <p:spPr/>
      </p:sp>
      <p:sp>
        <p:nvSpPr>
          <p:cNvPr id="3" name="Substituent note 2">
            <a:extLst>
              <a:ext uri="{FF2B5EF4-FFF2-40B4-BE49-F238E27FC236}">
                <a16:creationId xmlns:a16="http://schemas.microsoft.com/office/drawing/2014/main" id="{3783903F-F4B1-791D-3949-7772C68C37AA}"/>
              </a:ext>
            </a:extLst>
          </p:cNvPr>
          <p:cNvSpPr>
            <a:spLocks noGrp="1"/>
          </p:cNvSpPr>
          <p:nvPr>
            <p:ph type="body" idx="1"/>
          </p:nvPr>
        </p:nvSpPr>
        <p:spPr/>
        <p:txBody>
          <a:bodyPr/>
          <a:lstStyle/>
          <a:p>
            <a:endParaRPr lang="ro-RO" dirty="0"/>
          </a:p>
        </p:txBody>
      </p:sp>
      <p:sp>
        <p:nvSpPr>
          <p:cNvPr id="4" name="Substituent număr diapozitiv 3">
            <a:extLst>
              <a:ext uri="{FF2B5EF4-FFF2-40B4-BE49-F238E27FC236}">
                <a16:creationId xmlns:a16="http://schemas.microsoft.com/office/drawing/2014/main" id="{E7092C38-7A65-C105-092A-EFCE5C27F3C2}"/>
              </a:ext>
            </a:extLst>
          </p:cNvPr>
          <p:cNvSpPr>
            <a:spLocks noGrp="1"/>
          </p:cNvSpPr>
          <p:nvPr>
            <p:ph type="sldNum" sz="quarter" idx="10"/>
          </p:nvPr>
        </p:nvSpPr>
        <p:spPr/>
        <p:txBody>
          <a:bodyPr/>
          <a:lstStyle/>
          <a:p>
            <a:pPr algn="r"/>
            <a:fld id="{C6074690-7256-4BB9-AC0F-97AEAE8CDEC2}" type="slidenum">
              <a:rPr lang="ro-RO" smtClean="0"/>
              <a:pPr algn="r"/>
              <a:t>7</a:t>
            </a:fld>
            <a:endParaRPr lang="ro-RO" dirty="0"/>
          </a:p>
        </p:txBody>
      </p:sp>
    </p:spTree>
    <p:extLst>
      <p:ext uri="{BB962C8B-B14F-4D97-AF65-F5344CB8AC3E}">
        <p14:creationId xmlns:p14="http://schemas.microsoft.com/office/powerpoint/2010/main" val="32652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10</a:t>
            </a:fld>
            <a:endParaRPr lang="ro-RO" dirty="0"/>
          </a:p>
        </p:txBody>
      </p:sp>
    </p:spTree>
    <p:extLst>
      <p:ext uri="{BB962C8B-B14F-4D97-AF65-F5344CB8AC3E}">
        <p14:creationId xmlns:p14="http://schemas.microsoft.com/office/powerpoint/2010/main" val="3839338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a:p>
        </p:txBody>
      </p:sp>
      <p:sp>
        <p:nvSpPr>
          <p:cNvPr id="4" name="Substituent număr diapozitiv 3"/>
          <p:cNvSpPr>
            <a:spLocks noGrp="1"/>
          </p:cNvSpPr>
          <p:nvPr>
            <p:ph type="sldNum" sz="quarter" idx="10"/>
          </p:nvPr>
        </p:nvSpPr>
        <p:spPr/>
        <p:txBody>
          <a:bodyPr/>
          <a:lstStyle/>
          <a:p>
            <a:pPr algn="r"/>
            <a:fld id="{C6074690-7256-4BB9-AC0F-97AEAE8CDEC2}" type="slidenum">
              <a:rPr lang="ro-RO" smtClean="0"/>
              <a:pPr algn="r"/>
              <a:t>11</a:t>
            </a:fld>
            <a:endParaRPr lang="ro-RO" dirty="0"/>
          </a:p>
        </p:txBody>
      </p:sp>
    </p:spTree>
    <p:extLst>
      <p:ext uri="{BB962C8B-B14F-4D97-AF65-F5344CB8AC3E}">
        <p14:creationId xmlns:p14="http://schemas.microsoft.com/office/powerpoint/2010/main" val="511617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bg>
      <p:bgRef idx="1003">
        <a:schemeClr val="bg1"/>
      </p:bgRef>
    </p:bg>
    <p:spTree>
      <p:nvGrpSpPr>
        <p:cNvPr id="1" name=""/>
        <p:cNvGrpSpPr/>
        <p:nvPr/>
      </p:nvGrpSpPr>
      <p:grpSpPr>
        <a:xfrm>
          <a:off x="0" y="0"/>
          <a:ext cx="0" cy="0"/>
          <a:chOff x="0" y="0"/>
          <a:chExt cx="0" cy="0"/>
        </a:xfrm>
      </p:grpSpPr>
      <p:sp>
        <p:nvSpPr>
          <p:cNvPr id="2" name="Titlu 1"/>
          <p:cNvSpPr>
            <a:spLocks noGrp="1"/>
          </p:cNvSpPr>
          <p:nvPr>
            <p:ph type="ctrTitle"/>
          </p:nvPr>
        </p:nvSpPr>
        <p:spPr>
          <a:xfrm>
            <a:off x="1376792" y="1905003"/>
            <a:ext cx="9435241" cy="1625599"/>
          </a:xfrm>
        </p:spPr>
        <p:txBody>
          <a:bodyPr rtlCol="0">
            <a:normAutofit/>
          </a:bodyPr>
          <a:lstStyle>
            <a:lvl1pPr algn="ctr" rtl="0">
              <a:lnSpc>
                <a:spcPct val="90000"/>
              </a:lnSpc>
              <a:defRPr sz="4800">
                <a:solidFill>
                  <a:schemeClr val="tx2"/>
                </a:solidFill>
              </a:defRPr>
            </a:lvl1pPr>
          </a:lstStyle>
          <a:p>
            <a:pPr rtl="0"/>
            <a:r>
              <a:rPr lang="ro-RO"/>
              <a:t>Faceți clic pentru a edita stilul de titlu coordonator</a:t>
            </a:r>
            <a:endParaRPr lang="ro-RO" dirty="0"/>
          </a:p>
        </p:txBody>
      </p:sp>
      <p:sp>
        <p:nvSpPr>
          <p:cNvPr id="3" name="Subtitlu 2"/>
          <p:cNvSpPr>
            <a:spLocks noGrp="1"/>
          </p:cNvSpPr>
          <p:nvPr>
            <p:ph type="subTitle" idx="1" hasCustomPrompt="1"/>
          </p:nvPr>
        </p:nvSpPr>
        <p:spPr>
          <a:xfrm>
            <a:off x="1382103" y="3657123"/>
            <a:ext cx="9429931" cy="991077"/>
          </a:xfrm>
        </p:spPr>
        <p:txBody>
          <a:bodyPr rtlCol="0">
            <a:normAutofit/>
          </a:bodyPr>
          <a:lstStyle>
            <a:lvl1pPr marL="0" indent="0" algn="ctr" rtl="0">
              <a:spcBef>
                <a:spcPts val="0"/>
              </a:spcBef>
              <a:buNone/>
              <a:defRPr sz="2000" cap="all" baseline="0">
                <a:solidFill>
                  <a:schemeClr val="tx2"/>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r>
              <a:rPr lang="ro-RO" dirty="0"/>
              <a:t>Clic pentru a edita stilul de subtitlu</a:t>
            </a:r>
          </a:p>
        </p:txBody>
      </p:sp>
      <p:sp>
        <p:nvSpPr>
          <p:cNvPr id="5" name="Substituent subsol 4"/>
          <p:cNvSpPr>
            <a:spLocks noGrp="1"/>
          </p:cNvSpPr>
          <p:nvPr>
            <p:ph type="ftr" sz="quarter" idx="11"/>
          </p:nvPr>
        </p:nvSpPr>
        <p:spPr/>
        <p:txBody>
          <a:bodyPr rtlCol="0"/>
          <a:lstStyle>
            <a:lvl1pPr algn="l" rtl="0">
              <a:defRPr>
                <a:solidFill>
                  <a:schemeClr val="tx2"/>
                </a:solidFill>
              </a:defRPr>
            </a:lvl1pPr>
          </a:lstStyle>
          <a:p>
            <a:pPr rtl="0"/>
            <a:endParaRPr lang="ro-RO" dirty="0"/>
          </a:p>
        </p:txBody>
      </p:sp>
      <p:sp>
        <p:nvSpPr>
          <p:cNvPr id="4" name="Substituent dată 3"/>
          <p:cNvSpPr>
            <a:spLocks noGrp="1"/>
          </p:cNvSpPr>
          <p:nvPr>
            <p:ph type="dt" sz="half" idx="10"/>
          </p:nvPr>
        </p:nvSpPr>
        <p:spPr/>
        <p:txBody>
          <a:bodyPr rtlCol="0"/>
          <a:lstStyle>
            <a:lvl1pPr algn="l" rtl="0">
              <a:defRPr>
                <a:solidFill>
                  <a:schemeClr val="tx2"/>
                </a:solidFill>
              </a:defRPr>
            </a:lvl1pPr>
          </a:lstStyle>
          <a:p>
            <a:pPr algn="r"/>
            <a:fld id="{C85E6041-0633-4DC3-AED2-0E0A36AEA751}" type="datetime1">
              <a:rPr lang="ro-RO" smtClean="0"/>
              <a:pPr algn="r"/>
              <a:t>09.05.2025</a:t>
            </a:fld>
            <a:endParaRPr lang="ro-RO" dirty="0"/>
          </a:p>
        </p:txBody>
      </p:sp>
      <p:sp>
        <p:nvSpPr>
          <p:cNvPr id="6" name="Substituent număr diapozitiv 5"/>
          <p:cNvSpPr>
            <a:spLocks noGrp="1"/>
          </p:cNvSpPr>
          <p:nvPr>
            <p:ph type="sldNum" sz="quarter" idx="12"/>
          </p:nvPr>
        </p:nvSpPr>
        <p:spPr/>
        <p:txBody>
          <a:bodyPr rtlCol="0"/>
          <a:lstStyle>
            <a:lvl1pPr algn="l" rtl="0">
              <a:defRPr>
                <a:solidFill>
                  <a:schemeClr val="tx2"/>
                </a:solidFill>
              </a:defRPr>
            </a:lvl1pPr>
          </a:lstStyle>
          <a:p>
            <a:pPr algn="r"/>
            <a:fld id="{DF28FB93-0A08-4E7D-8E63-9EFA29F1E093}" type="slidenum">
              <a:rPr lang="ro-RO" smtClean="0"/>
              <a:pPr algn="r"/>
              <a:t>‹#›</a:t>
            </a:fld>
            <a:endParaRPr lang="ro-RO" dirty="0"/>
          </a:p>
        </p:txBody>
      </p:sp>
      <p:grpSp>
        <p:nvGrpSpPr>
          <p:cNvPr id="7" name="Grup 6"/>
          <p:cNvGrpSpPr/>
          <p:nvPr/>
        </p:nvGrpSpPr>
        <p:grpSpPr>
          <a:xfrm>
            <a:off x="1218882" y="1600200"/>
            <a:ext cx="9739746" cy="73152"/>
            <a:chOff x="914400" y="1200150"/>
            <a:chExt cx="7306712" cy="54864"/>
          </a:xfrm>
        </p:grpSpPr>
        <p:sp>
          <p:nvSpPr>
            <p:cNvPr id="8" name="Oval 7"/>
            <p:cNvSpPr/>
            <p:nvPr/>
          </p:nvSpPr>
          <p:spPr>
            <a:xfrm>
              <a:off x="8166248"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o-RO" dirty="0"/>
            </a:p>
          </p:txBody>
        </p:sp>
        <p:sp>
          <p:nvSpPr>
            <p:cNvPr id="9" name="Oval 8"/>
            <p:cNvSpPr/>
            <p:nvPr/>
          </p:nvSpPr>
          <p:spPr>
            <a:xfrm>
              <a:off x="914400"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o-RO" dirty="0"/>
            </a:p>
          </p:txBody>
        </p:sp>
        <p:grpSp>
          <p:nvGrpSpPr>
            <p:cNvPr id="10" name="Grup 9"/>
            <p:cNvGrpSpPr/>
            <p:nvPr/>
          </p:nvGrpSpPr>
          <p:grpSpPr>
            <a:xfrm>
              <a:off x="1036847" y="1207626"/>
              <a:ext cx="7074290" cy="38998"/>
              <a:chOff x="2141408" y="1752956"/>
              <a:chExt cx="7315200" cy="38998"/>
            </a:xfrm>
            <a:solidFill>
              <a:schemeClr val="tx2"/>
            </a:solidFill>
          </p:grpSpPr>
          <p:cxnSp>
            <p:nvCxnSpPr>
              <p:cNvPr id="11" name="Conector drept 10"/>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Conector drept 11"/>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13" name="Grup 12"/>
          <p:cNvGrpSpPr/>
          <p:nvPr/>
        </p:nvGrpSpPr>
        <p:grpSpPr>
          <a:xfrm>
            <a:off x="1218882" y="4851400"/>
            <a:ext cx="9739746" cy="73152"/>
            <a:chOff x="914400" y="3638550"/>
            <a:chExt cx="7306712" cy="54864"/>
          </a:xfrm>
        </p:grpSpPr>
        <p:sp>
          <p:nvSpPr>
            <p:cNvPr id="14" name="Oval 13"/>
            <p:cNvSpPr/>
            <p:nvPr/>
          </p:nvSpPr>
          <p:spPr>
            <a:xfrm>
              <a:off x="8166248"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o-RO" dirty="0"/>
            </a:p>
          </p:txBody>
        </p:sp>
        <p:sp>
          <p:nvSpPr>
            <p:cNvPr id="15" name="Oval 14"/>
            <p:cNvSpPr/>
            <p:nvPr/>
          </p:nvSpPr>
          <p:spPr>
            <a:xfrm>
              <a:off x="914400"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o-RO" dirty="0"/>
            </a:p>
          </p:txBody>
        </p:sp>
        <p:grpSp>
          <p:nvGrpSpPr>
            <p:cNvPr id="16" name="Grup 15"/>
            <p:cNvGrpSpPr/>
            <p:nvPr/>
          </p:nvGrpSpPr>
          <p:grpSpPr>
            <a:xfrm>
              <a:off x="1036847" y="3646026"/>
              <a:ext cx="7074290" cy="38998"/>
              <a:chOff x="2141408" y="1752956"/>
              <a:chExt cx="7315200" cy="38998"/>
            </a:xfrm>
            <a:solidFill>
              <a:schemeClr val="tx2"/>
            </a:solidFill>
          </p:grpSpPr>
          <p:cxnSp>
            <p:nvCxnSpPr>
              <p:cNvPr id="17" name="Conector drept 16"/>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ector drept 17"/>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437643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u și text vertical">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rtl="0"/>
            <a:r>
              <a:rPr lang="ro-RO"/>
              <a:t>Faceți clic pentru a edita stilul de titlu coordonator</a:t>
            </a:r>
            <a:endParaRPr lang="ro-RO" dirty="0"/>
          </a:p>
        </p:txBody>
      </p:sp>
      <p:sp>
        <p:nvSpPr>
          <p:cNvPr id="3" name="Substituent text vertical 2"/>
          <p:cNvSpPr>
            <a:spLocks noGrp="1"/>
          </p:cNvSpPr>
          <p:nvPr>
            <p:ph type="body" orient="vert" idx="1" hasCustomPrompt="1"/>
          </p:nvPr>
        </p:nvSpPr>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5" name="Substituent subsol 4"/>
          <p:cNvSpPr>
            <a:spLocks noGrp="1"/>
          </p:cNvSpPr>
          <p:nvPr>
            <p:ph type="ftr" sz="quarter" idx="11"/>
          </p:nvPr>
        </p:nvSpPr>
        <p:spPr/>
        <p:txBody>
          <a:bodyPr rtlCol="0"/>
          <a:lstStyle/>
          <a:p>
            <a:pPr rtl="0"/>
            <a:endParaRPr lang="ro-RO" dirty="0"/>
          </a:p>
        </p:txBody>
      </p:sp>
      <p:sp>
        <p:nvSpPr>
          <p:cNvPr id="4" name="Substituent dată 3"/>
          <p:cNvSpPr>
            <a:spLocks noGrp="1"/>
          </p:cNvSpPr>
          <p:nvPr>
            <p:ph type="dt" sz="half" idx="10"/>
          </p:nvPr>
        </p:nvSpPr>
        <p:spPr/>
        <p:txBody>
          <a:bodyPr rtlCol="0"/>
          <a:lstStyle>
            <a:lvl1pPr>
              <a:defRPr/>
            </a:lvl1pPr>
          </a:lstStyle>
          <a:p>
            <a:fld id="{851F2410-835D-4AD0-B48A-07A771C65FFC}" type="datetime1">
              <a:rPr lang="ro-RO" smtClean="0"/>
              <a:pPr/>
              <a:t>09.05.2025</a:t>
            </a:fld>
            <a:endParaRPr lang="ro-RO" dirty="0"/>
          </a:p>
        </p:txBody>
      </p:sp>
      <p:sp>
        <p:nvSpPr>
          <p:cNvPr id="6" name="Substituent număr diapozitiv 5"/>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322322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9834563" y="434975"/>
            <a:ext cx="1168400" cy="5661025"/>
          </a:xfrm>
        </p:spPr>
        <p:txBody>
          <a:bodyPr vert="eaVert" rtlCol="0"/>
          <a:lstStyle/>
          <a:p>
            <a:pPr rtl="0"/>
            <a:r>
              <a:rPr lang="ro-RO"/>
              <a:t>Faceți clic pentru a edita stilul de titlu coordonator</a:t>
            </a:r>
            <a:endParaRPr lang="ro-RO" dirty="0"/>
          </a:p>
        </p:txBody>
      </p:sp>
      <p:sp>
        <p:nvSpPr>
          <p:cNvPr id="3" name="Substituent text vertical 2"/>
          <p:cNvSpPr>
            <a:spLocks noGrp="1"/>
          </p:cNvSpPr>
          <p:nvPr>
            <p:ph type="body" orient="vert" idx="1" hasCustomPrompt="1"/>
          </p:nvPr>
        </p:nvSpPr>
        <p:spPr>
          <a:xfrm>
            <a:off x="1217613" y="434975"/>
            <a:ext cx="8413750" cy="5661025"/>
          </a:xfrm>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5" name="Substituent subsol 4"/>
          <p:cNvSpPr>
            <a:spLocks noGrp="1"/>
          </p:cNvSpPr>
          <p:nvPr>
            <p:ph type="ftr" sz="quarter" idx="11"/>
          </p:nvPr>
        </p:nvSpPr>
        <p:spPr/>
        <p:txBody>
          <a:bodyPr rtlCol="0"/>
          <a:lstStyle/>
          <a:p>
            <a:pPr rtl="0"/>
            <a:endParaRPr lang="ro-RO" dirty="0"/>
          </a:p>
        </p:txBody>
      </p:sp>
      <p:sp>
        <p:nvSpPr>
          <p:cNvPr id="4" name="Substituent dată 3"/>
          <p:cNvSpPr>
            <a:spLocks noGrp="1"/>
          </p:cNvSpPr>
          <p:nvPr>
            <p:ph type="dt" sz="half" idx="10"/>
          </p:nvPr>
        </p:nvSpPr>
        <p:spPr/>
        <p:txBody>
          <a:bodyPr rtlCol="0"/>
          <a:lstStyle>
            <a:lvl1pPr>
              <a:defRPr/>
            </a:lvl1pPr>
          </a:lstStyle>
          <a:p>
            <a:fld id="{662FAFDB-ABA4-4B1E-8B6B-3DE802EF19F5}" type="datetime1">
              <a:rPr lang="ro-RO" smtClean="0"/>
              <a:pPr/>
              <a:t>09.05.2025</a:t>
            </a:fld>
            <a:endParaRPr lang="ro-RO" dirty="0"/>
          </a:p>
        </p:txBody>
      </p:sp>
      <p:sp>
        <p:nvSpPr>
          <p:cNvPr id="6" name="Substituent număr diapozitiv 5"/>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208570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rtl="0"/>
            <a:r>
              <a:rPr lang="ro-RO"/>
              <a:t>Faceți clic pentru a edita stilul de titlu coordonator</a:t>
            </a:r>
            <a:endParaRPr lang="ro-RO" dirty="0"/>
          </a:p>
        </p:txBody>
      </p:sp>
      <p:sp>
        <p:nvSpPr>
          <p:cNvPr id="3" name="Substituent conținut 2"/>
          <p:cNvSpPr>
            <a:spLocks noGrp="1"/>
          </p:cNvSpPr>
          <p:nvPr>
            <p:ph idx="1" hasCustomPrompt="1"/>
          </p:nvPr>
        </p:nvSpPr>
        <p:spPr/>
        <p:txBody>
          <a:bodyPr rtlCol="0"/>
          <a:lstStyle>
            <a:lvl5pPr algn="l" rtl="0">
              <a:defRPr/>
            </a:lvl5pPr>
            <a:lvl6pPr algn="l" rtl="0">
              <a:defRPr/>
            </a:lvl6pPr>
            <a:lvl7pPr algn="l" rtl="0">
              <a:defRPr/>
            </a:lvl7pPr>
            <a:lvl8pPr algn="l" rtl="0">
              <a:defRPr/>
            </a:lvl8pPr>
            <a:lvl9pPr algn="l" rtl="0">
              <a:defRPr/>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5" name="Substituent subsol 4"/>
          <p:cNvSpPr>
            <a:spLocks noGrp="1"/>
          </p:cNvSpPr>
          <p:nvPr>
            <p:ph type="ftr" sz="quarter" idx="11"/>
          </p:nvPr>
        </p:nvSpPr>
        <p:spPr/>
        <p:txBody>
          <a:bodyPr rtlCol="0"/>
          <a:lstStyle/>
          <a:p>
            <a:pPr rtl="0"/>
            <a:endParaRPr lang="ro-RO" dirty="0"/>
          </a:p>
        </p:txBody>
      </p:sp>
      <p:sp>
        <p:nvSpPr>
          <p:cNvPr id="4" name="Substituent dată 3"/>
          <p:cNvSpPr>
            <a:spLocks noGrp="1"/>
          </p:cNvSpPr>
          <p:nvPr>
            <p:ph type="dt" sz="half" idx="10"/>
          </p:nvPr>
        </p:nvSpPr>
        <p:spPr/>
        <p:txBody>
          <a:bodyPr rtlCol="0"/>
          <a:lstStyle>
            <a:lvl1pPr>
              <a:defRPr/>
            </a:lvl1pPr>
          </a:lstStyle>
          <a:p>
            <a:fld id="{3A92A185-3E02-4BD1-8CAD-035FD53CE98D}" type="datetime1">
              <a:rPr lang="ro-RO" smtClean="0"/>
              <a:pPr/>
              <a:t>09.05.2025</a:t>
            </a:fld>
            <a:endParaRPr lang="ro-RO" dirty="0"/>
          </a:p>
        </p:txBody>
      </p:sp>
      <p:sp>
        <p:nvSpPr>
          <p:cNvPr id="6" name="Substituent număr diapozitiv 5"/>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349906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1422030" y="990599"/>
            <a:ext cx="9344765" cy="2235203"/>
          </a:xfrm>
        </p:spPr>
        <p:txBody>
          <a:bodyPr rtlCol="0" anchor="b">
            <a:normAutofit/>
          </a:bodyPr>
          <a:lstStyle>
            <a:lvl1pPr algn="ctr" rtl="0">
              <a:lnSpc>
                <a:spcPct val="90000"/>
              </a:lnSpc>
              <a:defRPr sz="4800" b="0" cap="none" baseline="0"/>
            </a:lvl1pPr>
          </a:lstStyle>
          <a:p>
            <a:pPr rtl="0"/>
            <a:r>
              <a:rPr lang="ro-RO"/>
              <a:t>Faceți clic pentru a edita stilul de titlu coordonator</a:t>
            </a:r>
            <a:endParaRPr lang="ro-RO" dirty="0"/>
          </a:p>
        </p:txBody>
      </p:sp>
      <p:sp>
        <p:nvSpPr>
          <p:cNvPr id="3" name="Substituent text 2"/>
          <p:cNvSpPr>
            <a:spLocks noGrp="1"/>
          </p:cNvSpPr>
          <p:nvPr>
            <p:ph type="body" idx="1" hasCustomPrompt="1"/>
          </p:nvPr>
        </p:nvSpPr>
        <p:spPr>
          <a:xfrm>
            <a:off x="1422030" y="3733800"/>
            <a:ext cx="9344765" cy="1219200"/>
          </a:xfrm>
        </p:spPr>
        <p:txBody>
          <a:bodyPr rtlCol="0" anchor="t"/>
          <a:lstStyle>
            <a:lvl1pPr marL="0" indent="0" algn="ctr" rtl="0">
              <a:spcBef>
                <a:spcPts val="0"/>
              </a:spcBef>
              <a:buNone/>
              <a:defRPr sz="2000" cap="all" baseline="0">
                <a:solidFill>
                  <a:schemeClr val="tx1"/>
                </a:solidFill>
              </a:defRPr>
            </a:lvl1pPr>
            <a:lvl2pPr marL="457200" indent="0" algn="l" rtl="0">
              <a:buNone/>
              <a:defRPr sz="1800">
                <a:solidFill>
                  <a:schemeClr val="tx1">
                    <a:tint val="75000"/>
                  </a:schemeClr>
                </a:solidFill>
              </a:defRPr>
            </a:lvl2pPr>
            <a:lvl3pPr marL="914400" indent="0" algn="l" rtl="0">
              <a:buNone/>
              <a:defRPr sz="1600">
                <a:solidFill>
                  <a:schemeClr val="tx1">
                    <a:tint val="75000"/>
                  </a:schemeClr>
                </a:solidFill>
              </a:defRPr>
            </a:lvl3pPr>
            <a:lvl4pPr marL="1371600" indent="0" algn="l" rtl="0">
              <a:buNone/>
              <a:defRPr sz="1400">
                <a:solidFill>
                  <a:schemeClr val="tx1">
                    <a:tint val="75000"/>
                  </a:schemeClr>
                </a:solidFill>
              </a:defRPr>
            </a:lvl4pPr>
            <a:lvl5pPr marL="1828800" indent="0" algn="l" rtl="0">
              <a:buNone/>
              <a:defRPr sz="1400">
                <a:solidFill>
                  <a:schemeClr val="tx1">
                    <a:tint val="75000"/>
                  </a:schemeClr>
                </a:solidFill>
              </a:defRPr>
            </a:lvl5pPr>
            <a:lvl6pPr marL="2286000" indent="0" algn="l" rtl="0">
              <a:buNone/>
              <a:defRPr sz="1400">
                <a:solidFill>
                  <a:schemeClr val="tx1">
                    <a:tint val="75000"/>
                  </a:schemeClr>
                </a:solidFill>
              </a:defRPr>
            </a:lvl6pPr>
            <a:lvl7pPr marL="2743200" indent="0" algn="l" rtl="0">
              <a:buNone/>
              <a:defRPr sz="1400">
                <a:solidFill>
                  <a:schemeClr val="tx1">
                    <a:tint val="75000"/>
                  </a:schemeClr>
                </a:solidFill>
              </a:defRPr>
            </a:lvl7pPr>
            <a:lvl8pPr marL="3200400" indent="0" algn="l" rtl="0">
              <a:buNone/>
              <a:defRPr sz="1400">
                <a:solidFill>
                  <a:schemeClr val="tx1">
                    <a:tint val="75000"/>
                  </a:schemeClr>
                </a:solidFill>
              </a:defRPr>
            </a:lvl8pPr>
            <a:lvl9pPr marL="3657600" indent="0" algn="l" rtl="0">
              <a:buNone/>
              <a:defRPr sz="1400">
                <a:solidFill>
                  <a:schemeClr val="tx1">
                    <a:tint val="75000"/>
                  </a:schemeClr>
                </a:solidFill>
              </a:defRPr>
            </a:lvl9pPr>
          </a:lstStyle>
          <a:p>
            <a:pPr lvl="0"/>
            <a:r>
              <a:rPr lang="ro-RO" dirty="0"/>
              <a:t>Clic pentru editare stiluri text Coordonator</a:t>
            </a:r>
          </a:p>
        </p:txBody>
      </p:sp>
      <p:sp>
        <p:nvSpPr>
          <p:cNvPr id="5" name="Substituent subsol 4"/>
          <p:cNvSpPr>
            <a:spLocks noGrp="1"/>
          </p:cNvSpPr>
          <p:nvPr>
            <p:ph type="ftr" sz="quarter" idx="11"/>
          </p:nvPr>
        </p:nvSpPr>
        <p:spPr/>
        <p:txBody>
          <a:bodyPr rtlCol="0"/>
          <a:lstStyle/>
          <a:p>
            <a:pPr rtl="0"/>
            <a:endParaRPr lang="ro-RO" dirty="0"/>
          </a:p>
        </p:txBody>
      </p:sp>
      <p:sp>
        <p:nvSpPr>
          <p:cNvPr id="4" name="Substituent dată 3"/>
          <p:cNvSpPr>
            <a:spLocks noGrp="1"/>
          </p:cNvSpPr>
          <p:nvPr>
            <p:ph type="dt" sz="half" idx="10"/>
          </p:nvPr>
        </p:nvSpPr>
        <p:spPr/>
        <p:txBody>
          <a:bodyPr rtlCol="0"/>
          <a:lstStyle>
            <a:lvl1pPr>
              <a:defRPr/>
            </a:lvl1pPr>
          </a:lstStyle>
          <a:p>
            <a:fld id="{BD1726D6-3BA6-4BD6-8E8B-AF834FF638D9}" type="datetime1">
              <a:rPr lang="ro-RO" smtClean="0"/>
              <a:pPr/>
              <a:t>09.05.2025</a:t>
            </a:fld>
            <a:endParaRPr lang="ro-RO" dirty="0"/>
          </a:p>
        </p:txBody>
      </p:sp>
      <p:sp>
        <p:nvSpPr>
          <p:cNvPr id="6" name="Substituent număr diapozitiv 5"/>
          <p:cNvSpPr>
            <a:spLocks noGrp="1"/>
          </p:cNvSpPr>
          <p:nvPr>
            <p:ph type="sldNum" sz="quarter" idx="12"/>
          </p:nvPr>
        </p:nvSpPr>
        <p:spPr/>
        <p:txBody>
          <a:bodyPr rtlCol="0"/>
          <a:lstStyle>
            <a:lvl1pPr algn="r">
              <a:defRPr/>
            </a:lvl1pPr>
          </a:lstStyle>
          <a:p>
            <a:fld id="{DF28FB93-0A08-4E7D-8E63-9EFA29F1E093}" type="slidenum">
              <a:rPr lang="ro-RO" smtClean="0"/>
              <a:pPr/>
              <a:t>‹#›</a:t>
            </a:fld>
            <a:endParaRPr lang="ro-RO" dirty="0"/>
          </a:p>
        </p:txBody>
      </p:sp>
      <p:grpSp>
        <p:nvGrpSpPr>
          <p:cNvPr id="13" name="Grup 12"/>
          <p:cNvGrpSpPr/>
          <p:nvPr/>
        </p:nvGrpSpPr>
        <p:grpSpPr>
          <a:xfrm>
            <a:off x="1343041" y="3426969"/>
            <a:ext cx="9502742" cy="105664"/>
            <a:chOff x="2986475" y="2588441"/>
            <a:chExt cx="3701551" cy="41148"/>
          </a:xfrm>
        </p:grpSpPr>
        <p:sp>
          <p:nvSpPr>
            <p:cNvPr id="14" name="Oval 13"/>
            <p:cNvSpPr/>
            <p:nvPr/>
          </p:nvSpPr>
          <p:spPr>
            <a:xfrm>
              <a:off x="6642306"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o-RO" sz="1800" b="0" i="0" u="none" strike="noStrike" kern="0" cap="none" spc="0" normalizeH="0" baseline="0" dirty="0">
                <a:ln>
                  <a:noFill/>
                </a:ln>
                <a:solidFill>
                  <a:sysClr val="window" lastClr="FFFFFF"/>
                </a:solidFill>
                <a:effectLst/>
                <a:uLnTx/>
                <a:uFillTx/>
                <a:latin typeface="Constantia"/>
                <a:ea typeface="+mn-ea"/>
                <a:cs typeface="+mn-cs"/>
              </a:endParaRPr>
            </a:p>
          </p:txBody>
        </p:sp>
        <p:sp>
          <p:nvSpPr>
            <p:cNvPr id="15" name="Oval 14"/>
            <p:cNvSpPr/>
            <p:nvPr/>
          </p:nvSpPr>
          <p:spPr>
            <a:xfrm>
              <a:off x="2986475"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o-RO" sz="1800" b="0" i="0" u="none" strike="noStrike" kern="0" cap="none" spc="0" normalizeH="0" baseline="0" dirty="0">
                <a:ln>
                  <a:noFill/>
                </a:ln>
                <a:solidFill>
                  <a:sysClr val="window" lastClr="FFFFFF"/>
                </a:solidFill>
                <a:effectLst/>
                <a:uLnTx/>
                <a:uFillTx/>
                <a:latin typeface="Constantia"/>
                <a:ea typeface="+mn-ea"/>
                <a:cs typeface="+mn-cs"/>
              </a:endParaRPr>
            </a:p>
          </p:txBody>
        </p:sp>
        <p:grpSp>
          <p:nvGrpSpPr>
            <p:cNvPr id="16" name="Grup 15"/>
            <p:cNvGrpSpPr/>
            <p:nvPr/>
          </p:nvGrpSpPr>
          <p:grpSpPr>
            <a:xfrm>
              <a:off x="3087912" y="2594423"/>
              <a:ext cx="3498677" cy="34680"/>
              <a:chOff x="3075006" y="3458755"/>
              <a:chExt cx="3498677" cy="46239"/>
            </a:xfrm>
          </p:grpSpPr>
          <p:cxnSp>
            <p:nvCxnSpPr>
              <p:cNvPr id="17" name="Conector drept 16"/>
              <p:cNvCxnSpPr/>
              <p:nvPr/>
            </p:nvCxnSpPr>
            <p:spPr>
              <a:xfrm>
                <a:off x="3075006" y="3458731"/>
                <a:ext cx="3498677" cy="0"/>
              </a:xfrm>
              <a:prstGeom prst="line">
                <a:avLst/>
              </a:prstGeom>
              <a:noFill/>
              <a:ln w="12700" cap="flat" cmpd="sng" algn="ctr">
                <a:solidFill>
                  <a:schemeClr val="tx1"/>
                </a:solidFill>
                <a:prstDash val="solid"/>
              </a:ln>
              <a:effectLst/>
            </p:spPr>
          </p:cxnSp>
          <p:cxnSp>
            <p:nvCxnSpPr>
              <p:cNvPr id="18" name="Conector drept 17"/>
              <p:cNvCxnSpPr/>
              <p:nvPr/>
            </p:nvCxnSpPr>
            <p:spPr>
              <a:xfrm flipV="1">
                <a:off x="3075006" y="3497683"/>
                <a:ext cx="3498677" cy="7311"/>
              </a:xfrm>
              <a:prstGeom prst="line">
                <a:avLst/>
              </a:prstGeom>
              <a:noFill/>
              <a:ln w="12700" cap="flat" cmpd="sng" algn="ctr">
                <a:solidFill>
                  <a:schemeClr val="tx1"/>
                </a:solidFill>
                <a:prstDash val="solid"/>
              </a:ln>
              <a:effectLst/>
            </p:spPr>
          </p:cxnSp>
        </p:grpSp>
      </p:grpSp>
    </p:spTree>
    <p:extLst>
      <p:ext uri="{BB962C8B-B14F-4D97-AF65-F5344CB8AC3E}">
        <p14:creationId xmlns:p14="http://schemas.microsoft.com/office/powerpoint/2010/main" val="55262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rtl="0"/>
            <a:r>
              <a:rPr lang="ro-RO"/>
              <a:t>Faceți clic pentru a edita stilul de titlu coordonator</a:t>
            </a:r>
            <a:endParaRPr lang="ro-RO" dirty="0"/>
          </a:p>
        </p:txBody>
      </p:sp>
      <p:sp>
        <p:nvSpPr>
          <p:cNvPr id="3" name="Substituent conținut 2"/>
          <p:cNvSpPr>
            <a:spLocks noGrp="1"/>
          </p:cNvSpPr>
          <p:nvPr>
            <p:ph sz="half" idx="1" hasCustomPrompt="1"/>
          </p:nvPr>
        </p:nvSpPr>
        <p:spPr>
          <a:xfrm>
            <a:off x="1218883" y="1803400"/>
            <a:ext cx="4773956" cy="4267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800"/>
            </a:lvl6pPr>
            <a:lvl7pPr algn="l" rtl="0">
              <a:defRPr sz="1800"/>
            </a:lvl7pPr>
            <a:lvl8pPr algn="l" rtl="0">
              <a:defRPr sz="1800"/>
            </a:lvl8pPr>
            <a:lvl9pPr algn="l" rtl="0">
              <a:defRPr sz="180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4" name="Substituent conținut 3"/>
          <p:cNvSpPr>
            <a:spLocks noGrp="1"/>
          </p:cNvSpPr>
          <p:nvPr>
            <p:ph sz="half" idx="2" hasCustomPrompt="1"/>
          </p:nvPr>
        </p:nvSpPr>
        <p:spPr>
          <a:xfrm>
            <a:off x="6195986" y="1803400"/>
            <a:ext cx="4773956" cy="4267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800"/>
            </a:lvl6pPr>
            <a:lvl7pPr algn="l" rtl="0">
              <a:defRPr sz="1800"/>
            </a:lvl7pPr>
            <a:lvl8pPr algn="l" rtl="0">
              <a:defRPr sz="1800" baseline="0"/>
            </a:lvl8pPr>
            <a:lvl9pPr algn="l" rtl="0">
              <a:defRPr sz="1800" baseline="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6" name="Substituent subsol 5"/>
          <p:cNvSpPr>
            <a:spLocks noGrp="1"/>
          </p:cNvSpPr>
          <p:nvPr>
            <p:ph type="ftr" sz="quarter" idx="11"/>
          </p:nvPr>
        </p:nvSpPr>
        <p:spPr/>
        <p:txBody>
          <a:bodyPr rtlCol="0"/>
          <a:lstStyle/>
          <a:p>
            <a:pPr rtl="0"/>
            <a:endParaRPr lang="ro-RO" dirty="0"/>
          </a:p>
        </p:txBody>
      </p:sp>
      <p:sp>
        <p:nvSpPr>
          <p:cNvPr id="5" name="Substituent dată 4"/>
          <p:cNvSpPr>
            <a:spLocks noGrp="1"/>
          </p:cNvSpPr>
          <p:nvPr>
            <p:ph type="dt" sz="half" idx="10"/>
          </p:nvPr>
        </p:nvSpPr>
        <p:spPr/>
        <p:txBody>
          <a:bodyPr rtlCol="0"/>
          <a:lstStyle>
            <a:lvl1pPr>
              <a:defRPr/>
            </a:lvl1pPr>
          </a:lstStyle>
          <a:p>
            <a:fld id="{EE9E9D01-F3DB-4463-8E0E-284AF7318273}" type="datetime1">
              <a:rPr lang="ro-RO" smtClean="0"/>
              <a:pPr/>
              <a:t>09.05.2025</a:t>
            </a:fld>
            <a:endParaRPr lang="ro-RO" dirty="0"/>
          </a:p>
        </p:txBody>
      </p:sp>
      <p:sp>
        <p:nvSpPr>
          <p:cNvPr id="7" name="Substituent număr diapozitiv 6"/>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386077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lvl1pPr algn="l" rtl="0">
              <a:defRPr/>
            </a:lvl1pPr>
          </a:lstStyle>
          <a:p>
            <a:pPr rtl="0"/>
            <a:r>
              <a:rPr lang="ro-RO"/>
              <a:t>Faceți clic pentru a edita stilul de titlu coordonator</a:t>
            </a:r>
            <a:endParaRPr lang="ro-RO" dirty="0"/>
          </a:p>
        </p:txBody>
      </p:sp>
      <p:sp>
        <p:nvSpPr>
          <p:cNvPr id="3" name="Substituent text 2"/>
          <p:cNvSpPr>
            <a:spLocks noGrp="1"/>
          </p:cNvSpPr>
          <p:nvPr>
            <p:ph type="body" idx="1" hasCustomPrompt="1"/>
          </p:nvPr>
        </p:nvSpPr>
        <p:spPr>
          <a:xfrm>
            <a:off x="1222945" y="1803400"/>
            <a:ext cx="4769806" cy="711200"/>
          </a:xfrm>
        </p:spPr>
        <p:txBody>
          <a:bodyPr rtlCol="0" anchor="ctr">
            <a:normAutofit/>
          </a:bodyPr>
          <a:lstStyle>
            <a:lvl1pPr marL="0" indent="0" algn="l" rtl="0">
              <a:lnSpc>
                <a:spcPct val="90000"/>
              </a:lnSpc>
              <a:spcBef>
                <a:spcPts val="0"/>
              </a:spcBef>
              <a:buNone/>
              <a:defRPr sz="20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a:r>
              <a:rPr lang="ro-RO" dirty="0"/>
              <a:t>Clic pentru editare stiluri text Coordonator</a:t>
            </a:r>
          </a:p>
        </p:txBody>
      </p:sp>
      <p:sp>
        <p:nvSpPr>
          <p:cNvPr id="4" name="Substituent conținut 3"/>
          <p:cNvSpPr>
            <a:spLocks noGrp="1"/>
          </p:cNvSpPr>
          <p:nvPr>
            <p:ph sz="half" idx="2" hasCustomPrompt="1"/>
          </p:nvPr>
        </p:nvSpPr>
        <p:spPr>
          <a:xfrm>
            <a:off x="1218883" y="2514600"/>
            <a:ext cx="4773956" cy="3556000"/>
          </a:xfrm>
        </p:spPr>
        <p:txBody>
          <a:bodyPr rtlCol="0">
            <a:normAutofit/>
          </a:bodyPr>
          <a:lstStyle>
            <a:lvl1pPr algn="l" rtl="0">
              <a:spcBef>
                <a:spcPts val="1600"/>
              </a:spcBef>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5" name="Substituent text 4"/>
          <p:cNvSpPr>
            <a:spLocks noGrp="1"/>
          </p:cNvSpPr>
          <p:nvPr>
            <p:ph type="body" sz="quarter" idx="3" hasCustomPrompt="1"/>
          </p:nvPr>
        </p:nvSpPr>
        <p:spPr>
          <a:xfrm>
            <a:off x="6200049" y="1803400"/>
            <a:ext cx="4769806" cy="711200"/>
          </a:xfrm>
        </p:spPr>
        <p:txBody>
          <a:bodyPr rtlCol="0" anchor="ctr">
            <a:normAutofit/>
          </a:bodyPr>
          <a:lstStyle>
            <a:lvl1pPr marL="0" indent="0" algn="l" rtl="0">
              <a:lnSpc>
                <a:spcPct val="90000"/>
              </a:lnSpc>
              <a:spcBef>
                <a:spcPts val="0"/>
              </a:spcBef>
              <a:buNone/>
              <a:defRPr sz="20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a:r>
              <a:rPr lang="ro-RO" dirty="0"/>
              <a:t>Clic pentru editare stiluri text Coordonator</a:t>
            </a:r>
          </a:p>
        </p:txBody>
      </p:sp>
      <p:sp>
        <p:nvSpPr>
          <p:cNvPr id="6" name="Substituent conținut 5"/>
          <p:cNvSpPr>
            <a:spLocks noGrp="1"/>
          </p:cNvSpPr>
          <p:nvPr>
            <p:ph sz="quarter" idx="4" hasCustomPrompt="1"/>
          </p:nvPr>
        </p:nvSpPr>
        <p:spPr>
          <a:xfrm>
            <a:off x="6195986" y="2514600"/>
            <a:ext cx="4773956" cy="3556000"/>
          </a:xfrm>
        </p:spPr>
        <p:txBody>
          <a:bodyPr rtlCol="0">
            <a:normAutofit/>
          </a:bodyPr>
          <a:lstStyle>
            <a:lvl1pPr algn="l" rtl="0">
              <a:spcBef>
                <a:spcPts val="1600"/>
              </a:spcBef>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8" name="Substituent subsol 7"/>
          <p:cNvSpPr>
            <a:spLocks noGrp="1"/>
          </p:cNvSpPr>
          <p:nvPr>
            <p:ph type="ftr" sz="quarter" idx="11"/>
          </p:nvPr>
        </p:nvSpPr>
        <p:spPr/>
        <p:txBody>
          <a:bodyPr rtlCol="0"/>
          <a:lstStyle/>
          <a:p>
            <a:pPr rtl="0"/>
            <a:endParaRPr lang="ro-RO" dirty="0"/>
          </a:p>
        </p:txBody>
      </p:sp>
      <p:sp>
        <p:nvSpPr>
          <p:cNvPr id="7" name="Substituent dată 6"/>
          <p:cNvSpPr>
            <a:spLocks noGrp="1"/>
          </p:cNvSpPr>
          <p:nvPr>
            <p:ph type="dt" sz="half" idx="10"/>
          </p:nvPr>
        </p:nvSpPr>
        <p:spPr/>
        <p:txBody>
          <a:bodyPr rtlCol="0"/>
          <a:lstStyle>
            <a:lvl1pPr>
              <a:defRPr/>
            </a:lvl1pPr>
          </a:lstStyle>
          <a:p>
            <a:fld id="{D1902623-9D14-4552-8569-3BB131A609EE}" type="datetime1">
              <a:rPr lang="ro-RO" smtClean="0"/>
              <a:pPr/>
              <a:t>09.05.2025</a:t>
            </a:fld>
            <a:endParaRPr lang="ro-RO" dirty="0"/>
          </a:p>
        </p:txBody>
      </p:sp>
      <p:sp>
        <p:nvSpPr>
          <p:cNvPr id="9" name="Substituent număr diapozitiv 8"/>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374258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rtl="0"/>
            <a:r>
              <a:rPr lang="ro-RO"/>
              <a:t>Faceți clic pentru a edita stilul de titlu coordonator</a:t>
            </a:r>
            <a:endParaRPr lang="ro-RO" dirty="0"/>
          </a:p>
        </p:txBody>
      </p:sp>
      <p:sp>
        <p:nvSpPr>
          <p:cNvPr id="4" name="Substituent subsol 3"/>
          <p:cNvSpPr>
            <a:spLocks noGrp="1"/>
          </p:cNvSpPr>
          <p:nvPr>
            <p:ph type="ftr" sz="quarter" idx="11"/>
          </p:nvPr>
        </p:nvSpPr>
        <p:spPr/>
        <p:txBody>
          <a:bodyPr rtlCol="0"/>
          <a:lstStyle/>
          <a:p>
            <a:pPr rtl="0"/>
            <a:endParaRPr lang="ro-RO" dirty="0"/>
          </a:p>
        </p:txBody>
      </p:sp>
      <p:sp>
        <p:nvSpPr>
          <p:cNvPr id="3" name="Substituent dată 2"/>
          <p:cNvSpPr>
            <a:spLocks noGrp="1"/>
          </p:cNvSpPr>
          <p:nvPr>
            <p:ph type="dt" sz="half" idx="10"/>
          </p:nvPr>
        </p:nvSpPr>
        <p:spPr/>
        <p:txBody>
          <a:bodyPr rtlCol="0"/>
          <a:lstStyle>
            <a:lvl1pPr>
              <a:defRPr/>
            </a:lvl1pPr>
          </a:lstStyle>
          <a:p>
            <a:fld id="{B2E0B79A-2E1C-461C-8E51-BDC1AE289E26}" type="datetime1">
              <a:rPr lang="ro-RO" smtClean="0"/>
              <a:pPr/>
              <a:t>09.05.2025</a:t>
            </a:fld>
            <a:endParaRPr lang="ro-RO" dirty="0"/>
          </a:p>
        </p:txBody>
      </p:sp>
      <p:sp>
        <p:nvSpPr>
          <p:cNvPr id="5" name="Substituent număr diapozitiv 4"/>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156593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3" name="Substituent subsol 2"/>
          <p:cNvSpPr>
            <a:spLocks noGrp="1"/>
          </p:cNvSpPr>
          <p:nvPr>
            <p:ph type="ftr" sz="quarter" idx="11"/>
          </p:nvPr>
        </p:nvSpPr>
        <p:spPr/>
        <p:txBody>
          <a:bodyPr rtlCol="0"/>
          <a:lstStyle/>
          <a:p>
            <a:pPr rtl="0"/>
            <a:endParaRPr lang="ro-RO" dirty="0"/>
          </a:p>
        </p:txBody>
      </p:sp>
      <p:sp>
        <p:nvSpPr>
          <p:cNvPr id="2" name="Substituent dată 1"/>
          <p:cNvSpPr>
            <a:spLocks noGrp="1"/>
          </p:cNvSpPr>
          <p:nvPr>
            <p:ph type="dt" sz="half" idx="10"/>
          </p:nvPr>
        </p:nvSpPr>
        <p:spPr/>
        <p:txBody>
          <a:bodyPr rtlCol="0"/>
          <a:lstStyle>
            <a:lvl1pPr>
              <a:defRPr/>
            </a:lvl1pPr>
          </a:lstStyle>
          <a:p>
            <a:fld id="{B5E49706-2BA7-4625-ABBB-83A36DA3C46C}" type="datetime1">
              <a:rPr lang="ro-RO" smtClean="0"/>
              <a:pPr/>
              <a:t>09.05.2025</a:t>
            </a:fld>
            <a:endParaRPr lang="ro-RO" dirty="0"/>
          </a:p>
        </p:txBody>
      </p:sp>
      <p:sp>
        <p:nvSpPr>
          <p:cNvPr id="4" name="Substituent număr diapozitiv 3"/>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12128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nchor="b">
            <a:normAutofit/>
          </a:bodyPr>
          <a:lstStyle>
            <a:lvl1pPr algn="l" rtl="0">
              <a:defRPr sz="3200" b="0"/>
            </a:lvl1pPr>
          </a:lstStyle>
          <a:p>
            <a:pPr rtl="0"/>
            <a:r>
              <a:rPr lang="ro-RO"/>
              <a:t>Faceți clic pentru a edita stilul de titlu coordonator</a:t>
            </a:r>
            <a:endParaRPr lang="ro-RO" dirty="0"/>
          </a:p>
        </p:txBody>
      </p:sp>
      <p:sp>
        <p:nvSpPr>
          <p:cNvPr id="3" name="Substituent conținut 2"/>
          <p:cNvSpPr>
            <a:spLocks noGrp="1"/>
          </p:cNvSpPr>
          <p:nvPr>
            <p:ph idx="1" hasCustomPrompt="1"/>
          </p:nvPr>
        </p:nvSpPr>
        <p:spPr>
          <a:xfrm>
            <a:off x="1218883" y="1803400"/>
            <a:ext cx="6602281" cy="4267201"/>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baseline="0"/>
            </a:lvl8pPr>
            <a:lvl9pPr algn="l" rtl="0">
              <a:defRPr sz="1600" baseline="0"/>
            </a:lvl9p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4" name="Substituent text 3"/>
          <p:cNvSpPr>
            <a:spLocks noGrp="1"/>
          </p:cNvSpPr>
          <p:nvPr>
            <p:ph type="body" sz="half" idx="2" hasCustomPrompt="1"/>
          </p:nvPr>
        </p:nvSpPr>
        <p:spPr>
          <a:xfrm>
            <a:off x="8125883" y="1803400"/>
            <a:ext cx="2844060" cy="4267201"/>
          </a:xfrm>
        </p:spPr>
        <p:txBody>
          <a:bodyPr rtlCol="0">
            <a:normAutofit/>
          </a:bodyPr>
          <a:lstStyle>
            <a:lvl1pPr marL="0" indent="0" algn="l" rtl="0">
              <a:spcBef>
                <a:spcPts val="1600"/>
              </a:spcBef>
              <a:buNone/>
              <a:defRPr sz="20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a:r>
              <a:rPr lang="ro-RO" dirty="0"/>
              <a:t>Clic pentru editare stiluri text Coordonator</a:t>
            </a:r>
          </a:p>
        </p:txBody>
      </p:sp>
      <p:sp>
        <p:nvSpPr>
          <p:cNvPr id="6" name="Substituent subsol 5"/>
          <p:cNvSpPr>
            <a:spLocks noGrp="1"/>
          </p:cNvSpPr>
          <p:nvPr>
            <p:ph type="ftr" sz="quarter" idx="11"/>
          </p:nvPr>
        </p:nvSpPr>
        <p:spPr/>
        <p:txBody>
          <a:bodyPr rtlCol="0"/>
          <a:lstStyle/>
          <a:p>
            <a:pPr rtl="0"/>
            <a:endParaRPr lang="ro-RO" dirty="0"/>
          </a:p>
        </p:txBody>
      </p:sp>
      <p:sp>
        <p:nvSpPr>
          <p:cNvPr id="5" name="Substituent dată 4"/>
          <p:cNvSpPr>
            <a:spLocks noGrp="1"/>
          </p:cNvSpPr>
          <p:nvPr>
            <p:ph type="dt" sz="half" idx="10"/>
          </p:nvPr>
        </p:nvSpPr>
        <p:spPr/>
        <p:txBody>
          <a:bodyPr rtlCol="0"/>
          <a:lstStyle>
            <a:lvl1pPr>
              <a:defRPr/>
            </a:lvl1pPr>
          </a:lstStyle>
          <a:p>
            <a:fld id="{0F41F223-460D-4B79-9F8D-BC5B7A2095C9}" type="datetime1">
              <a:rPr lang="ro-RO" smtClean="0"/>
              <a:pPr/>
              <a:t>09.05.2025</a:t>
            </a:fld>
            <a:endParaRPr lang="ro-RO" dirty="0"/>
          </a:p>
        </p:txBody>
      </p:sp>
      <p:sp>
        <p:nvSpPr>
          <p:cNvPr id="7" name="Substituent număr diapozitiv 6"/>
          <p:cNvSpPr>
            <a:spLocks noGrp="1"/>
          </p:cNvSpPr>
          <p:nvPr>
            <p:ph type="sldNum" sz="quarter" idx="12"/>
          </p:nvPr>
        </p:nvSpPr>
        <p:spPr/>
        <p:txBody>
          <a:bodyPr rtlCol="0"/>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185864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nchor="b">
            <a:normAutofit/>
          </a:bodyPr>
          <a:lstStyle>
            <a:lvl1pPr algn="l" rtl="0">
              <a:defRPr sz="3200" b="0"/>
            </a:lvl1pPr>
          </a:lstStyle>
          <a:p>
            <a:pPr rtl="0"/>
            <a:r>
              <a:rPr lang="ro-RO"/>
              <a:t>Faceți clic pentru a edita stilul de titlu coordonator</a:t>
            </a:r>
            <a:endParaRPr lang="ro-RO" dirty="0"/>
          </a:p>
        </p:txBody>
      </p:sp>
      <p:sp>
        <p:nvSpPr>
          <p:cNvPr id="8" name="Dreptunghi 7"/>
          <p:cNvSpPr/>
          <p:nvPr/>
        </p:nvSpPr>
        <p:spPr>
          <a:xfrm>
            <a:off x="1218883" y="1803400"/>
            <a:ext cx="660228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ro-RO" dirty="0"/>
          </a:p>
        </p:txBody>
      </p:sp>
      <p:sp>
        <p:nvSpPr>
          <p:cNvPr id="3" name="Substituent imagine 2" descr="Un substituent gol pentru a adăuga o imagine. Faceți clic pe substituent și selectați imaginea pe care doriți s-o adăugați."/>
          <p:cNvSpPr>
            <a:spLocks noGrp="1"/>
          </p:cNvSpPr>
          <p:nvPr>
            <p:ph type="pic" idx="1"/>
          </p:nvPr>
        </p:nvSpPr>
        <p:spPr>
          <a:xfrm>
            <a:off x="1338739" y="1925320"/>
            <a:ext cx="6362567" cy="4023360"/>
          </a:xfrm>
          <a:solidFill>
            <a:schemeClr val="bg2"/>
          </a:solidFill>
        </p:spPr>
        <p:txBody>
          <a:bodyPr tIns="914400"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ro-RO"/>
              <a:t>Faceți clic pe pictogramă pentru a adăuga o imagine</a:t>
            </a:r>
            <a:endParaRPr lang="ro-RO" dirty="0"/>
          </a:p>
        </p:txBody>
      </p:sp>
      <p:sp>
        <p:nvSpPr>
          <p:cNvPr id="4" name="Substituent text 3"/>
          <p:cNvSpPr>
            <a:spLocks noGrp="1"/>
          </p:cNvSpPr>
          <p:nvPr>
            <p:ph type="body" sz="half" idx="2" hasCustomPrompt="1"/>
          </p:nvPr>
        </p:nvSpPr>
        <p:spPr>
          <a:xfrm>
            <a:off x="8125883" y="1803401"/>
            <a:ext cx="2844060" cy="4165600"/>
          </a:xfrm>
        </p:spPr>
        <p:txBody>
          <a:bodyPr rtlCol="0">
            <a:normAutofit/>
          </a:bodyPr>
          <a:lstStyle>
            <a:lvl1pPr marL="0" indent="0" algn="l" rtl="0">
              <a:spcBef>
                <a:spcPts val="1600"/>
              </a:spcBef>
              <a:buNone/>
              <a:defRPr sz="20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a:r>
              <a:rPr lang="ro-RO" dirty="0"/>
              <a:t>Clic pentru editare stiluri text Coordonator</a:t>
            </a:r>
          </a:p>
        </p:txBody>
      </p:sp>
      <p:sp>
        <p:nvSpPr>
          <p:cNvPr id="6" name="Substituent subsol 5"/>
          <p:cNvSpPr>
            <a:spLocks noGrp="1"/>
          </p:cNvSpPr>
          <p:nvPr>
            <p:ph type="ftr" sz="quarter" idx="11"/>
          </p:nvPr>
        </p:nvSpPr>
        <p:spPr/>
        <p:txBody>
          <a:bodyPr rtlCol="0"/>
          <a:lstStyle/>
          <a:p>
            <a:pPr rtl="0"/>
            <a:endParaRPr lang="ro-RO" dirty="0"/>
          </a:p>
        </p:txBody>
      </p:sp>
      <p:sp>
        <p:nvSpPr>
          <p:cNvPr id="5" name="Substituent dată 4"/>
          <p:cNvSpPr>
            <a:spLocks noGrp="1"/>
          </p:cNvSpPr>
          <p:nvPr>
            <p:ph type="dt" sz="half" idx="10"/>
          </p:nvPr>
        </p:nvSpPr>
        <p:spPr/>
        <p:txBody>
          <a:bodyPr rtlCol="0"/>
          <a:lstStyle>
            <a:lvl1pPr>
              <a:defRPr/>
            </a:lvl1pPr>
          </a:lstStyle>
          <a:p>
            <a:fld id="{B2082705-D791-4D88-A633-9D3DBEE6BADE}" type="datetime1">
              <a:rPr lang="ro-RO" smtClean="0"/>
              <a:pPr/>
              <a:t>09.05.2025</a:t>
            </a:fld>
            <a:endParaRPr lang="ro-RO" dirty="0"/>
          </a:p>
        </p:txBody>
      </p:sp>
      <p:sp>
        <p:nvSpPr>
          <p:cNvPr id="7" name="Substituent număr diapozitiv 6"/>
          <p:cNvSpPr>
            <a:spLocks noGrp="1"/>
          </p:cNvSpPr>
          <p:nvPr>
            <p:ph type="sldNum" sz="quarter" idx="12"/>
          </p:nvPr>
        </p:nvSpPr>
        <p:spPr/>
        <p:txBody>
          <a:bodyPr rtlCol="0"/>
          <a:lstStyle>
            <a:lvl1pPr algn="r">
              <a:defRPr/>
            </a:lvl1pPr>
          </a:lstStyle>
          <a:p>
            <a:fld id="{DF28FB93-0A08-4E7D-8E63-9EFA29F1E093}" type="slidenum">
              <a:rPr lang="ro-RO" smtClean="0"/>
              <a:pPr/>
              <a:t>‹#›</a:t>
            </a:fld>
            <a:endParaRPr lang="ro-RO" dirty="0"/>
          </a:p>
        </p:txBody>
      </p:sp>
    </p:spTree>
    <p:extLst>
      <p:ext uri="{BB962C8B-B14F-4D97-AF65-F5344CB8AC3E}">
        <p14:creationId xmlns:p14="http://schemas.microsoft.com/office/powerpoint/2010/main" val="240505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10" name="Dreptunghi 9"/>
          <p:cNvSpPr/>
          <p:nvPr/>
        </p:nvSpPr>
        <p:spPr>
          <a:xfrm>
            <a:off x="0" y="0"/>
            <a:ext cx="12188825" cy="6858000"/>
          </a:xfrm>
          <a:prstGeom prst="rect">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rtl="0"/>
            <a:endParaRPr lang="ro-RO" sz="2400" dirty="0"/>
          </a:p>
        </p:txBody>
      </p:sp>
      <p:sp>
        <p:nvSpPr>
          <p:cNvPr id="8" name="Dreptunghi rotunjit 7"/>
          <p:cNvSpPr/>
          <p:nvPr/>
        </p:nvSpPr>
        <p:spPr>
          <a:xfrm>
            <a:off x="304721" y="301752"/>
            <a:ext cx="11579384" cy="6254496"/>
          </a:xfrm>
          <a:prstGeom prst="roundRect">
            <a:avLst>
              <a:gd name="adj" fmla="val 2341"/>
            </a:avLst>
          </a:prstGeom>
          <a:solidFill>
            <a:srgbClr val="FFFFFF"/>
          </a:solidFill>
          <a:ln>
            <a:noFill/>
          </a:ln>
          <a:effectLst>
            <a:innerShdw blurRad="508000">
              <a:srgbClr val="FFD14B">
                <a:alpha val="69804"/>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ro-RO" dirty="0"/>
          </a:p>
        </p:txBody>
      </p:sp>
      <p:sp>
        <p:nvSpPr>
          <p:cNvPr id="2" name="Substituent titlu 1"/>
          <p:cNvSpPr>
            <a:spLocks noGrp="1"/>
          </p:cNvSpPr>
          <p:nvPr>
            <p:ph type="title"/>
          </p:nvPr>
        </p:nvSpPr>
        <p:spPr>
          <a:xfrm>
            <a:off x="1218883" y="431800"/>
            <a:ext cx="9751060" cy="1168400"/>
          </a:xfrm>
          <a:prstGeom prst="rect">
            <a:avLst/>
          </a:prstGeom>
        </p:spPr>
        <p:txBody>
          <a:bodyPr vert="horz" lIns="91440" tIns="45720" rIns="91440" bIns="45720" rtlCol="0" anchor="b">
            <a:normAutofit/>
          </a:bodyPr>
          <a:lstStyle/>
          <a:p>
            <a:pPr rtl="0"/>
            <a:r>
              <a:rPr lang="ro-RO" dirty="0"/>
              <a:t>Clic pentru editare stil titlu</a:t>
            </a:r>
          </a:p>
        </p:txBody>
      </p:sp>
      <p:sp>
        <p:nvSpPr>
          <p:cNvPr id="3" name="Substituent text 2"/>
          <p:cNvSpPr>
            <a:spLocks noGrp="1"/>
          </p:cNvSpPr>
          <p:nvPr>
            <p:ph type="body" idx="1"/>
          </p:nvPr>
        </p:nvSpPr>
        <p:spPr>
          <a:xfrm>
            <a:off x="1218883" y="1803400"/>
            <a:ext cx="9751060" cy="4267200"/>
          </a:xfrm>
          <a:prstGeom prst="rect">
            <a:avLst/>
          </a:prstGeom>
        </p:spPr>
        <p:txBody>
          <a:bodyPr vert="horz" lIns="91440" tIns="45720" rIns="91440" bIns="45720" rtlCol="0">
            <a:normAutofit/>
          </a:bodyPr>
          <a:lstStyle/>
          <a:p>
            <a:pPr lvl="0"/>
            <a:r>
              <a:rPr lang="ro-RO" dirty="0"/>
              <a:t>Clic pentru editare stiluri text Coordonator</a:t>
            </a:r>
          </a:p>
          <a:p>
            <a:pPr lvl="1" rtl="0"/>
            <a:r>
              <a:rPr lang="ro-RO" dirty="0"/>
              <a:t>Al doilea nivel</a:t>
            </a:r>
          </a:p>
          <a:p>
            <a:pPr lvl="2" rtl="0"/>
            <a:r>
              <a:rPr lang="ro-RO" dirty="0"/>
              <a:t>Al treilea nivel</a:t>
            </a:r>
          </a:p>
          <a:p>
            <a:pPr lvl="3" rtl="0"/>
            <a:r>
              <a:rPr lang="ro-RO" dirty="0"/>
              <a:t>Al patrulea nivel</a:t>
            </a:r>
          </a:p>
          <a:p>
            <a:pPr lvl="4" rtl="0"/>
            <a:r>
              <a:rPr lang="ro-RO" dirty="0"/>
              <a:t>Al cincilea nivel</a:t>
            </a:r>
          </a:p>
        </p:txBody>
      </p:sp>
      <p:sp>
        <p:nvSpPr>
          <p:cNvPr id="5" name="Substituent subsol 4"/>
          <p:cNvSpPr>
            <a:spLocks noGrp="1"/>
          </p:cNvSpPr>
          <p:nvPr>
            <p:ph type="ftr" sz="quarter" idx="3"/>
          </p:nvPr>
        </p:nvSpPr>
        <p:spPr>
          <a:xfrm>
            <a:off x="1218882" y="6172200"/>
            <a:ext cx="7414870" cy="304800"/>
          </a:xfrm>
          <a:prstGeom prst="rect">
            <a:avLst/>
          </a:prstGeom>
        </p:spPr>
        <p:txBody>
          <a:bodyPr vert="horz" lIns="91440" tIns="45720" rIns="91440" bIns="45720" rtlCol="0" anchor="ctr"/>
          <a:lstStyle>
            <a:lvl1pPr algn="l" rtl="0">
              <a:defRPr sz="1100">
                <a:solidFill>
                  <a:schemeClr val="tx1"/>
                </a:solidFill>
              </a:defRPr>
            </a:lvl1pPr>
          </a:lstStyle>
          <a:p>
            <a:pPr rtl="0"/>
            <a:endParaRPr lang="ro-RO" dirty="0"/>
          </a:p>
        </p:txBody>
      </p:sp>
      <p:sp>
        <p:nvSpPr>
          <p:cNvPr id="4" name="Substituent dată 3"/>
          <p:cNvSpPr>
            <a:spLocks noGrp="1"/>
          </p:cNvSpPr>
          <p:nvPr>
            <p:ph type="dt" sz="half" idx="2"/>
          </p:nvPr>
        </p:nvSpPr>
        <p:spPr>
          <a:xfrm>
            <a:off x="8836898" y="6172200"/>
            <a:ext cx="1218883" cy="304800"/>
          </a:xfrm>
          <a:prstGeom prst="rect">
            <a:avLst/>
          </a:prstGeom>
        </p:spPr>
        <p:txBody>
          <a:bodyPr vert="horz" lIns="91440" tIns="45720" rIns="91440" bIns="45720" rtlCol="0" anchor="ctr"/>
          <a:lstStyle>
            <a:lvl1pPr algn="r" rtl="0">
              <a:defRPr sz="1100">
                <a:solidFill>
                  <a:schemeClr val="tx1"/>
                </a:solidFill>
              </a:defRPr>
            </a:lvl1pPr>
          </a:lstStyle>
          <a:p>
            <a:fld id="{1820CC47-B0C6-4E01-AEC6-B9AE3915C2FF}" type="datetime1">
              <a:rPr lang="ro-RO" smtClean="0"/>
              <a:pPr/>
              <a:t>09.05.2025</a:t>
            </a:fld>
            <a:endParaRPr lang="ro-RO" dirty="0"/>
          </a:p>
        </p:txBody>
      </p:sp>
      <p:sp>
        <p:nvSpPr>
          <p:cNvPr id="6" name="Substituent număr diapozitiv 5"/>
          <p:cNvSpPr>
            <a:spLocks noGrp="1"/>
          </p:cNvSpPr>
          <p:nvPr>
            <p:ph type="sldNum" sz="quarter" idx="4"/>
          </p:nvPr>
        </p:nvSpPr>
        <p:spPr>
          <a:xfrm>
            <a:off x="10258928" y="6172200"/>
            <a:ext cx="711015" cy="304800"/>
          </a:xfrm>
          <a:prstGeom prst="rect">
            <a:avLst/>
          </a:prstGeom>
        </p:spPr>
        <p:txBody>
          <a:bodyPr vert="horz" lIns="91440" tIns="45720" rIns="91440" bIns="45720" rtlCol="0" anchor="ctr"/>
          <a:lstStyle>
            <a:lvl1pPr algn="l" rtl="0">
              <a:defRPr sz="1100">
                <a:solidFill>
                  <a:schemeClr val="tx1"/>
                </a:solidFill>
              </a:defRPr>
            </a:lvl1pPr>
          </a:lstStyle>
          <a:p>
            <a:pPr algn="r"/>
            <a:fld id="{DF28FB93-0A08-4E7D-8E63-9EFA29F1E093}" type="slidenum">
              <a:rPr lang="ro-RO" smtClean="0"/>
              <a:pPr algn="r"/>
              <a:t>‹#›</a:t>
            </a:fld>
            <a:endParaRPr lang="ro-RO" dirty="0"/>
          </a:p>
        </p:txBody>
      </p:sp>
    </p:spTree>
    <p:extLst>
      <p:ext uri="{BB962C8B-B14F-4D97-AF65-F5344CB8AC3E}">
        <p14:creationId xmlns:p14="http://schemas.microsoft.com/office/powerpoint/2010/main" val="50722172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buClr>
        <a:buFont typeface="Arial" pitchFamily="34" charset="0"/>
        <a:buChar char="•"/>
        <a:defRPr sz="2400" kern="1200">
          <a:solidFill>
            <a:schemeClr val="tx1"/>
          </a:solidFill>
          <a:latin typeface="+mn-lt"/>
          <a:ea typeface="+mn-ea"/>
          <a:cs typeface="+mn-cs"/>
        </a:defRPr>
      </a:lvl1pPr>
      <a:lvl2pPr marL="548640" indent="-246888" algn="l" defTabSz="914400" rtl="0" eaLnBrk="1" latinLnBrk="0" hangingPunct="1">
        <a:lnSpc>
          <a:spcPct val="90000"/>
        </a:lnSpc>
        <a:spcBef>
          <a:spcPts val="800"/>
        </a:spcBef>
        <a:buClr>
          <a:schemeClr val="tx1"/>
        </a:buClr>
        <a:buFont typeface="Arial" pitchFamily="34" charset="0"/>
        <a:buChar char="•"/>
        <a:defRPr sz="2000" kern="1200">
          <a:solidFill>
            <a:schemeClr val="tx1"/>
          </a:solidFill>
          <a:latin typeface="+mn-lt"/>
          <a:ea typeface="+mn-ea"/>
          <a:cs typeface="+mn-cs"/>
        </a:defRPr>
      </a:lvl2pPr>
      <a:lvl3pPr marL="850392" indent="-246888" algn="l" defTabSz="914400" rtl="0" eaLnBrk="1" latinLnBrk="0" hangingPunct="1">
        <a:lnSpc>
          <a:spcPct val="90000"/>
        </a:lnSpc>
        <a:spcBef>
          <a:spcPts val="800"/>
        </a:spcBef>
        <a:buClr>
          <a:schemeClr val="tx1"/>
        </a:buClr>
        <a:buFont typeface="Arial" pitchFamily="34" charset="0"/>
        <a:buChar char="•"/>
        <a:defRPr sz="1800" kern="1200">
          <a:solidFill>
            <a:schemeClr val="tx1"/>
          </a:solidFill>
          <a:latin typeface="+mn-lt"/>
          <a:ea typeface="+mn-ea"/>
          <a:cs typeface="+mn-cs"/>
        </a:defRPr>
      </a:lvl3pPr>
      <a:lvl4pPr marL="1152144"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4pPr>
      <a:lvl5pPr marL="1453896"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5pPr>
      <a:lvl6pPr marL="1755648"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hyperlink" Target="https://loculdelageam.ro/salamanca-spania-orasul-aur/" TargetMode="External"/><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hyperlink" Target="https://www.directbooking.ro/obiectiv-catedrala-veche-catedral-vieja-salamanca-16665.aspx" TargetMode="External"/><Relationship Id="rId4" Type="http://schemas.openxmlformats.org/officeDocument/2006/relationships/hyperlink" Target="https://ro.wikipedia.org/wiki/Catedrala_Nou%C4%83_din_Salamnca"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hyperlink" Target="https://bookcritics.wordpress.com/2013/01/22/biblioteca-universitatii-din-salamanca/" TargetMode="Externa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1376791" y="1556792"/>
            <a:ext cx="9435241" cy="1512168"/>
          </a:xfrm>
        </p:spPr>
        <p:txBody>
          <a:bodyPr rtlCol="0">
            <a:normAutofit/>
          </a:bodyPr>
          <a:lstStyle/>
          <a:p>
            <a:pPr rtl="0"/>
            <a:r>
              <a:rPr lang="en-US" i="1" dirty="0"/>
              <a:t>Istoria </a:t>
            </a:r>
            <a:r>
              <a:rPr lang="en-US" i="1" dirty="0" err="1"/>
              <a:t>zonei</a:t>
            </a:r>
            <a:br>
              <a:rPr lang="en-US" i="1" dirty="0"/>
            </a:br>
            <a:r>
              <a:rPr lang="en-US" b="1" i="1" dirty="0"/>
              <a:t>SALAMANCA</a:t>
            </a:r>
            <a:endParaRPr lang="ro-RO" b="1" i="1" dirty="0"/>
          </a:p>
        </p:txBody>
      </p:sp>
      <p:sp>
        <p:nvSpPr>
          <p:cNvPr id="3" name="Subtitlu 2"/>
          <p:cNvSpPr>
            <a:spLocks noGrp="1"/>
          </p:cNvSpPr>
          <p:nvPr>
            <p:ph type="subTitle" idx="1"/>
          </p:nvPr>
        </p:nvSpPr>
        <p:spPr>
          <a:xfrm>
            <a:off x="4407883" y="3329505"/>
            <a:ext cx="3339371" cy="775053"/>
          </a:xfrm>
        </p:spPr>
        <p:txBody>
          <a:bodyPr rtlCol="0">
            <a:noAutofit/>
          </a:bodyPr>
          <a:lstStyle/>
          <a:p>
            <a:pPr rtl="0"/>
            <a:r>
              <a:rPr lang="ro-RO" dirty="0"/>
              <a:t>Bobeică darius</a:t>
            </a:r>
          </a:p>
          <a:p>
            <a:pPr rtl="0"/>
            <a:r>
              <a:rPr lang="ro-RO" dirty="0"/>
              <a:t>Ioniță vlăduț </a:t>
            </a:r>
          </a:p>
          <a:p>
            <a:pPr rtl="0"/>
            <a:r>
              <a:rPr lang="ro-RO" dirty="0"/>
              <a:t>Mega nicholas </a:t>
            </a:r>
          </a:p>
          <a:p>
            <a:pPr rtl="0"/>
            <a:r>
              <a:rPr lang="ro-RO" dirty="0"/>
              <a:t>Rîncă erika</a:t>
            </a:r>
          </a:p>
        </p:txBody>
      </p:sp>
      <p:pic>
        <p:nvPicPr>
          <p:cNvPr id="4" name="Imagine 3">
            <a:extLst>
              <a:ext uri="{FF2B5EF4-FFF2-40B4-BE49-F238E27FC236}">
                <a16:creationId xmlns:a16="http://schemas.microsoft.com/office/drawing/2014/main" id="{178BD6DD-FF5A-1AEE-47A5-8A8137980D8B}"/>
              </a:ext>
            </a:extLst>
          </p:cNvPr>
          <p:cNvPicPr>
            <a:picLocks noChangeAspect="1"/>
          </p:cNvPicPr>
          <p:nvPr/>
        </p:nvPicPr>
        <p:blipFill>
          <a:blip r:embed="rId3"/>
          <a:stretch>
            <a:fillRect/>
          </a:stretch>
        </p:blipFill>
        <p:spPr>
          <a:xfrm>
            <a:off x="11242360" y="188640"/>
            <a:ext cx="756709" cy="775053"/>
          </a:xfrm>
          <a:prstGeom prst="rect">
            <a:avLst/>
          </a:prstGeom>
        </p:spPr>
      </p:pic>
      <p:pic>
        <p:nvPicPr>
          <p:cNvPr id="5" name="Imagine 4">
            <a:extLst>
              <a:ext uri="{FF2B5EF4-FFF2-40B4-BE49-F238E27FC236}">
                <a16:creationId xmlns:a16="http://schemas.microsoft.com/office/drawing/2014/main" id="{AF15714B-8548-5AFB-F607-2D3442662C31}"/>
              </a:ext>
            </a:extLst>
          </p:cNvPr>
          <p:cNvPicPr>
            <a:picLocks noChangeAspect="1"/>
          </p:cNvPicPr>
          <p:nvPr/>
        </p:nvPicPr>
        <p:blipFill>
          <a:blip r:embed="rId4"/>
          <a:stretch>
            <a:fillRect/>
          </a:stretch>
        </p:blipFill>
        <p:spPr>
          <a:xfrm>
            <a:off x="189756" y="188640"/>
            <a:ext cx="1325035" cy="415697"/>
          </a:xfrm>
          <a:prstGeom prst="rect">
            <a:avLst/>
          </a:prstGeom>
        </p:spPr>
      </p:pic>
      <p:pic>
        <p:nvPicPr>
          <p:cNvPr id="1026" name="Picture 2" descr="Coat of arms of Spain - Wikipedia">
            <a:extLst>
              <a:ext uri="{FF2B5EF4-FFF2-40B4-BE49-F238E27FC236}">
                <a16:creationId xmlns:a16="http://schemas.microsoft.com/office/drawing/2014/main" id="{91D32ECE-8BA8-7FB1-F60E-C166FF2A30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4791" y="5060777"/>
            <a:ext cx="1440160" cy="14401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oat of arms of Salamanca">
            <a:extLst>
              <a:ext uri="{FF2B5EF4-FFF2-40B4-BE49-F238E27FC236}">
                <a16:creationId xmlns:a16="http://schemas.microsoft.com/office/drawing/2014/main" id="{7E921ABF-EDAE-FBE5-0EA8-A1118AF6C94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31812" y="5060777"/>
            <a:ext cx="1080220" cy="15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54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rtl="0"/>
            <a:r>
              <a:rPr lang="ro-RO" b="1" dirty="0"/>
              <a:t>Patrimoniul Mondial UNESCO </a:t>
            </a:r>
          </a:p>
        </p:txBody>
      </p:sp>
      <p:sp>
        <p:nvSpPr>
          <p:cNvPr id="4" name="CasetăText 3">
            <a:extLst>
              <a:ext uri="{FF2B5EF4-FFF2-40B4-BE49-F238E27FC236}">
                <a16:creationId xmlns:a16="http://schemas.microsoft.com/office/drawing/2014/main" id="{0C2A24D7-339B-7B17-F296-C7875A1CDBE2}"/>
              </a:ext>
            </a:extLst>
          </p:cNvPr>
          <p:cNvSpPr txBox="1"/>
          <p:nvPr/>
        </p:nvSpPr>
        <p:spPr>
          <a:xfrm>
            <a:off x="981844" y="2411849"/>
            <a:ext cx="7154044" cy="2862322"/>
          </a:xfrm>
          <a:prstGeom prst="rect">
            <a:avLst/>
          </a:prstGeom>
          <a:noFill/>
        </p:spPr>
        <p:txBody>
          <a:bodyPr wrap="square">
            <a:spAutoFit/>
          </a:bodyPr>
          <a:lstStyle/>
          <a:p>
            <a:r>
              <a:rPr lang="ro-RO" sz="2000" dirty="0"/>
              <a:t>      Datorită valorii sale istorice, culturale și arhitecturale excepționale, centrul vechi al orașului Salamanca a fost declarat patrimoniu mondial UNESCO în anul 1988. Astăzi, Salamanca rămâne un important centru universitar, cultural și turistic, păstrându-și cu mândrie identitatea sa istorică în inima Castiliei și Leónului</a:t>
            </a:r>
          </a:p>
          <a:p>
            <a:r>
              <a:rPr lang="ro-RO" sz="2000" dirty="0"/>
              <a:t>      Fiind </a:t>
            </a:r>
            <a:r>
              <a:rPr lang="en-US" sz="2000" dirty="0"/>
              <a:t>un oraș universitar vibrant, at</a:t>
            </a:r>
            <a:r>
              <a:rPr lang="ro-RO" sz="2000" dirty="0"/>
              <a:t>rage</a:t>
            </a:r>
            <a:r>
              <a:rPr lang="en-US" sz="2000" dirty="0"/>
              <a:t> studenți din întreaga lume</a:t>
            </a:r>
            <a:r>
              <a:rPr lang="ro-RO" sz="2000" dirty="0"/>
              <a:t> dar și turiști dornici să descopere muzeele,monumentele și atracțiile acestuia</a:t>
            </a:r>
            <a:r>
              <a:rPr lang="en-US" sz="2000" dirty="0"/>
              <a:t>.</a:t>
            </a:r>
          </a:p>
        </p:txBody>
      </p:sp>
      <p:pic>
        <p:nvPicPr>
          <p:cNvPr id="3" name="Imagine 2">
            <a:extLst>
              <a:ext uri="{FF2B5EF4-FFF2-40B4-BE49-F238E27FC236}">
                <a16:creationId xmlns:a16="http://schemas.microsoft.com/office/drawing/2014/main" id="{9C774099-80CA-7F2F-3C12-3788735459E3}"/>
              </a:ext>
            </a:extLst>
          </p:cNvPr>
          <p:cNvPicPr>
            <a:picLocks noChangeAspect="1"/>
          </p:cNvPicPr>
          <p:nvPr/>
        </p:nvPicPr>
        <p:blipFill>
          <a:blip r:embed="rId3"/>
          <a:stretch>
            <a:fillRect/>
          </a:stretch>
        </p:blipFill>
        <p:spPr>
          <a:xfrm>
            <a:off x="462913" y="431800"/>
            <a:ext cx="1322947" cy="414564"/>
          </a:xfrm>
          <a:prstGeom prst="rect">
            <a:avLst/>
          </a:prstGeom>
        </p:spPr>
      </p:pic>
      <p:pic>
        <p:nvPicPr>
          <p:cNvPr id="5" name="Imagine 4">
            <a:extLst>
              <a:ext uri="{FF2B5EF4-FFF2-40B4-BE49-F238E27FC236}">
                <a16:creationId xmlns:a16="http://schemas.microsoft.com/office/drawing/2014/main" id="{748C2513-40C9-5E2B-5765-A90180814067}"/>
              </a:ext>
            </a:extLst>
          </p:cNvPr>
          <p:cNvPicPr>
            <a:picLocks noChangeAspect="1"/>
          </p:cNvPicPr>
          <p:nvPr/>
        </p:nvPicPr>
        <p:blipFill>
          <a:blip r:embed="rId4"/>
          <a:stretch>
            <a:fillRect/>
          </a:stretch>
        </p:blipFill>
        <p:spPr>
          <a:xfrm>
            <a:off x="10969942" y="431800"/>
            <a:ext cx="755970" cy="774259"/>
          </a:xfrm>
          <a:prstGeom prst="rect">
            <a:avLst/>
          </a:prstGeom>
        </p:spPr>
      </p:pic>
      <p:sp>
        <p:nvSpPr>
          <p:cNvPr id="6" name="AutoShape 2" descr="UNESCO – United Nations Educational, Scientific and Cultural Organization -  Wazifa Group">
            <a:extLst>
              <a:ext uri="{FF2B5EF4-FFF2-40B4-BE49-F238E27FC236}">
                <a16:creationId xmlns:a16="http://schemas.microsoft.com/office/drawing/2014/main" id="{C1EBBF2C-2C87-5D34-BDFE-445DA6BF1C73}"/>
              </a:ext>
            </a:extLst>
          </p:cNvPr>
          <p:cNvSpPr>
            <a:spLocks noChangeAspect="1" noChangeArrowheads="1"/>
          </p:cNvSpPr>
          <p:nvPr/>
        </p:nvSpPr>
        <p:spPr bwMode="auto">
          <a:xfrm>
            <a:off x="5942013"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UNESCO – United Nations Educational, Scientific and Cultural Organization -  Wazifa Group">
            <a:extLst>
              <a:ext uri="{FF2B5EF4-FFF2-40B4-BE49-F238E27FC236}">
                <a16:creationId xmlns:a16="http://schemas.microsoft.com/office/drawing/2014/main" id="{3629C7B9-2650-02DF-D3AF-75F21E364B5A}"/>
              </a:ext>
            </a:extLst>
          </p:cNvPr>
          <p:cNvSpPr>
            <a:spLocks noChangeAspect="1" noChangeArrowheads="1"/>
          </p:cNvSpPr>
          <p:nvPr/>
        </p:nvSpPr>
        <p:spPr bwMode="auto">
          <a:xfrm>
            <a:off x="6094413"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UNESCO – United Nations Educational, Scientific and Cultural Organization -  Wazifa Group">
            <a:extLst>
              <a:ext uri="{FF2B5EF4-FFF2-40B4-BE49-F238E27FC236}">
                <a16:creationId xmlns:a16="http://schemas.microsoft.com/office/drawing/2014/main" id="{1843194A-7038-5C95-0D98-C75217940DB8}"/>
              </a:ext>
            </a:extLst>
          </p:cNvPr>
          <p:cNvSpPr>
            <a:spLocks noChangeAspect="1" noChangeArrowheads="1"/>
          </p:cNvSpPr>
          <p:nvPr/>
        </p:nvSpPr>
        <p:spPr bwMode="auto">
          <a:xfrm>
            <a:off x="13771615" y="4856900"/>
            <a:ext cx="771204" cy="7712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8" descr="UNESCO – United Nations Educational, Scientific and Cultural Organization -  Wazifa Group">
            <a:extLst>
              <a:ext uri="{FF2B5EF4-FFF2-40B4-BE49-F238E27FC236}">
                <a16:creationId xmlns:a16="http://schemas.microsoft.com/office/drawing/2014/main" id="{00FBBEBC-1621-F0E8-FE44-6FAC4263B26F}"/>
              </a:ext>
            </a:extLst>
          </p:cNvPr>
          <p:cNvSpPr>
            <a:spLocks noChangeAspect="1" noChangeArrowheads="1"/>
          </p:cNvSpPr>
          <p:nvPr/>
        </p:nvSpPr>
        <p:spPr bwMode="auto">
          <a:xfrm>
            <a:off x="6399213"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6" name="Picture 10" descr="Noi situri înscrise de UNESCO pe Lista patrimoniului mondial : Europa FM">
            <a:extLst>
              <a:ext uri="{FF2B5EF4-FFF2-40B4-BE49-F238E27FC236}">
                <a16:creationId xmlns:a16="http://schemas.microsoft.com/office/drawing/2014/main" id="{61EECEAE-4005-4CC5-C7DC-5EA17C81B2A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88304" y="1809776"/>
            <a:ext cx="2131978" cy="1619224"/>
          </a:xfrm>
          <a:prstGeom prst="rect">
            <a:avLst/>
          </a:prstGeom>
        </p:spPr>
        <p:style>
          <a:lnRef idx="0">
            <a:schemeClr val="accent1"/>
          </a:lnRef>
          <a:fillRef idx="3">
            <a:schemeClr val="accent1"/>
          </a:fillRef>
          <a:effectRef idx="3">
            <a:schemeClr val="accent1"/>
          </a:effectRef>
          <a:fontRef idx="minor">
            <a:schemeClr val="lt1"/>
          </a:fontRef>
        </p:style>
      </p:pic>
      <p:pic>
        <p:nvPicPr>
          <p:cNvPr id="4108" name="Picture 12" descr="Flag of Spain - Wikipedia">
            <a:extLst>
              <a:ext uri="{FF2B5EF4-FFF2-40B4-BE49-F238E27FC236}">
                <a16:creationId xmlns:a16="http://schemas.microsoft.com/office/drawing/2014/main" id="{61484891-BFE5-0269-0C32-4BEDB1BA371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39875" y="4149080"/>
            <a:ext cx="2428836" cy="1619224"/>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381987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rtlCol="0"/>
          <a:lstStyle/>
          <a:p>
            <a:pPr algn="ctr" rtl="0"/>
            <a:r>
              <a:rPr lang="ro-RO" i="1" dirty="0"/>
              <a:t>VĂ MULȚUMIM!</a:t>
            </a:r>
          </a:p>
        </p:txBody>
      </p:sp>
      <p:sp>
        <p:nvSpPr>
          <p:cNvPr id="4" name="Substituent text 3"/>
          <p:cNvSpPr>
            <a:spLocks noGrp="1"/>
          </p:cNvSpPr>
          <p:nvPr>
            <p:ph type="body" sz="half" idx="2"/>
          </p:nvPr>
        </p:nvSpPr>
        <p:spPr>
          <a:xfrm>
            <a:off x="1413892" y="2780928"/>
            <a:ext cx="5451593" cy="2232247"/>
          </a:xfrm>
        </p:spPr>
        <p:txBody>
          <a:bodyPr rtlCol="0">
            <a:normAutofit fontScale="25000" lnSpcReduction="20000"/>
          </a:bodyPr>
          <a:lstStyle/>
          <a:p>
            <a:pPr rtl="0"/>
            <a:r>
              <a:rPr lang="en-US" sz="6400" b="1" i="1" dirty="0">
                <a:hlinkClick r:id="rId3"/>
              </a:rPr>
              <a:t>Bibliografie:</a:t>
            </a:r>
          </a:p>
          <a:p>
            <a:pPr rtl="0"/>
            <a:r>
              <a:rPr lang="en-US" sz="6400" b="1" i="1" dirty="0">
                <a:hlinkClick r:id="rId3"/>
              </a:rPr>
              <a:t>https://ro.wikipedia.org/wiki/Alfonso_al_VI-lea_al_Leonului_%C8%99i_Castiliei</a:t>
            </a:r>
          </a:p>
          <a:p>
            <a:pPr rtl="0"/>
            <a:r>
              <a:rPr lang="en-US" sz="6400" b="1" i="1" dirty="0">
                <a:hlinkClick r:id="rId3"/>
              </a:rPr>
              <a:t>https://lij.wikipedia.org/wiki/Musa_ibn_Nusayr</a:t>
            </a:r>
          </a:p>
          <a:p>
            <a:pPr rtl="0"/>
            <a:r>
              <a:rPr lang="en-US" sz="6400" b="1" i="1" dirty="0">
                <a:hlinkClick r:id="rId3"/>
              </a:rPr>
              <a:t>https://es.wikipedia.org/wiki/Raimundo_de_Borgo%C3%B1a</a:t>
            </a:r>
          </a:p>
          <a:p>
            <a:pPr rtl="0"/>
            <a:r>
              <a:rPr lang="ro-RO" sz="6400" dirty="0">
                <a:hlinkClick r:id="rId3"/>
              </a:rPr>
              <a:t>https://loculdelageam.ro/salamanca-spania-orasul-aur/</a:t>
            </a:r>
            <a:r>
              <a:rPr lang="ro-RO" sz="6400" dirty="0"/>
              <a:t> </a:t>
            </a:r>
          </a:p>
          <a:p>
            <a:pPr rtl="0"/>
            <a:r>
              <a:rPr lang="ro-RO" sz="6400" dirty="0">
                <a:hlinkClick r:id="rId4"/>
              </a:rPr>
              <a:t>https://ro.wikipedia.org/wiki/Catedrala_Nou%C4%83_din_Salamnca</a:t>
            </a:r>
            <a:endParaRPr lang="ro-RO" sz="6400" dirty="0"/>
          </a:p>
          <a:p>
            <a:pPr rtl="0"/>
            <a:r>
              <a:rPr lang="ro-RO" sz="6400" dirty="0">
                <a:hlinkClick r:id="rId5"/>
              </a:rPr>
              <a:t>https://www.directbooking.ro/obiectiv-catedrala-veche-catedral-vieja-salamanca-16665.aspx</a:t>
            </a:r>
            <a:endParaRPr lang="ro-RO" sz="6400" dirty="0"/>
          </a:p>
          <a:p>
            <a:pPr rtl="0"/>
            <a:endParaRPr lang="ro-RO" sz="6400" dirty="0"/>
          </a:p>
          <a:p>
            <a:pPr rtl="0"/>
            <a:endParaRPr lang="ro-RO" sz="1000" dirty="0"/>
          </a:p>
        </p:txBody>
      </p:sp>
      <p:pic>
        <p:nvPicPr>
          <p:cNvPr id="3" name="Imagine 2">
            <a:extLst>
              <a:ext uri="{FF2B5EF4-FFF2-40B4-BE49-F238E27FC236}">
                <a16:creationId xmlns:a16="http://schemas.microsoft.com/office/drawing/2014/main" id="{D8B1BF1D-0DC9-C440-86FE-85722B8CA6DF}"/>
              </a:ext>
            </a:extLst>
          </p:cNvPr>
          <p:cNvPicPr>
            <a:picLocks noChangeAspect="1"/>
          </p:cNvPicPr>
          <p:nvPr/>
        </p:nvPicPr>
        <p:blipFill>
          <a:blip r:embed="rId6"/>
          <a:stretch>
            <a:fillRect/>
          </a:stretch>
        </p:blipFill>
        <p:spPr>
          <a:xfrm>
            <a:off x="433519" y="371598"/>
            <a:ext cx="1322947" cy="414564"/>
          </a:xfrm>
          <a:prstGeom prst="rect">
            <a:avLst/>
          </a:prstGeom>
        </p:spPr>
      </p:pic>
      <p:pic>
        <p:nvPicPr>
          <p:cNvPr id="6" name="Imagine 5">
            <a:extLst>
              <a:ext uri="{FF2B5EF4-FFF2-40B4-BE49-F238E27FC236}">
                <a16:creationId xmlns:a16="http://schemas.microsoft.com/office/drawing/2014/main" id="{5311EF6D-1FD4-049D-0364-77521523FA3C}"/>
              </a:ext>
            </a:extLst>
          </p:cNvPr>
          <p:cNvPicPr>
            <a:picLocks noChangeAspect="1"/>
          </p:cNvPicPr>
          <p:nvPr/>
        </p:nvPicPr>
        <p:blipFill>
          <a:blip r:embed="rId7"/>
          <a:stretch>
            <a:fillRect/>
          </a:stretch>
        </p:blipFill>
        <p:spPr>
          <a:xfrm>
            <a:off x="10969942" y="431800"/>
            <a:ext cx="755970" cy="774259"/>
          </a:xfrm>
          <a:prstGeom prst="rect">
            <a:avLst/>
          </a:prstGeom>
        </p:spPr>
      </p:pic>
    </p:spTree>
    <p:extLst>
      <p:ext uri="{BB962C8B-B14F-4D97-AF65-F5344CB8AC3E}">
        <p14:creationId xmlns:p14="http://schemas.microsoft.com/office/powerpoint/2010/main" val="849448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u 12"/>
          <p:cNvSpPr>
            <a:spLocks noGrp="1"/>
          </p:cNvSpPr>
          <p:nvPr>
            <p:ph type="title"/>
          </p:nvPr>
        </p:nvSpPr>
        <p:spPr>
          <a:xfrm>
            <a:off x="1053851" y="608536"/>
            <a:ext cx="9751060" cy="669719"/>
          </a:xfrm>
        </p:spPr>
        <p:txBody>
          <a:bodyPr rtlCol="0"/>
          <a:lstStyle/>
          <a:p>
            <a:pPr algn="ctr" rtl="0"/>
            <a:r>
              <a:rPr lang="ro-RO" b="1" i="1" dirty="0"/>
              <a:t>Istoria orașului </a:t>
            </a:r>
          </a:p>
        </p:txBody>
      </p:sp>
      <p:sp>
        <p:nvSpPr>
          <p:cNvPr id="12" name="Rectangle 11">
            <a:extLst>
              <a:ext uri="{FF2B5EF4-FFF2-40B4-BE49-F238E27FC236}">
                <a16:creationId xmlns:a16="http://schemas.microsoft.com/office/drawing/2014/main" id="{900B3F03-7D17-0D34-2B55-D090CFE33DB9}"/>
              </a:ext>
            </a:extLst>
          </p:cNvPr>
          <p:cNvSpPr>
            <a:spLocks noChangeArrowheads="1"/>
          </p:cNvSpPr>
          <p:nvPr/>
        </p:nvSpPr>
        <p:spPr bwMode="auto">
          <a:xfrm>
            <a:off x="0" y="0"/>
            <a:ext cx="12188825"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o-RO"/>
          </a:p>
        </p:txBody>
      </p:sp>
      <p:sp>
        <p:nvSpPr>
          <p:cNvPr id="15" name="Rectangle 12">
            <a:extLst>
              <a:ext uri="{FF2B5EF4-FFF2-40B4-BE49-F238E27FC236}">
                <a16:creationId xmlns:a16="http://schemas.microsoft.com/office/drawing/2014/main" id="{9EFEB924-85BE-3D1C-B786-E7658FAC9E3B}"/>
              </a:ext>
            </a:extLst>
          </p:cNvPr>
          <p:cNvSpPr>
            <a:spLocks noChangeArrowheads="1"/>
          </p:cNvSpPr>
          <p:nvPr/>
        </p:nvSpPr>
        <p:spPr bwMode="auto">
          <a:xfrm>
            <a:off x="547024" y="2000936"/>
            <a:ext cx="580032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o-RO" altLang="ro-RO" sz="2000" b="0" i="0" u="none" strike="noStrike" cap="none" normalizeH="0" baseline="0" dirty="0">
                <a:ln>
                  <a:noFill/>
                </a:ln>
                <a:solidFill>
                  <a:schemeClr val="tx1"/>
                </a:solidFill>
                <a:effectLst/>
              </a:rPr>
              <a:t>     Istoria orașului Salamanca își are originile în urmă cu aproximativ 2700 de ani, când un mic grup de agricultori au întemeiat o așezare pe malul râului Tormes. Cunoscut în perioada romană sub denumirea de </a:t>
            </a:r>
            <a:r>
              <a:rPr kumimoji="0" lang="ro-RO" altLang="ro-RO" sz="2000" b="0" i="1" u="none" strike="noStrike" cap="none" normalizeH="0" baseline="0" dirty="0">
                <a:ln>
                  <a:noFill/>
                </a:ln>
                <a:solidFill>
                  <a:schemeClr val="tx1"/>
                </a:solidFill>
                <a:effectLst/>
              </a:rPr>
              <a:t>Salamantica</a:t>
            </a:r>
            <a:r>
              <a:rPr kumimoji="0" lang="ro-RO" altLang="ro-RO" sz="2000" b="0" i="0" u="none" strike="noStrike" cap="none" normalizeH="0" baseline="0" dirty="0">
                <a:ln>
                  <a:noFill/>
                </a:ln>
                <a:solidFill>
                  <a:schemeClr val="tx1"/>
                </a:solidFill>
                <a:effectLst/>
              </a:rPr>
              <a:t>, orașul a devenit, între anii 133 și 712 î.e.n., un important centru comercial în regiune. În secolul I î.Hr., romanii au integrat localitatea într-un punct strategic de pe Ruta Argintului (</a:t>
            </a:r>
            <a:r>
              <a:rPr kumimoji="0" lang="ro-RO" altLang="ro-RO" sz="2000" b="0" i="1" u="none" strike="noStrike" cap="none" normalizeH="0" baseline="0" dirty="0">
                <a:ln>
                  <a:noFill/>
                </a:ln>
                <a:solidFill>
                  <a:schemeClr val="tx1"/>
                </a:solidFill>
                <a:effectLst/>
              </a:rPr>
              <a:t>Via de la Plata</a:t>
            </a:r>
            <a:r>
              <a:rPr kumimoji="0" lang="ro-RO" altLang="ro-RO" sz="2000" b="0" i="0" u="none" strike="noStrike" cap="none" normalizeH="0" baseline="0" dirty="0">
                <a:ln>
                  <a:noFill/>
                </a:ln>
                <a:solidFill>
                  <a:schemeClr val="tx1"/>
                </a:solidFill>
                <a:effectLst/>
              </a:rPr>
              <a:t>) și au construit un pod peste râul Tormes — </a:t>
            </a:r>
            <a:r>
              <a:rPr kumimoji="0" lang="ro-RO" altLang="ro-RO" sz="2000" b="0" i="1" u="none" strike="noStrike" cap="none" normalizeH="0" baseline="0" dirty="0">
                <a:ln>
                  <a:noFill/>
                </a:ln>
                <a:solidFill>
                  <a:schemeClr val="tx1"/>
                </a:solidFill>
                <a:effectLst/>
              </a:rPr>
              <a:t>Puente Romano</a:t>
            </a:r>
            <a:r>
              <a:rPr kumimoji="0" lang="ro-RO" altLang="ro-RO" sz="2000" b="0" i="0" u="none" strike="noStrike" cap="none" normalizeH="0" baseline="0" dirty="0">
                <a:ln>
                  <a:noFill/>
                </a:ln>
                <a:solidFill>
                  <a:schemeClr val="tx1"/>
                </a:solidFill>
                <a:effectLst/>
              </a:rPr>
              <a:t> — care este funcțional și în prezent.</a:t>
            </a:r>
          </a:p>
          <a:p>
            <a:pPr marL="0" marR="0" lvl="0" indent="0" algn="l" defTabSz="914400" rtl="0" eaLnBrk="0" fontAlgn="base" latinLnBrk="0" hangingPunct="0">
              <a:lnSpc>
                <a:spcPct val="100000"/>
              </a:lnSpc>
              <a:spcBef>
                <a:spcPct val="0"/>
              </a:spcBef>
              <a:spcAft>
                <a:spcPct val="0"/>
              </a:spcAft>
              <a:buClrTx/>
              <a:buSzTx/>
              <a:buFontTx/>
              <a:buNone/>
              <a:tabLst/>
            </a:pPr>
            <a:r>
              <a:rPr kumimoji="0" lang="ro-RO" altLang="ro-RO" sz="2000" b="0" i="0" u="none" strike="noStrike" cap="none" normalizeH="0" baseline="0" dirty="0">
                <a:ln>
                  <a:noFill/>
                </a:ln>
                <a:solidFill>
                  <a:schemeClr val="tx1"/>
                </a:solidFill>
                <a:effectLst/>
              </a:rPr>
              <a:t>     </a:t>
            </a:r>
          </a:p>
        </p:txBody>
      </p:sp>
      <p:pic>
        <p:nvPicPr>
          <p:cNvPr id="2" name="Imagine 1">
            <a:extLst>
              <a:ext uri="{FF2B5EF4-FFF2-40B4-BE49-F238E27FC236}">
                <a16:creationId xmlns:a16="http://schemas.microsoft.com/office/drawing/2014/main" id="{D744F305-0FDD-AFDB-BF99-793DFCD5A3DC}"/>
              </a:ext>
            </a:extLst>
          </p:cNvPr>
          <p:cNvPicPr>
            <a:picLocks noChangeAspect="1"/>
          </p:cNvPicPr>
          <p:nvPr/>
        </p:nvPicPr>
        <p:blipFill>
          <a:blip r:embed="rId3"/>
          <a:stretch>
            <a:fillRect/>
          </a:stretch>
        </p:blipFill>
        <p:spPr>
          <a:xfrm>
            <a:off x="392378" y="401254"/>
            <a:ext cx="1322947" cy="414564"/>
          </a:xfrm>
          <a:prstGeom prst="rect">
            <a:avLst/>
          </a:prstGeom>
        </p:spPr>
      </p:pic>
      <p:pic>
        <p:nvPicPr>
          <p:cNvPr id="3" name="Imagine 2">
            <a:extLst>
              <a:ext uri="{FF2B5EF4-FFF2-40B4-BE49-F238E27FC236}">
                <a16:creationId xmlns:a16="http://schemas.microsoft.com/office/drawing/2014/main" id="{A87BA1A9-BC33-A5BB-4DD3-7527773C381E}"/>
              </a:ext>
            </a:extLst>
          </p:cNvPr>
          <p:cNvPicPr>
            <a:picLocks noChangeAspect="1"/>
          </p:cNvPicPr>
          <p:nvPr/>
        </p:nvPicPr>
        <p:blipFill>
          <a:blip r:embed="rId4"/>
          <a:stretch>
            <a:fillRect/>
          </a:stretch>
        </p:blipFill>
        <p:spPr>
          <a:xfrm>
            <a:off x="10955066" y="441636"/>
            <a:ext cx="755970" cy="774259"/>
          </a:xfrm>
          <a:prstGeom prst="rect">
            <a:avLst/>
          </a:prstGeom>
        </p:spPr>
      </p:pic>
      <p:pic>
        <p:nvPicPr>
          <p:cNvPr id="5122" name="Picture 2" descr="Salamanca: Spain's 'Golden City' is an idyllic small city of good food,  history and culture">
            <a:extLst>
              <a:ext uri="{FF2B5EF4-FFF2-40B4-BE49-F238E27FC236}">
                <a16:creationId xmlns:a16="http://schemas.microsoft.com/office/drawing/2014/main" id="{FEB1E638-3C3C-3290-4313-01280A9921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6650" y="2000936"/>
            <a:ext cx="5133583" cy="3299201"/>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1016464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u 9"/>
          <p:cNvSpPr>
            <a:spLocks noGrp="1"/>
          </p:cNvSpPr>
          <p:nvPr>
            <p:ph type="title"/>
          </p:nvPr>
        </p:nvSpPr>
        <p:spPr>
          <a:xfrm>
            <a:off x="1422028" y="23294"/>
            <a:ext cx="9344765" cy="2753163"/>
          </a:xfrm>
        </p:spPr>
        <p:txBody>
          <a:bodyPr rtlCol="0">
            <a:normAutofit/>
          </a:bodyPr>
          <a:lstStyle/>
          <a:p>
            <a:pPr rtl="0"/>
            <a:r>
              <a:rPr kumimoji="0" lang="ro-RO" altLang="ro-RO" sz="2000" b="0" i="0" u="none" strike="noStrike" cap="none" normalizeH="0" baseline="0" dirty="0">
                <a:ln>
                  <a:noFill/>
                </a:ln>
                <a:solidFill>
                  <a:schemeClr val="tx1"/>
                </a:solidFill>
                <a:effectLst/>
              </a:rPr>
              <a:t>În secolul al VII-lea, orașul a fost cucerit de maurii conduși de Musa ibn Nusair (640–715). După mai bine de trei secole, în anul 1085, Salamanca a fost recucerită de regele Alfonso al VI-lea al Leónului și Castiliei, moment în care orașul a fost grav afectat, ajungând pentru o perioadă considerabilă nelocuit. Repopularea sa a fost inițiată în anul 1102, în timpul domniei lui Raimundo de Borgoña.</a:t>
            </a:r>
            <a:endParaRPr lang="ro-RO" sz="2000" dirty="0"/>
          </a:p>
        </p:txBody>
      </p:sp>
      <p:pic>
        <p:nvPicPr>
          <p:cNvPr id="2" name="Imagine 1">
            <a:extLst>
              <a:ext uri="{FF2B5EF4-FFF2-40B4-BE49-F238E27FC236}">
                <a16:creationId xmlns:a16="http://schemas.microsoft.com/office/drawing/2014/main" id="{62FDB42A-C8E2-B989-A7C1-662E99FC08A5}"/>
              </a:ext>
            </a:extLst>
          </p:cNvPr>
          <p:cNvPicPr>
            <a:picLocks noChangeAspect="1"/>
          </p:cNvPicPr>
          <p:nvPr/>
        </p:nvPicPr>
        <p:blipFill>
          <a:blip r:embed="rId3"/>
          <a:stretch>
            <a:fillRect/>
          </a:stretch>
        </p:blipFill>
        <p:spPr>
          <a:xfrm>
            <a:off x="405780" y="415330"/>
            <a:ext cx="1322947" cy="414564"/>
          </a:xfrm>
          <a:prstGeom prst="rect">
            <a:avLst/>
          </a:prstGeom>
        </p:spPr>
      </p:pic>
      <p:pic>
        <p:nvPicPr>
          <p:cNvPr id="3" name="Imagine 2">
            <a:extLst>
              <a:ext uri="{FF2B5EF4-FFF2-40B4-BE49-F238E27FC236}">
                <a16:creationId xmlns:a16="http://schemas.microsoft.com/office/drawing/2014/main" id="{99A0E539-6E69-34D0-B144-06BBAEEA1F15}"/>
              </a:ext>
            </a:extLst>
          </p:cNvPr>
          <p:cNvPicPr>
            <a:picLocks noChangeAspect="1"/>
          </p:cNvPicPr>
          <p:nvPr/>
        </p:nvPicPr>
        <p:blipFill>
          <a:blip r:embed="rId4"/>
          <a:stretch>
            <a:fillRect/>
          </a:stretch>
        </p:blipFill>
        <p:spPr>
          <a:xfrm>
            <a:off x="10990956" y="404664"/>
            <a:ext cx="755970" cy="774259"/>
          </a:xfrm>
          <a:prstGeom prst="rect">
            <a:avLst/>
          </a:prstGeom>
        </p:spPr>
      </p:pic>
      <p:pic>
        <p:nvPicPr>
          <p:cNvPr id="2050" name="Picture 2" descr="Musa ibn Nusayr - Wikipedia">
            <a:extLst>
              <a:ext uri="{FF2B5EF4-FFF2-40B4-BE49-F238E27FC236}">
                <a16:creationId xmlns:a16="http://schemas.microsoft.com/office/drawing/2014/main" id="{5F6F9B54-21E5-4FF7-0B43-DE444B41F2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1832" y="3665444"/>
            <a:ext cx="1904395" cy="2114853"/>
          </a:xfrm>
          <a:prstGeom prst="rect">
            <a:avLst/>
          </a:prstGeom>
        </p:spPr>
        <p:style>
          <a:lnRef idx="0">
            <a:schemeClr val="accent1"/>
          </a:lnRef>
          <a:fillRef idx="3">
            <a:schemeClr val="accent1"/>
          </a:fillRef>
          <a:effectRef idx="3">
            <a:schemeClr val="accent1"/>
          </a:effectRef>
          <a:fontRef idx="minor">
            <a:schemeClr val="lt1"/>
          </a:fontRef>
        </p:style>
      </p:pic>
      <p:sp>
        <p:nvSpPr>
          <p:cNvPr id="4" name="CasetăText 3">
            <a:extLst>
              <a:ext uri="{FF2B5EF4-FFF2-40B4-BE49-F238E27FC236}">
                <a16:creationId xmlns:a16="http://schemas.microsoft.com/office/drawing/2014/main" id="{D2213D3C-7719-0F20-FBEE-4A0AF2239A78}"/>
              </a:ext>
            </a:extLst>
          </p:cNvPr>
          <p:cNvSpPr txBox="1"/>
          <p:nvPr/>
        </p:nvSpPr>
        <p:spPr>
          <a:xfrm>
            <a:off x="1728727" y="5791922"/>
            <a:ext cx="2160240" cy="369332"/>
          </a:xfrm>
          <a:prstGeom prst="rect">
            <a:avLst/>
          </a:prstGeom>
          <a:noFill/>
        </p:spPr>
        <p:txBody>
          <a:bodyPr wrap="square" rtlCol="0">
            <a:spAutoFit/>
          </a:bodyPr>
          <a:lstStyle/>
          <a:p>
            <a:r>
              <a:rPr lang="en-US" dirty="0"/>
              <a:t>Musa Ibn Nusair</a:t>
            </a:r>
          </a:p>
        </p:txBody>
      </p:sp>
      <p:pic>
        <p:nvPicPr>
          <p:cNvPr id="6" name="Imagine 5">
            <a:extLst>
              <a:ext uri="{FF2B5EF4-FFF2-40B4-BE49-F238E27FC236}">
                <a16:creationId xmlns:a16="http://schemas.microsoft.com/office/drawing/2014/main" id="{786FB835-FC3C-2EE7-E901-050B91687659}"/>
              </a:ext>
            </a:extLst>
          </p:cNvPr>
          <p:cNvPicPr>
            <a:picLocks noChangeAspect="1"/>
          </p:cNvPicPr>
          <p:nvPr/>
        </p:nvPicPr>
        <p:blipFill>
          <a:blip r:embed="rId6"/>
          <a:stretch>
            <a:fillRect/>
          </a:stretch>
        </p:blipFill>
        <p:spPr>
          <a:xfrm>
            <a:off x="5170172" y="3632193"/>
            <a:ext cx="1848479" cy="2114853"/>
          </a:xfrm>
          <a:prstGeom prst="rect">
            <a:avLst/>
          </a:prstGeom>
        </p:spPr>
        <p:style>
          <a:lnRef idx="0">
            <a:schemeClr val="accent1"/>
          </a:lnRef>
          <a:fillRef idx="3">
            <a:schemeClr val="accent1"/>
          </a:fillRef>
          <a:effectRef idx="3">
            <a:schemeClr val="accent1"/>
          </a:effectRef>
          <a:fontRef idx="minor">
            <a:schemeClr val="lt1"/>
          </a:fontRef>
        </p:style>
      </p:pic>
      <p:pic>
        <p:nvPicPr>
          <p:cNvPr id="2054" name="Picture 6" descr="Raimundo de Borgoña - Wikipedia, la enciclopedia libre">
            <a:extLst>
              <a:ext uri="{FF2B5EF4-FFF2-40B4-BE49-F238E27FC236}">
                <a16:creationId xmlns:a16="http://schemas.microsoft.com/office/drawing/2014/main" id="{E4818145-4B9B-AB45-D2ED-23498931F7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6482" y="3665444"/>
            <a:ext cx="2050921" cy="2001699"/>
          </a:xfrm>
          <a:prstGeom prst="rect">
            <a:avLst/>
          </a:prstGeom>
        </p:spPr>
        <p:style>
          <a:lnRef idx="0">
            <a:schemeClr val="accent1"/>
          </a:lnRef>
          <a:fillRef idx="3">
            <a:schemeClr val="accent1"/>
          </a:fillRef>
          <a:effectRef idx="3">
            <a:schemeClr val="accent1"/>
          </a:effectRef>
          <a:fontRef idx="minor">
            <a:schemeClr val="lt1"/>
          </a:fontRef>
        </p:style>
      </p:pic>
      <p:sp>
        <p:nvSpPr>
          <p:cNvPr id="8" name="CasetăText 7">
            <a:extLst>
              <a:ext uri="{FF2B5EF4-FFF2-40B4-BE49-F238E27FC236}">
                <a16:creationId xmlns:a16="http://schemas.microsoft.com/office/drawing/2014/main" id="{55F9EAD1-9B5E-39C0-2D32-F188B576B5DF}"/>
              </a:ext>
            </a:extLst>
          </p:cNvPr>
          <p:cNvSpPr txBox="1"/>
          <p:nvPr/>
        </p:nvSpPr>
        <p:spPr>
          <a:xfrm>
            <a:off x="5062489" y="5747046"/>
            <a:ext cx="2326332" cy="646331"/>
          </a:xfrm>
          <a:prstGeom prst="rect">
            <a:avLst/>
          </a:prstGeom>
          <a:noFill/>
        </p:spPr>
        <p:txBody>
          <a:bodyPr wrap="square">
            <a:spAutoFit/>
          </a:bodyPr>
          <a:lstStyle/>
          <a:p>
            <a:r>
              <a:rPr kumimoji="0" lang="ro-RO" altLang="ro-RO" sz="1800" b="0" i="0" u="none" strike="noStrike" cap="none" normalizeH="0" baseline="0" dirty="0">
                <a:ln>
                  <a:noFill/>
                </a:ln>
                <a:solidFill>
                  <a:schemeClr val="tx1"/>
                </a:solidFill>
                <a:effectLst/>
              </a:rPr>
              <a:t>Alfonso al VI-lea al Leónului și Castiliei</a:t>
            </a:r>
            <a:endParaRPr lang="en-US" dirty="0"/>
          </a:p>
        </p:txBody>
      </p:sp>
      <p:sp>
        <p:nvSpPr>
          <p:cNvPr id="12" name="CasetăText 11">
            <a:extLst>
              <a:ext uri="{FF2B5EF4-FFF2-40B4-BE49-F238E27FC236}">
                <a16:creationId xmlns:a16="http://schemas.microsoft.com/office/drawing/2014/main" id="{865CD6BA-8211-7AE6-6778-A41FE00C7FCB}"/>
              </a:ext>
            </a:extLst>
          </p:cNvPr>
          <p:cNvSpPr txBox="1"/>
          <p:nvPr/>
        </p:nvSpPr>
        <p:spPr>
          <a:xfrm>
            <a:off x="8392317" y="5710060"/>
            <a:ext cx="6096000" cy="369332"/>
          </a:xfrm>
          <a:prstGeom prst="rect">
            <a:avLst/>
          </a:prstGeom>
          <a:noFill/>
        </p:spPr>
        <p:txBody>
          <a:bodyPr wrap="square">
            <a:spAutoFit/>
          </a:bodyPr>
          <a:lstStyle/>
          <a:p>
            <a:r>
              <a:rPr kumimoji="0" lang="ro-RO" altLang="ro-RO" sz="1800" b="0" i="0" u="none" strike="noStrike" cap="none" normalizeH="0" baseline="0" dirty="0">
                <a:ln>
                  <a:noFill/>
                </a:ln>
                <a:solidFill>
                  <a:schemeClr val="tx1"/>
                </a:solidFill>
                <a:effectLst/>
              </a:rPr>
              <a:t>Raimundo de Borgoña</a:t>
            </a:r>
            <a:endParaRPr lang="en-US" dirty="0"/>
          </a:p>
        </p:txBody>
      </p:sp>
    </p:spTree>
    <p:extLst>
      <p:ext uri="{BB962C8B-B14F-4D97-AF65-F5344CB8AC3E}">
        <p14:creationId xmlns:p14="http://schemas.microsoft.com/office/powerpoint/2010/main" val="103924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ine 6">
            <a:extLst>
              <a:ext uri="{FF2B5EF4-FFF2-40B4-BE49-F238E27FC236}">
                <a16:creationId xmlns:a16="http://schemas.microsoft.com/office/drawing/2014/main" id="{F817392B-A98F-2C55-EEB0-3ECD6E981750}"/>
              </a:ext>
            </a:extLst>
          </p:cNvPr>
          <p:cNvPicPr>
            <a:picLocks noChangeAspect="1"/>
          </p:cNvPicPr>
          <p:nvPr/>
        </p:nvPicPr>
        <p:blipFill>
          <a:blip r:embed="rId3"/>
          <a:stretch>
            <a:fillRect/>
          </a:stretch>
        </p:blipFill>
        <p:spPr>
          <a:xfrm>
            <a:off x="464388" y="404365"/>
            <a:ext cx="1322947" cy="414564"/>
          </a:xfrm>
          <a:prstGeom prst="rect">
            <a:avLst/>
          </a:prstGeom>
        </p:spPr>
      </p:pic>
      <p:pic>
        <p:nvPicPr>
          <p:cNvPr id="8" name="Imagine 7">
            <a:extLst>
              <a:ext uri="{FF2B5EF4-FFF2-40B4-BE49-F238E27FC236}">
                <a16:creationId xmlns:a16="http://schemas.microsoft.com/office/drawing/2014/main" id="{0F9E4C6A-5E57-283F-ED3E-714A1790B5DB}"/>
              </a:ext>
            </a:extLst>
          </p:cNvPr>
          <p:cNvPicPr>
            <a:picLocks noChangeAspect="1"/>
          </p:cNvPicPr>
          <p:nvPr/>
        </p:nvPicPr>
        <p:blipFill>
          <a:blip r:embed="rId4"/>
          <a:stretch>
            <a:fillRect/>
          </a:stretch>
        </p:blipFill>
        <p:spPr>
          <a:xfrm>
            <a:off x="11062964" y="431800"/>
            <a:ext cx="755970" cy="774259"/>
          </a:xfrm>
          <a:prstGeom prst="rect">
            <a:avLst/>
          </a:prstGeom>
        </p:spPr>
      </p:pic>
      <p:sp>
        <p:nvSpPr>
          <p:cNvPr id="12" name="CasetăText 11">
            <a:extLst>
              <a:ext uri="{FF2B5EF4-FFF2-40B4-BE49-F238E27FC236}">
                <a16:creationId xmlns:a16="http://schemas.microsoft.com/office/drawing/2014/main" id="{84B6D681-A93B-57DB-A67D-9C4FD6424B4B}"/>
              </a:ext>
            </a:extLst>
          </p:cNvPr>
          <p:cNvSpPr txBox="1"/>
          <p:nvPr/>
        </p:nvSpPr>
        <p:spPr>
          <a:xfrm>
            <a:off x="2566020" y="1206059"/>
            <a:ext cx="7056784" cy="1015663"/>
          </a:xfrm>
          <a:prstGeom prst="rect">
            <a:avLst/>
          </a:prstGeom>
          <a:noFill/>
        </p:spPr>
        <p:txBody>
          <a:bodyPr wrap="square">
            <a:spAutoFit/>
          </a:bodyPr>
          <a:lstStyle/>
          <a:p>
            <a:r>
              <a:rPr lang="ro-RO" sz="2000" dirty="0"/>
              <a:t>    </a:t>
            </a:r>
            <a:r>
              <a:rPr lang="en-US" sz="2000" dirty="0"/>
              <a:t>Salamanca a fost relativ ferit de distrugerile Războiului Civil Spaniol (1936–1939), deși a servit temporar drept sediu pentru guvernul naționalist al </a:t>
            </a:r>
            <a:r>
              <a:rPr lang="ro-RO" sz="2000" dirty="0"/>
              <a:t>generalului Francisco</a:t>
            </a:r>
            <a:r>
              <a:rPr lang="en-US" sz="2000" dirty="0"/>
              <a:t> Franco.</a:t>
            </a:r>
          </a:p>
        </p:txBody>
      </p:sp>
      <p:pic>
        <p:nvPicPr>
          <p:cNvPr id="3074" name="Picture 2" descr="Drapel">
            <a:extLst>
              <a:ext uri="{FF2B5EF4-FFF2-40B4-BE49-F238E27FC236}">
                <a16:creationId xmlns:a16="http://schemas.microsoft.com/office/drawing/2014/main" id="{D251C531-EBED-0A0F-5A7F-D1C84A55D2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5812" y="3469070"/>
            <a:ext cx="1832589" cy="1236998"/>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14" name="CasetăText 13">
            <a:extLst>
              <a:ext uri="{FF2B5EF4-FFF2-40B4-BE49-F238E27FC236}">
                <a16:creationId xmlns:a16="http://schemas.microsoft.com/office/drawing/2014/main" id="{AA387495-4314-510A-8AA7-549DE6DBE83E}"/>
              </a:ext>
            </a:extLst>
          </p:cNvPr>
          <p:cNvSpPr txBox="1"/>
          <p:nvPr/>
        </p:nvSpPr>
        <p:spPr>
          <a:xfrm>
            <a:off x="1333264" y="3068960"/>
            <a:ext cx="7056784" cy="400110"/>
          </a:xfrm>
          <a:prstGeom prst="rect">
            <a:avLst/>
          </a:prstGeom>
          <a:noFill/>
        </p:spPr>
        <p:txBody>
          <a:bodyPr wrap="square">
            <a:spAutoFit/>
          </a:bodyPr>
          <a:lstStyle/>
          <a:p>
            <a:r>
              <a:rPr lang="ro-RO" sz="2000" i="0" dirty="0">
                <a:effectLst/>
              </a:rPr>
              <a:t>    </a:t>
            </a:r>
          </a:p>
        </p:txBody>
      </p:sp>
      <p:pic>
        <p:nvPicPr>
          <p:cNvPr id="3076" name="Picture 4" descr="Ce vor să facă spaniolii cu rămășițele dictatorului Franco | Digi24">
            <a:extLst>
              <a:ext uri="{FF2B5EF4-FFF2-40B4-BE49-F238E27FC236}">
                <a16:creationId xmlns:a16="http://schemas.microsoft.com/office/drawing/2014/main" id="{6B7F380B-96E6-C9C6-2C5D-2C31D1B79A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6957" y="2633620"/>
            <a:ext cx="5154909" cy="2907897"/>
          </a:xfrm>
          <a:prstGeom prst="rect">
            <a:avLst/>
          </a:prstGeom>
        </p:spPr>
        <p:style>
          <a:lnRef idx="0">
            <a:schemeClr val="dk1"/>
          </a:lnRef>
          <a:fillRef idx="3">
            <a:schemeClr val="dk1"/>
          </a:fillRef>
          <a:effectRef idx="3">
            <a:schemeClr val="dk1"/>
          </a:effectRef>
          <a:fontRef idx="minor">
            <a:schemeClr val="lt1"/>
          </a:fontRef>
        </p:style>
      </p:pic>
      <p:pic>
        <p:nvPicPr>
          <p:cNvPr id="3078" name="Picture 6" descr="Flag of Castile and León - Wikipedia">
            <a:extLst>
              <a:ext uri="{FF2B5EF4-FFF2-40B4-BE49-F238E27FC236}">
                <a16:creationId xmlns:a16="http://schemas.microsoft.com/office/drawing/2014/main" id="{9DD3485D-92AA-159A-C6D6-3474FEA32EF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86833" y="3524923"/>
            <a:ext cx="1676131" cy="1187043"/>
          </a:xfrm>
          <a:prstGeom prst="rect">
            <a:avLst/>
          </a:prstGeom>
          <a:noFill/>
          <a:ln>
            <a:noFill/>
          </a:ln>
        </p:spPr>
        <p:style>
          <a:lnRef idx="0">
            <a:scrgbClr r="0" g="0" b="0"/>
          </a:lnRef>
          <a:fillRef idx="0">
            <a:scrgbClr r="0" g="0" b="0"/>
          </a:fillRef>
          <a:effectRef idx="0">
            <a:scrgbClr r="0" g="0" b="0"/>
          </a:effectRef>
          <a:fontRef idx="minor">
            <a:schemeClr val="accent1"/>
          </a:fontRef>
        </p:style>
      </p:pic>
      <p:sp>
        <p:nvSpPr>
          <p:cNvPr id="15" name="CasetăText 14">
            <a:extLst>
              <a:ext uri="{FF2B5EF4-FFF2-40B4-BE49-F238E27FC236}">
                <a16:creationId xmlns:a16="http://schemas.microsoft.com/office/drawing/2014/main" id="{9436EA17-700F-5ECE-4431-F952E81430D1}"/>
              </a:ext>
            </a:extLst>
          </p:cNvPr>
          <p:cNvSpPr txBox="1"/>
          <p:nvPr/>
        </p:nvSpPr>
        <p:spPr>
          <a:xfrm>
            <a:off x="937178" y="4706068"/>
            <a:ext cx="2222296" cy="646331"/>
          </a:xfrm>
          <a:prstGeom prst="rect">
            <a:avLst/>
          </a:prstGeom>
          <a:noFill/>
        </p:spPr>
        <p:txBody>
          <a:bodyPr wrap="square" rtlCol="0">
            <a:spAutoFit/>
          </a:bodyPr>
          <a:lstStyle/>
          <a:p>
            <a:pPr algn="ctr"/>
            <a:r>
              <a:rPr lang="ro-RO" i="1" dirty="0"/>
              <a:t>Emblema orașului</a:t>
            </a:r>
          </a:p>
          <a:p>
            <a:pPr algn="ctr"/>
            <a:r>
              <a:rPr lang="ro-RO" b="1" i="1" dirty="0"/>
              <a:t>Salamanca</a:t>
            </a:r>
            <a:endParaRPr lang="en-US" b="1" i="1" dirty="0"/>
          </a:p>
        </p:txBody>
      </p:sp>
      <p:sp>
        <p:nvSpPr>
          <p:cNvPr id="16" name="CasetăText 15">
            <a:extLst>
              <a:ext uri="{FF2B5EF4-FFF2-40B4-BE49-F238E27FC236}">
                <a16:creationId xmlns:a16="http://schemas.microsoft.com/office/drawing/2014/main" id="{9F6C6A6B-5626-DDC2-9551-89D8FD9625B1}"/>
              </a:ext>
            </a:extLst>
          </p:cNvPr>
          <p:cNvSpPr txBox="1"/>
          <p:nvPr/>
        </p:nvSpPr>
        <p:spPr>
          <a:xfrm>
            <a:off x="9220422" y="4706068"/>
            <a:ext cx="2178994" cy="646331"/>
          </a:xfrm>
          <a:prstGeom prst="rect">
            <a:avLst/>
          </a:prstGeom>
          <a:noFill/>
        </p:spPr>
        <p:txBody>
          <a:bodyPr wrap="none" rtlCol="0">
            <a:spAutoFit/>
          </a:bodyPr>
          <a:lstStyle/>
          <a:p>
            <a:r>
              <a:rPr lang="ro-RO" i="1" dirty="0"/>
              <a:t>Emblema provinciei</a:t>
            </a:r>
          </a:p>
          <a:p>
            <a:r>
              <a:rPr lang="ro-RO" i="1" dirty="0">
                <a:effectLst/>
                <a:latin typeface="+mj-lt"/>
              </a:rPr>
              <a:t>     </a:t>
            </a:r>
            <a:r>
              <a:rPr lang="en-US" b="1" i="1" dirty="0">
                <a:effectLst/>
                <a:latin typeface="+mj-lt"/>
              </a:rPr>
              <a:t>Castile </a:t>
            </a:r>
            <a:r>
              <a:rPr lang="ro-RO" b="1" i="1" dirty="0">
                <a:effectLst/>
                <a:latin typeface="+mj-lt"/>
              </a:rPr>
              <a:t>și</a:t>
            </a:r>
            <a:r>
              <a:rPr lang="en-US" b="1" i="1" dirty="0">
                <a:effectLst/>
                <a:latin typeface="+mj-lt"/>
              </a:rPr>
              <a:t> León</a:t>
            </a:r>
            <a:endParaRPr lang="en-US" b="1" i="1" dirty="0">
              <a:latin typeface="+mj-lt"/>
            </a:endParaRPr>
          </a:p>
        </p:txBody>
      </p:sp>
      <p:sp>
        <p:nvSpPr>
          <p:cNvPr id="17" name="CasetăText 16">
            <a:extLst>
              <a:ext uri="{FF2B5EF4-FFF2-40B4-BE49-F238E27FC236}">
                <a16:creationId xmlns:a16="http://schemas.microsoft.com/office/drawing/2014/main" id="{21D66189-4812-DB6E-BD0B-A3622EBDE579}"/>
              </a:ext>
            </a:extLst>
          </p:cNvPr>
          <p:cNvSpPr txBox="1"/>
          <p:nvPr/>
        </p:nvSpPr>
        <p:spPr>
          <a:xfrm>
            <a:off x="4653055" y="5651941"/>
            <a:ext cx="2882712" cy="369332"/>
          </a:xfrm>
          <a:prstGeom prst="rect">
            <a:avLst/>
          </a:prstGeom>
          <a:noFill/>
        </p:spPr>
        <p:txBody>
          <a:bodyPr wrap="none" rtlCol="0">
            <a:spAutoFit/>
          </a:bodyPr>
          <a:lstStyle/>
          <a:p>
            <a:r>
              <a:rPr lang="ro-RO" dirty="0"/>
              <a:t>Generalul Francisco Franco</a:t>
            </a:r>
            <a:endParaRPr lang="en-US" dirty="0"/>
          </a:p>
        </p:txBody>
      </p:sp>
    </p:spTree>
    <p:extLst>
      <p:ext uri="{BB962C8B-B14F-4D97-AF65-F5344CB8AC3E}">
        <p14:creationId xmlns:p14="http://schemas.microsoft.com/office/powerpoint/2010/main" val="418129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ine 5">
            <a:extLst>
              <a:ext uri="{FF2B5EF4-FFF2-40B4-BE49-F238E27FC236}">
                <a16:creationId xmlns:a16="http://schemas.microsoft.com/office/drawing/2014/main" id="{2BCF2C4E-E3AF-11E8-BC9B-A748418912D7}"/>
              </a:ext>
            </a:extLst>
          </p:cNvPr>
          <p:cNvPicPr>
            <a:picLocks noChangeAspect="1"/>
          </p:cNvPicPr>
          <p:nvPr/>
        </p:nvPicPr>
        <p:blipFill>
          <a:blip r:embed="rId2"/>
          <a:stretch>
            <a:fillRect/>
          </a:stretch>
        </p:blipFill>
        <p:spPr>
          <a:xfrm>
            <a:off x="11027075" y="337396"/>
            <a:ext cx="755970" cy="774259"/>
          </a:xfrm>
          <a:prstGeom prst="rect">
            <a:avLst/>
          </a:prstGeom>
        </p:spPr>
      </p:pic>
      <p:sp>
        <p:nvSpPr>
          <p:cNvPr id="3" name="Substituent conținut 2">
            <a:extLst>
              <a:ext uri="{FF2B5EF4-FFF2-40B4-BE49-F238E27FC236}">
                <a16:creationId xmlns:a16="http://schemas.microsoft.com/office/drawing/2014/main" id="{CE337F28-8BC5-26C4-7C7E-A0101437AC5B}"/>
              </a:ext>
            </a:extLst>
          </p:cNvPr>
          <p:cNvSpPr>
            <a:spLocks noGrp="1"/>
          </p:cNvSpPr>
          <p:nvPr>
            <p:ph idx="1"/>
          </p:nvPr>
        </p:nvSpPr>
        <p:spPr>
          <a:xfrm>
            <a:off x="693812" y="400004"/>
            <a:ext cx="7200800" cy="5055518"/>
          </a:xfrm>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o-RO" altLang="ro-RO" sz="2000" b="0" i="0" u="none" strike="noStrike" cap="none" normalizeH="0" baseline="0" dirty="0">
                <a:ln>
                  <a:noFill/>
                </a:ln>
                <a:solidFill>
                  <a:schemeClr val="tx1"/>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endParaRPr lang="ro-RO" altLang="ro-RO"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ro-RO" altLang="ro-RO"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lang="ro-RO" altLang="ro-RO"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ro-RO" altLang="ro-RO"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lang="ro-RO" altLang="ro-RO" sz="2000" dirty="0"/>
          </a:p>
          <a:p>
            <a:pPr marL="0" marR="0" lvl="0" indent="0" algn="l" defTabSz="914400" rtl="0" eaLnBrk="0" fontAlgn="base" latinLnBrk="0" hangingPunct="0">
              <a:lnSpc>
                <a:spcPct val="100000"/>
              </a:lnSpc>
              <a:spcBef>
                <a:spcPct val="0"/>
              </a:spcBef>
              <a:spcAft>
                <a:spcPct val="0"/>
              </a:spcAft>
              <a:buClrTx/>
              <a:buSzTx/>
              <a:buFontTx/>
              <a:buNone/>
              <a:tabLst/>
            </a:pPr>
            <a:r>
              <a:rPr kumimoji="0" lang="ro-RO" altLang="ro-RO" sz="2000" b="0" i="0" u="none" strike="noStrike" cap="none" normalizeH="0" baseline="0" dirty="0">
                <a:ln>
                  <a:noFill/>
                </a:ln>
                <a:solidFill>
                  <a:schemeClr val="tx1"/>
                </a:solidFill>
                <a:effectLst/>
              </a:rPr>
              <a:t>       Secolul al XII-lea marchează începutul construcției Catedralei Vechi, iar în anul 1218 se pun bazele Universității din Salamanca — una dintre cele mai vechi universități din lume care funcționează neîntrerupt până astăzi fiind un prestigios centru de învățământ superior din Spania. În anul 1230, universitatea este oficial consolidată ca a doua din Spania, devenind un pilon esențial al dezvoltării culturale și intelectuale a regiunii.</a:t>
            </a:r>
          </a:p>
          <a:p>
            <a:pPr marL="0" marR="0" lvl="0" indent="0" algn="l" defTabSz="914400" rtl="0" eaLnBrk="0" fontAlgn="base" latinLnBrk="0" hangingPunct="0">
              <a:lnSpc>
                <a:spcPct val="100000"/>
              </a:lnSpc>
              <a:spcBef>
                <a:spcPct val="0"/>
              </a:spcBef>
              <a:spcAft>
                <a:spcPct val="0"/>
              </a:spcAft>
              <a:buClrTx/>
              <a:buSzTx/>
              <a:buFontTx/>
              <a:buNone/>
              <a:tabLst/>
            </a:pPr>
            <a:r>
              <a:rPr kumimoji="0" lang="ro-RO" altLang="ro-RO" sz="2000" b="0" i="0" u="none" strike="noStrike" cap="none" normalizeH="0" baseline="0" dirty="0">
                <a:ln>
                  <a:noFill/>
                </a:ln>
                <a:solidFill>
                  <a:schemeClr val="tx1"/>
                </a:solidFill>
                <a:effectLst/>
              </a:rPr>
              <a:t>     </a:t>
            </a:r>
            <a:endParaRPr lang="ro-RO" sz="2000" dirty="0"/>
          </a:p>
        </p:txBody>
      </p:sp>
      <p:pic>
        <p:nvPicPr>
          <p:cNvPr id="5" name="Imagine 4">
            <a:extLst>
              <a:ext uri="{FF2B5EF4-FFF2-40B4-BE49-F238E27FC236}">
                <a16:creationId xmlns:a16="http://schemas.microsoft.com/office/drawing/2014/main" id="{C2A52BDB-6E73-9B34-3C4C-FCEC472F0A90}"/>
              </a:ext>
            </a:extLst>
          </p:cNvPr>
          <p:cNvPicPr>
            <a:picLocks noChangeAspect="1"/>
          </p:cNvPicPr>
          <p:nvPr/>
        </p:nvPicPr>
        <p:blipFill>
          <a:blip r:embed="rId3"/>
          <a:stretch>
            <a:fillRect/>
          </a:stretch>
        </p:blipFill>
        <p:spPr>
          <a:xfrm>
            <a:off x="405780" y="392432"/>
            <a:ext cx="1322947" cy="414564"/>
          </a:xfrm>
          <a:prstGeom prst="rect">
            <a:avLst/>
          </a:prstGeom>
        </p:spPr>
      </p:pic>
      <p:pic>
        <p:nvPicPr>
          <p:cNvPr id="6146" name="Picture 2" descr="Catedrala Veche Din Salamanca Stock Image - Imagine din leon, sculptat:  28924495">
            <a:extLst>
              <a:ext uri="{FF2B5EF4-FFF2-40B4-BE49-F238E27FC236}">
                <a16:creationId xmlns:a16="http://schemas.microsoft.com/office/drawing/2014/main" id="{D255B76B-8BBB-FFA8-7C25-F71FE6E794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2644" y="1111655"/>
            <a:ext cx="3132463" cy="4698695"/>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363442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ine 1">
            <a:extLst>
              <a:ext uri="{FF2B5EF4-FFF2-40B4-BE49-F238E27FC236}">
                <a16:creationId xmlns:a16="http://schemas.microsoft.com/office/drawing/2014/main" id="{F01E0DD0-0B35-535D-44C4-DD9364362B3E}"/>
              </a:ext>
            </a:extLst>
          </p:cNvPr>
          <p:cNvPicPr>
            <a:picLocks noChangeAspect="1"/>
          </p:cNvPicPr>
          <p:nvPr/>
        </p:nvPicPr>
        <p:blipFill>
          <a:blip r:embed="rId3"/>
          <a:stretch>
            <a:fillRect/>
          </a:stretch>
        </p:blipFill>
        <p:spPr>
          <a:xfrm>
            <a:off x="369891" y="512503"/>
            <a:ext cx="1322947" cy="414564"/>
          </a:xfrm>
          <a:prstGeom prst="rect">
            <a:avLst/>
          </a:prstGeom>
        </p:spPr>
      </p:pic>
      <p:pic>
        <p:nvPicPr>
          <p:cNvPr id="3" name="Imagine 2">
            <a:extLst>
              <a:ext uri="{FF2B5EF4-FFF2-40B4-BE49-F238E27FC236}">
                <a16:creationId xmlns:a16="http://schemas.microsoft.com/office/drawing/2014/main" id="{D0FCDD3D-B3A3-CEA6-DF82-CD108DE59A19}"/>
              </a:ext>
            </a:extLst>
          </p:cNvPr>
          <p:cNvPicPr>
            <a:picLocks noChangeAspect="1"/>
          </p:cNvPicPr>
          <p:nvPr/>
        </p:nvPicPr>
        <p:blipFill>
          <a:blip r:embed="rId4"/>
          <a:stretch>
            <a:fillRect/>
          </a:stretch>
        </p:blipFill>
        <p:spPr>
          <a:xfrm>
            <a:off x="11062964" y="332656"/>
            <a:ext cx="755970" cy="774259"/>
          </a:xfrm>
          <a:prstGeom prst="rect">
            <a:avLst/>
          </a:prstGeom>
        </p:spPr>
      </p:pic>
      <p:sp>
        <p:nvSpPr>
          <p:cNvPr id="7" name="CasetăText 6">
            <a:extLst>
              <a:ext uri="{FF2B5EF4-FFF2-40B4-BE49-F238E27FC236}">
                <a16:creationId xmlns:a16="http://schemas.microsoft.com/office/drawing/2014/main" id="{452F2CED-58E3-9D9E-7831-3B83254C0144}"/>
              </a:ext>
            </a:extLst>
          </p:cNvPr>
          <p:cNvSpPr txBox="1"/>
          <p:nvPr/>
        </p:nvSpPr>
        <p:spPr>
          <a:xfrm>
            <a:off x="837828" y="2014600"/>
            <a:ext cx="5472608" cy="3170099"/>
          </a:xfrm>
          <a:prstGeom prst="rect">
            <a:avLst/>
          </a:prstGeom>
          <a:noFill/>
        </p:spPr>
        <p:txBody>
          <a:bodyPr wrap="square">
            <a:spAutoFit/>
          </a:bodyPr>
          <a:lstStyle/>
          <a:p>
            <a:r>
              <a:rPr kumimoji="0" lang="ro-RO" altLang="ro-RO" sz="2000" b="0" i="0" u="none" strike="noStrike" cap="none" normalizeH="0" baseline="0" dirty="0">
                <a:ln>
                  <a:noFill/>
                </a:ln>
                <a:solidFill>
                  <a:schemeClr val="tx1"/>
                </a:solidFill>
                <a:effectLst/>
              </a:rPr>
              <a:t>     Orașul a cunoscut o perioadă de înflorire în secolul XVI, când s-au ridicat numeroase edificii religioase și culturale, printre care se numără și biserica și mănăstirea San Esteban. Mai târziu, în contextul Războiului Peninsular, Salamanca a fost teatrul unei confruntări decisive: Bătălia de la Salamanca din 1812, în care trupele anglo-portugheze, conduse de ducele de Wellington, au învins armata franceză aflată sub comanda mareșalului Auguste de Marmont.</a:t>
            </a:r>
            <a:endParaRPr lang="en-US" sz="2000" dirty="0"/>
          </a:p>
        </p:txBody>
      </p:sp>
      <p:pic>
        <p:nvPicPr>
          <p:cNvPr id="8194" name="Picture 2" descr="Bătălia de la Salamanca - Wikipedia">
            <a:extLst>
              <a:ext uri="{FF2B5EF4-FFF2-40B4-BE49-F238E27FC236}">
                <a16:creationId xmlns:a16="http://schemas.microsoft.com/office/drawing/2014/main" id="{9A0EAFB7-7ABA-6C56-843E-840D22970D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4674" y="1988840"/>
            <a:ext cx="4251395" cy="2880320"/>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262381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2D528-4196-8361-F410-5BCD7D67272F}"/>
            </a:ext>
          </a:extLst>
        </p:cNvPr>
        <p:cNvGrpSpPr/>
        <p:nvPr/>
      </p:nvGrpSpPr>
      <p:grpSpPr>
        <a:xfrm>
          <a:off x="0" y="0"/>
          <a:ext cx="0" cy="0"/>
          <a:chOff x="0" y="0"/>
          <a:chExt cx="0" cy="0"/>
        </a:xfrm>
      </p:grpSpPr>
      <p:sp>
        <p:nvSpPr>
          <p:cNvPr id="13" name="Titlu 12">
            <a:extLst>
              <a:ext uri="{FF2B5EF4-FFF2-40B4-BE49-F238E27FC236}">
                <a16:creationId xmlns:a16="http://schemas.microsoft.com/office/drawing/2014/main" id="{0289C446-D171-9E9F-E4B1-B5D8103EE5FF}"/>
              </a:ext>
            </a:extLst>
          </p:cNvPr>
          <p:cNvSpPr>
            <a:spLocks noGrp="1"/>
          </p:cNvSpPr>
          <p:nvPr>
            <p:ph type="title"/>
          </p:nvPr>
        </p:nvSpPr>
        <p:spPr/>
        <p:txBody>
          <a:bodyPr rtlCol="0"/>
          <a:lstStyle/>
          <a:p>
            <a:pPr algn="ctr" rtl="0"/>
            <a:r>
              <a:rPr lang="ro-RO" b="1" i="1" dirty="0"/>
              <a:t>Universitatea din Salamanca </a:t>
            </a:r>
          </a:p>
        </p:txBody>
      </p:sp>
      <p:sp>
        <p:nvSpPr>
          <p:cNvPr id="14" name="Substituent conținut 13">
            <a:extLst>
              <a:ext uri="{FF2B5EF4-FFF2-40B4-BE49-F238E27FC236}">
                <a16:creationId xmlns:a16="http://schemas.microsoft.com/office/drawing/2014/main" id="{BDA6A582-BC90-3521-5376-01FBC58ACAAB}"/>
              </a:ext>
            </a:extLst>
          </p:cNvPr>
          <p:cNvSpPr>
            <a:spLocks noGrp="1"/>
          </p:cNvSpPr>
          <p:nvPr>
            <p:ph idx="1"/>
          </p:nvPr>
        </p:nvSpPr>
        <p:spPr>
          <a:xfrm>
            <a:off x="1218883" y="1803400"/>
            <a:ext cx="9751060" cy="4267200"/>
          </a:xfrm>
        </p:spPr>
        <p:txBody>
          <a:bodyPr rtlCol="0">
            <a:normAutofit/>
          </a:bodyPr>
          <a:lstStyle/>
          <a:p>
            <a:pPr marL="0" indent="0">
              <a:buNone/>
            </a:pPr>
            <a:r>
              <a:rPr lang="ro-RO" sz="2200" dirty="0"/>
              <a:t>      Un moment esențial în istoria orașului îl constituie anul 1218, când a fost fondată Universitatea din Salamanca, una dintre cele mai vechi din lume care funcționează neîntrerupt și un simbol al excelenței academice în Europa. În secolul al XVI-lea, orașul a cunoscut o perioadă de înflorire economică, culturală și artistică, reflectată în dezvoltarea arhitecturii renascentiste și baroce. Monumente precum </a:t>
            </a:r>
            <a:r>
              <a:rPr lang="ro-RO" sz="2200" i="1" dirty="0"/>
              <a:t>Casa de las Conchas</a:t>
            </a:r>
            <a:r>
              <a:rPr lang="ro-RO" sz="2200" dirty="0"/>
              <a:t>, </a:t>
            </a:r>
            <a:r>
              <a:rPr lang="ro-RO" sz="2200" i="1" dirty="0"/>
              <a:t>Plaza Mayor</a:t>
            </a:r>
            <a:r>
              <a:rPr lang="ro-RO" sz="2200" dirty="0"/>
              <a:t>, </a:t>
            </a:r>
            <a:r>
              <a:rPr lang="ro-RO" sz="2200" i="1" dirty="0"/>
              <a:t>Catedrala Nouă</a:t>
            </a:r>
            <a:r>
              <a:rPr lang="ro-RO" sz="2200" dirty="0"/>
              <a:t> și </a:t>
            </a:r>
            <a:r>
              <a:rPr lang="ro-RO" sz="2200" i="1" dirty="0"/>
              <a:t>Mănăstirea San Esteban</a:t>
            </a:r>
            <a:r>
              <a:rPr lang="ro-RO" sz="2200" dirty="0"/>
              <a:t> sunt doar câteva dintre expresiile acestui apogeu artistic și spiritual.</a:t>
            </a:r>
          </a:p>
          <a:p>
            <a:pPr marL="0" indent="0">
              <a:buNone/>
            </a:pPr>
            <a:r>
              <a:rPr lang="ro-RO" sz="2200" dirty="0"/>
              <a:t>      Salamanca este renumită pentru stilul arhitectural cunoscut sub numele de „plateresc”, caracterizat prin decoruri bogate, inspirate din orfevrărie, care împodobesc numeroase clădiri universitare și religioase. Materialul dominant în construcții este piatra aurie (</a:t>
            </a:r>
            <a:r>
              <a:rPr lang="ro-RO" sz="2200" i="1" dirty="0"/>
              <a:t>piedra franca</a:t>
            </a:r>
            <a:r>
              <a:rPr lang="ro-RO" sz="2200" dirty="0"/>
              <a:t>), care conferă orașului o culoare caldă și un farmec unic, mai ales la apus.</a:t>
            </a:r>
          </a:p>
          <a:p>
            <a:pPr marL="0" indent="0" rtl="0">
              <a:buNone/>
            </a:pPr>
            <a:endParaRPr lang="ro-RO" sz="2200" dirty="0"/>
          </a:p>
        </p:txBody>
      </p:sp>
      <p:pic>
        <p:nvPicPr>
          <p:cNvPr id="2" name="Imagine 1">
            <a:extLst>
              <a:ext uri="{FF2B5EF4-FFF2-40B4-BE49-F238E27FC236}">
                <a16:creationId xmlns:a16="http://schemas.microsoft.com/office/drawing/2014/main" id="{C9482E07-D514-CEDB-A464-69F028EB7131}"/>
              </a:ext>
            </a:extLst>
          </p:cNvPr>
          <p:cNvPicPr>
            <a:picLocks noChangeAspect="1"/>
          </p:cNvPicPr>
          <p:nvPr/>
        </p:nvPicPr>
        <p:blipFill>
          <a:blip r:embed="rId3"/>
          <a:stretch>
            <a:fillRect/>
          </a:stretch>
        </p:blipFill>
        <p:spPr>
          <a:xfrm>
            <a:off x="457902" y="404365"/>
            <a:ext cx="1322947" cy="414564"/>
          </a:xfrm>
          <a:prstGeom prst="rect">
            <a:avLst/>
          </a:prstGeom>
        </p:spPr>
      </p:pic>
      <p:pic>
        <p:nvPicPr>
          <p:cNvPr id="3" name="Imagine 2">
            <a:extLst>
              <a:ext uri="{FF2B5EF4-FFF2-40B4-BE49-F238E27FC236}">
                <a16:creationId xmlns:a16="http://schemas.microsoft.com/office/drawing/2014/main" id="{7AB18AC2-5709-B30C-9AFA-4FDF979095A9}"/>
              </a:ext>
            </a:extLst>
          </p:cNvPr>
          <p:cNvPicPr>
            <a:picLocks noChangeAspect="1"/>
          </p:cNvPicPr>
          <p:nvPr/>
        </p:nvPicPr>
        <p:blipFill>
          <a:blip r:embed="rId4"/>
          <a:stretch>
            <a:fillRect/>
          </a:stretch>
        </p:blipFill>
        <p:spPr>
          <a:xfrm>
            <a:off x="10969942" y="431800"/>
            <a:ext cx="755970" cy="774259"/>
          </a:xfrm>
          <a:prstGeom prst="rect">
            <a:avLst/>
          </a:prstGeom>
        </p:spPr>
      </p:pic>
    </p:spTree>
    <p:extLst>
      <p:ext uri="{BB962C8B-B14F-4D97-AF65-F5344CB8AC3E}">
        <p14:creationId xmlns:p14="http://schemas.microsoft.com/office/powerpoint/2010/main" val="310560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FD042543-07E7-F89B-6E0B-1365FC7DC8CB}"/>
              </a:ext>
            </a:extLst>
          </p:cNvPr>
          <p:cNvPicPr>
            <a:picLocks noChangeAspect="1"/>
          </p:cNvPicPr>
          <p:nvPr/>
        </p:nvPicPr>
        <p:blipFill>
          <a:blip r:embed="rId2"/>
          <a:stretch>
            <a:fillRect/>
          </a:stretch>
        </p:blipFill>
        <p:spPr>
          <a:xfrm>
            <a:off x="457902" y="404365"/>
            <a:ext cx="1322947" cy="414564"/>
          </a:xfrm>
          <a:prstGeom prst="rect">
            <a:avLst/>
          </a:prstGeom>
        </p:spPr>
      </p:pic>
      <p:pic>
        <p:nvPicPr>
          <p:cNvPr id="5" name="Imagine 4">
            <a:extLst>
              <a:ext uri="{FF2B5EF4-FFF2-40B4-BE49-F238E27FC236}">
                <a16:creationId xmlns:a16="http://schemas.microsoft.com/office/drawing/2014/main" id="{B8BD3345-B173-4751-65D8-873A73B9F4C0}"/>
              </a:ext>
            </a:extLst>
          </p:cNvPr>
          <p:cNvPicPr>
            <a:picLocks noChangeAspect="1"/>
          </p:cNvPicPr>
          <p:nvPr/>
        </p:nvPicPr>
        <p:blipFill>
          <a:blip r:embed="rId3"/>
          <a:stretch>
            <a:fillRect/>
          </a:stretch>
        </p:blipFill>
        <p:spPr>
          <a:xfrm>
            <a:off x="10969942" y="431800"/>
            <a:ext cx="755970" cy="774259"/>
          </a:xfrm>
          <a:prstGeom prst="rect">
            <a:avLst/>
          </a:prstGeom>
        </p:spPr>
      </p:pic>
      <p:pic>
        <p:nvPicPr>
          <p:cNvPr id="7170" name="Picture 2" descr="Salamanca University - Horizon Grupo">
            <a:extLst>
              <a:ext uri="{FF2B5EF4-FFF2-40B4-BE49-F238E27FC236}">
                <a16:creationId xmlns:a16="http://schemas.microsoft.com/office/drawing/2014/main" id="{1F904334-316B-60D1-DD68-5B576A74A7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4332" y="1865560"/>
            <a:ext cx="6171674" cy="3183421"/>
          </a:xfrm>
          <a:prstGeom prst="rect">
            <a:avLst/>
          </a:prstGeom>
        </p:spPr>
        <p:style>
          <a:lnRef idx="0">
            <a:schemeClr val="accent1"/>
          </a:lnRef>
          <a:fillRef idx="3">
            <a:schemeClr val="accent1"/>
          </a:fillRef>
          <a:effectRef idx="3">
            <a:schemeClr val="accent1"/>
          </a:effectRef>
          <a:fontRef idx="minor">
            <a:schemeClr val="lt1"/>
          </a:fontRef>
        </p:style>
      </p:pic>
      <p:pic>
        <p:nvPicPr>
          <p:cNvPr id="7172" name="Picture 4" descr="Biblioteca Universitatii din Salamanca | bookcritics">
            <a:extLst>
              <a:ext uri="{FF2B5EF4-FFF2-40B4-BE49-F238E27FC236}">
                <a16:creationId xmlns:a16="http://schemas.microsoft.com/office/drawing/2014/main" id="{770E0717-2AF6-BE42-2948-BFE0E5F9F3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820" y="1608473"/>
            <a:ext cx="3888432" cy="3697597"/>
          </a:xfrm>
          <a:prstGeom prst="rect">
            <a:avLst/>
          </a:prstGeom>
          <a:noFill/>
          <a:extLst>
            <a:ext uri="{909E8E84-426E-40DD-AFC4-6F175D3DCCD1}">
              <a14:hiddenFill xmlns:a14="http://schemas.microsoft.com/office/drawing/2010/main">
                <a:solidFill>
                  <a:srgbClr val="FFFFFF"/>
                </a:solidFill>
              </a14:hiddenFill>
            </a:ext>
          </a:extLst>
        </p:spPr>
      </p:pic>
      <p:sp>
        <p:nvSpPr>
          <p:cNvPr id="8" name="CasetăText 7">
            <a:extLst>
              <a:ext uri="{FF2B5EF4-FFF2-40B4-BE49-F238E27FC236}">
                <a16:creationId xmlns:a16="http://schemas.microsoft.com/office/drawing/2014/main" id="{9FA4931F-E5C8-564C-53D0-D8940B0D4CC1}"/>
              </a:ext>
            </a:extLst>
          </p:cNvPr>
          <p:cNvSpPr txBox="1"/>
          <p:nvPr/>
        </p:nvSpPr>
        <p:spPr>
          <a:xfrm>
            <a:off x="852535" y="5382111"/>
            <a:ext cx="6096000" cy="326371"/>
          </a:xfrm>
          <a:prstGeom prst="rect">
            <a:avLst/>
          </a:prstGeom>
          <a:noFill/>
        </p:spPr>
        <p:txBody>
          <a:bodyPr wrap="square">
            <a:spAutoFit/>
          </a:bodyPr>
          <a:lstStyle/>
          <a:p>
            <a:pPr algn="l">
              <a:lnSpc>
                <a:spcPts val="1800"/>
              </a:lnSpc>
            </a:pPr>
            <a:r>
              <a:rPr lang="en-US" b="0" i="1" u="none" strike="noStrike" dirty="0">
                <a:effectLst/>
                <a:latin typeface="+mj-lt"/>
              </a:rPr>
              <a:t>Biblioteca Universit</a:t>
            </a:r>
            <a:r>
              <a:rPr lang="ro-RO" b="0" i="1" u="none" strike="noStrike" dirty="0">
                <a:effectLst/>
                <a:latin typeface="+mj-lt"/>
              </a:rPr>
              <a:t>ă</a:t>
            </a:r>
            <a:r>
              <a:rPr lang="ro-RO" i="1" dirty="0">
                <a:latin typeface="+mj-lt"/>
              </a:rPr>
              <a:t>ț</a:t>
            </a:r>
            <a:r>
              <a:rPr lang="en-US" b="0" i="1" u="none" strike="noStrike" dirty="0">
                <a:effectLst/>
                <a:latin typeface="+mj-lt"/>
              </a:rPr>
              <a:t>ii din Salamanca</a:t>
            </a:r>
            <a:endParaRPr lang="en-US" b="0" i="1" u="none" strike="noStrike" dirty="0">
              <a:effectLst/>
              <a:latin typeface="+mj-lt"/>
              <a:hlinkClick r:id="rId6">
                <a:extLst>
                  <a:ext uri="{A12FA001-AC4F-418D-AE19-62706E023703}">
                    <ahyp:hlinkClr xmlns:ahyp="http://schemas.microsoft.com/office/drawing/2018/hyperlinkcolor" val="tx"/>
                  </a:ext>
                </a:extLst>
              </a:hlinkClick>
            </a:endParaRPr>
          </a:p>
        </p:txBody>
      </p:sp>
      <p:sp>
        <p:nvSpPr>
          <p:cNvPr id="9" name="CasetăText 8">
            <a:extLst>
              <a:ext uri="{FF2B5EF4-FFF2-40B4-BE49-F238E27FC236}">
                <a16:creationId xmlns:a16="http://schemas.microsoft.com/office/drawing/2014/main" id="{92C4B29C-E0B7-B901-DF5B-CF10657BF172}"/>
              </a:ext>
            </a:extLst>
          </p:cNvPr>
          <p:cNvSpPr txBox="1"/>
          <p:nvPr/>
        </p:nvSpPr>
        <p:spPr>
          <a:xfrm>
            <a:off x="6940998" y="5116097"/>
            <a:ext cx="3754389" cy="369332"/>
          </a:xfrm>
          <a:prstGeom prst="rect">
            <a:avLst/>
          </a:prstGeom>
          <a:noFill/>
        </p:spPr>
        <p:txBody>
          <a:bodyPr wrap="square" rtlCol="0">
            <a:spAutoFit/>
          </a:bodyPr>
          <a:lstStyle/>
          <a:p>
            <a:r>
              <a:rPr lang="ro-RO" i="1" dirty="0"/>
              <a:t>Universitatea din Salamanca</a:t>
            </a:r>
            <a:endParaRPr lang="en-US" i="1" dirty="0"/>
          </a:p>
        </p:txBody>
      </p:sp>
    </p:spTree>
    <p:extLst>
      <p:ext uri="{BB962C8B-B14F-4D97-AF65-F5344CB8AC3E}">
        <p14:creationId xmlns:p14="http://schemas.microsoft.com/office/powerpoint/2010/main" val="327651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366220B-F6FD-3E08-BAAE-8CD0B05EC983}"/>
              </a:ext>
            </a:extLst>
          </p:cNvPr>
          <p:cNvSpPr>
            <a:spLocks noGrp="1"/>
          </p:cNvSpPr>
          <p:nvPr>
            <p:ph type="title"/>
          </p:nvPr>
        </p:nvSpPr>
        <p:spPr>
          <a:xfrm>
            <a:off x="621804" y="620688"/>
            <a:ext cx="9751060" cy="664344"/>
          </a:xfrm>
        </p:spPr>
        <p:txBody>
          <a:bodyPr/>
          <a:lstStyle/>
          <a:p>
            <a:pPr algn="ctr"/>
            <a:r>
              <a:rPr lang="en-US" i="1" dirty="0"/>
              <a:t>             </a:t>
            </a:r>
            <a:r>
              <a:rPr lang="ro-RO" b="1" i="1" dirty="0"/>
              <a:t>Catedrala din Salamanca </a:t>
            </a:r>
          </a:p>
        </p:txBody>
      </p:sp>
      <p:sp>
        <p:nvSpPr>
          <p:cNvPr id="3" name="Substituent conținut 2">
            <a:extLst>
              <a:ext uri="{FF2B5EF4-FFF2-40B4-BE49-F238E27FC236}">
                <a16:creationId xmlns:a16="http://schemas.microsoft.com/office/drawing/2014/main" id="{23470416-8339-3078-B899-165602E1F3E1}"/>
              </a:ext>
            </a:extLst>
          </p:cNvPr>
          <p:cNvSpPr>
            <a:spLocks noGrp="1"/>
          </p:cNvSpPr>
          <p:nvPr>
            <p:ph idx="1"/>
          </p:nvPr>
        </p:nvSpPr>
        <p:spPr/>
        <p:txBody>
          <a:bodyPr>
            <a:normAutofit fontScale="92500"/>
          </a:bodyPr>
          <a:lstStyle/>
          <a:p>
            <a:pPr marL="0" indent="0">
              <a:buNone/>
            </a:pPr>
            <a:r>
              <a:rPr lang="ro-RO" b="1" dirty="0"/>
              <a:t>     Catedrala Veche</a:t>
            </a:r>
            <a:r>
              <a:rPr lang="ro-RO" dirty="0"/>
              <a:t> a fost construită între secolele XII și XIV și este un exemplu remarcabil de arhitectură romanică, cu influențe gotice timpurii. Printre elementele sale caracteristice se numără domul octogonal cunoscut sub numele de </a:t>
            </a:r>
            <a:r>
              <a:rPr lang="ro-RO" i="1" dirty="0"/>
              <a:t>Torre del Gallo</a:t>
            </a:r>
            <a:r>
              <a:rPr lang="ro-RO" dirty="0"/>
              <a:t>, retablul gotic din Capela Principală și frescele bine conservate. Această catedrală a fost ridicată într-o perioadă în care orașul Salamanca se afirma ca centru religios și universitar în Regatul León.</a:t>
            </a:r>
          </a:p>
          <a:p>
            <a:pPr marL="0" indent="0">
              <a:buNone/>
            </a:pPr>
            <a:r>
              <a:rPr lang="ro-RO" dirty="0"/>
              <a:t>     Începând cu anul 1513, din cauza extinderii orașului și a creșterii populației, s-a inițiat construcția </a:t>
            </a:r>
            <a:r>
              <a:rPr lang="ro-RO" b="1" dirty="0"/>
              <a:t>Catedralei Noi</a:t>
            </a:r>
            <a:r>
              <a:rPr lang="ro-RO" dirty="0"/>
              <a:t>, care a fost finalizată abia în anul 1733. Noul edificiu combină stilul gotic târziu cu elemente renascentiste și baroce, oferind un contrast spectaculos față de sobrietatea Catedralei Vechi. În loc să fie demolată, vechea catedrală a fost integrată în construcția celei noi, rezultând un ansamblu arhitectural unic în Europa.</a:t>
            </a:r>
          </a:p>
          <a:p>
            <a:endParaRPr lang="ro-RO" dirty="0"/>
          </a:p>
        </p:txBody>
      </p:sp>
      <p:pic>
        <p:nvPicPr>
          <p:cNvPr id="6" name="Imagine 5">
            <a:extLst>
              <a:ext uri="{FF2B5EF4-FFF2-40B4-BE49-F238E27FC236}">
                <a16:creationId xmlns:a16="http://schemas.microsoft.com/office/drawing/2014/main" id="{32F70549-05B7-4FFC-B63E-477AB8E05C62}"/>
              </a:ext>
            </a:extLst>
          </p:cNvPr>
          <p:cNvPicPr>
            <a:picLocks noChangeAspect="1"/>
          </p:cNvPicPr>
          <p:nvPr/>
        </p:nvPicPr>
        <p:blipFill>
          <a:blip r:embed="rId2"/>
          <a:stretch>
            <a:fillRect/>
          </a:stretch>
        </p:blipFill>
        <p:spPr>
          <a:xfrm>
            <a:off x="460941" y="372836"/>
            <a:ext cx="1322947" cy="414564"/>
          </a:xfrm>
          <a:prstGeom prst="rect">
            <a:avLst/>
          </a:prstGeom>
        </p:spPr>
      </p:pic>
      <p:pic>
        <p:nvPicPr>
          <p:cNvPr id="7" name="Imagine 6">
            <a:extLst>
              <a:ext uri="{FF2B5EF4-FFF2-40B4-BE49-F238E27FC236}">
                <a16:creationId xmlns:a16="http://schemas.microsoft.com/office/drawing/2014/main" id="{10BC2A20-CC89-9DD8-4BC6-BA29B7C98F3B}"/>
              </a:ext>
            </a:extLst>
          </p:cNvPr>
          <p:cNvPicPr>
            <a:picLocks noChangeAspect="1"/>
          </p:cNvPicPr>
          <p:nvPr/>
        </p:nvPicPr>
        <p:blipFill>
          <a:blip r:embed="rId3"/>
          <a:stretch>
            <a:fillRect/>
          </a:stretch>
        </p:blipFill>
        <p:spPr>
          <a:xfrm>
            <a:off x="11062964" y="359119"/>
            <a:ext cx="755970" cy="774259"/>
          </a:xfrm>
          <a:prstGeom prst="rect">
            <a:avLst/>
          </a:prstGeom>
        </p:spPr>
      </p:pic>
    </p:spTree>
    <p:extLst>
      <p:ext uri="{BB962C8B-B14F-4D97-AF65-F5344CB8AC3E}">
        <p14:creationId xmlns:p14="http://schemas.microsoft.com/office/powerpoint/2010/main" val="750962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ărți - clasic 16x9">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extraClrSchemeLst/>
  <a:extLst>
    <a:ext uri="{05A4C25C-085E-4340-85A3-A5531E510DB2}">
      <thm15:themeFamily xmlns:thm15="http://schemas.microsoft.com/office/thememl/2012/main" name="Office_9533598_TF02801059" id="{EFDC9B93-87C6-4487-8621-DB27A88E1C80}" vid="{E7CA1052-684C-47BC-A790-8145026EAD9C}"/>
    </a:ext>
  </a:extLst>
</a:theme>
</file>

<file path=ppt/theme/theme2.xml><?xml version="1.0" encoding="utf-8"?>
<a:theme xmlns:a="http://schemas.openxmlformats.org/drawingml/2006/main" name="Temă Offic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emă Offic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1360476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TP102801058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706496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3ED4759-CFDD-43F0-817C-11D919719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D80E12-3BE9-4746-820E-FFB249F467F2}">
  <ds:schemaRefs>
    <ds:schemaRef ds:uri="http://schemas.microsoft.com/office/2006/documentManagement/types"/>
    <ds:schemaRef ds:uri="http://purl.org/dc/elements/1.1/"/>
    <ds:schemaRef ds:uri="http://schemas.microsoft.com/office/2006/metadata/properties"/>
    <ds:schemaRef ds:uri="4873beb7-5857-4685-be1f-d57550cc96cc"/>
    <ds:schemaRef ds:uri="http://schemas.openxmlformats.org/package/2006/metadata/core-properties"/>
    <ds:schemaRef ds:uri="http://purl.org/dc/term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8D003AC8-209A-4321-A17C-1B7A206433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Prezentare școlară carte clasică (ecran lat)</Template>
  <TotalTime>226</TotalTime>
  <Words>902</Words>
  <Application>Microsoft Office PowerPoint</Application>
  <PresentationFormat>Particularizare</PresentationFormat>
  <Paragraphs>55</Paragraphs>
  <Slides>11</Slides>
  <Notes>8</Notes>
  <HiddenSlides>0</HiddenSlides>
  <MMClips>0</MMClips>
  <ScaleCrop>false</ScaleCrop>
  <HeadingPairs>
    <vt:vector size="6" baseType="variant">
      <vt:variant>
        <vt:lpstr>Fonturi utilizate</vt:lpstr>
      </vt:variant>
      <vt:variant>
        <vt:i4>2</vt:i4>
      </vt:variant>
      <vt:variant>
        <vt:lpstr>Temă</vt:lpstr>
      </vt:variant>
      <vt:variant>
        <vt:i4>1</vt:i4>
      </vt:variant>
      <vt:variant>
        <vt:lpstr>Titluri diapozitive</vt:lpstr>
      </vt:variant>
      <vt:variant>
        <vt:i4>11</vt:i4>
      </vt:variant>
    </vt:vector>
  </HeadingPairs>
  <TitlesOfParts>
    <vt:vector size="14" baseType="lpstr">
      <vt:lpstr>Arial</vt:lpstr>
      <vt:lpstr>Constantia</vt:lpstr>
      <vt:lpstr>Cărți - clasic 16x9</vt:lpstr>
      <vt:lpstr>Istoria zonei SALAMANCA</vt:lpstr>
      <vt:lpstr>Istoria orașului </vt:lpstr>
      <vt:lpstr>În secolul al VII-lea, orașul a fost cucerit de maurii conduși de Musa ibn Nusair (640–715). După mai bine de trei secole, în anul 1085, Salamanca a fost recucerită de regele Alfonso al VI-lea al Leónului și Castiliei, moment în care orașul a fost grav afectat, ajungând pentru o perioadă considerabilă nelocuit. Repopularea sa a fost inițiată în anul 1102, în timpul domniei lui Raimundo de Borgoña.</vt:lpstr>
      <vt:lpstr>Prezentare PowerPoint</vt:lpstr>
      <vt:lpstr>Prezentare PowerPoint</vt:lpstr>
      <vt:lpstr>Prezentare PowerPoint</vt:lpstr>
      <vt:lpstr>Universitatea din Salamanca </vt:lpstr>
      <vt:lpstr>Prezentare PowerPoint</vt:lpstr>
      <vt:lpstr>             Catedrala din Salamanca </vt:lpstr>
      <vt:lpstr>Patrimoniul Mondial UNESCO </vt:lpstr>
      <vt:lpstr>VĂ MULȚUMIM!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User</dc:creator>
  <cp:lastModifiedBy>Mega Nicholas</cp:lastModifiedBy>
  <cp:revision>7</cp:revision>
  <dcterms:created xsi:type="dcterms:W3CDTF">2025-05-05T07:11:01Z</dcterms:created>
  <dcterms:modified xsi:type="dcterms:W3CDTF">2025-05-09T16:33:52Z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