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4"/>
  </p:notesMasterIdLst>
  <p:sldIdLst>
    <p:sldId id="256" r:id="rId2"/>
    <p:sldId id="258" r:id="rId3"/>
    <p:sldId id="259" r:id="rId4"/>
    <p:sldId id="260" r:id="rId5"/>
    <p:sldId id="263" r:id="rId6"/>
    <p:sldId id="261" r:id="rId7"/>
    <p:sldId id="262" r:id="rId8"/>
    <p:sldId id="264" r:id="rId9"/>
    <p:sldId id="266" r:id="rId10"/>
    <p:sldId id="267" r:id="rId11"/>
    <p:sldId id="265" r:id="rId12"/>
    <p:sldId id="257" r:id="rId13"/>
  </p:sldIdLst>
  <p:sldSz cx="18288000" cy="10287000"/>
  <p:notesSz cx="6858000" cy="9144000"/>
  <p:embeddedFontLst>
    <p:embeddedFont>
      <p:font typeface="Book Antiqua" panose="02040602050305030304" pitchFamily="18" charset="0"/>
      <p:regular r:id="rId15"/>
      <p:bold r:id="rId16"/>
      <p:italic r:id="rId17"/>
      <p:boldItalic r:id="rId18"/>
    </p:embeddedFont>
    <p:embeddedFont>
      <p:font typeface="Bookman Old Style" panose="02050604050505020204" pitchFamily="18" charset="0"/>
      <p:regular r:id="rId19"/>
      <p:bold r:id="rId20"/>
      <p:italic r:id="rId21"/>
      <p:boldItalic r:id="rId22"/>
    </p:embeddedFont>
    <p:embeddedFont>
      <p:font typeface="Bree Serif" panose="020B0604020202020204" charset="0"/>
      <p:regular r:id="rId23"/>
    </p:embeddedFont>
    <p:embeddedFont>
      <p:font typeface="Cambria" panose="02040503050406030204" pitchFamily="18" charset="0"/>
      <p:regular r:id="rId24"/>
      <p:bold r:id="rId25"/>
      <p:italic r:id="rId26"/>
      <p:boldItalic r:id="rId27"/>
    </p:embeddedFont>
    <p:embeddedFont>
      <p:font typeface="Segoe UI Historic" panose="020B0502040204020203" pitchFamily="34" charset="0"/>
      <p:regular r:id="rId28"/>
    </p:embeddedFont>
    <p:embeddedFont>
      <p:font typeface="SimSun-ExtB" panose="02010609060101010101" pitchFamily="49" charset="-122"/>
      <p:regular r:id="rId29"/>
    </p:embeddedFont>
    <p:embeddedFont>
      <p:font typeface="Smooch" panose="020B0604020202020204" charset="0"/>
      <p:regular r:id="rId30"/>
    </p:embeddedFont>
    <p:embeddedFont>
      <p:font typeface="Tempus Sans ITC" panose="04020404030D07020202" pitchFamily="82" charset="0"/>
      <p:regular r:id="rId31"/>
    </p:embeddedFont>
    <p:embeddedFont>
      <p:font typeface="Trebuchet MS" panose="020B0603020202020204" pitchFamily="34" charset="0"/>
      <p:regular r:id="rId32"/>
      <p:bold r:id="rId33"/>
      <p:italic r:id="rId34"/>
      <p:boldItalic r:id="rId35"/>
    </p:embeddedFont>
    <p:embeddedFont>
      <p:font typeface="Wingdings 3" panose="05040102010807070707" pitchFamily="18" charset="2"/>
      <p:regular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94622" autoAdjust="0"/>
  </p:normalViewPr>
  <p:slideViewPr>
    <p:cSldViewPr>
      <p:cViewPr varScale="1">
        <p:scale>
          <a:sx n="52" d="100"/>
          <a:sy n="52" d="100"/>
        </p:scale>
        <p:origin x="365"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theme" Target="theme/theme1.xml"/><Relationship Id="rId21" Type="http://schemas.openxmlformats.org/officeDocument/2006/relationships/font" Target="fonts/font7.fntdata"/><Relationship Id="rId34" Type="http://schemas.openxmlformats.org/officeDocument/2006/relationships/font" Target="fonts/font2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68BA71-62BA-47E3-B950-FBBC2FFE717A}" type="datetimeFigureOut">
              <a:rPr lang="en-US" smtClean="0"/>
              <a:t>5/3/2025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7A09C-956E-45A3-BD2E-2FA4B7A9B9BE}" type="slidenum">
              <a:rPr lang="en-US" smtClean="0"/>
              <a:t>‹#›</a:t>
            </a:fld>
            <a:endParaRPr lang="en-US"/>
          </a:p>
        </p:txBody>
      </p:sp>
    </p:spTree>
    <p:extLst>
      <p:ext uri="{BB962C8B-B14F-4D97-AF65-F5344CB8AC3E}">
        <p14:creationId xmlns:p14="http://schemas.microsoft.com/office/powerpoint/2010/main" val="2421460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7A09C-956E-45A3-BD2E-2FA4B7A9B9BE}" type="slidenum">
              <a:rPr lang="en-US" smtClean="0"/>
              <a:t>4</a:t>
            </a:fld>
            <a:endParaRPr lang="en-US"/>
          </a:p>
        </p:txBody>
      </p:sp>
    </p:spTree>
    <p:extLst>
      <p:ext uri="{BB962C8B-B14F-4D97-AF65-F5344CB8AC3E}">
        <p14:creationId xmlns:p14="http://schemas.microsoft.com/office/powerpoint/2010/main" val="3275186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2700"/>
            <a:ext cx="18288000" cy="10299701"/>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2260601" y="3606801"/>
            <a:ext cx="11650404" cy="2469453"/>
          </a:xfrm>
        </p:spPr>
        <p:txBody>
          <a:bodyPr anchor="b">
            <a:noAutofit/>
          </a:bodyPr>
          <a:lstStyle>
            <a:lvl1pPr algn="r">
              <a:defRPr sz="81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2260601" y="6076250"/>
            <a:ext cx="11650404" cy="1645349"/>
          </a:xfrm>
        </p:spPr>
        <p:txBody>
          <a:bodyPr anchor="t"/>
          <a:lstStyle>
            <a:lvl1pPr marL="0" indent="0" algn="r">
              <a:buNone/>
              <a:defRPr>
                <a:solidFill>
                  <a:schemeClr val="tx1">
                    <a:lumMod val="50000"/>
                    <a:lumOff val="50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57894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016003" y="914400"/>
            <a:ext cx="12895002" cy="5105400"/>
          </a:xfrm>
        </p:spPr>
        <p:txBody>
          <a:bodyPr anchor="ctr">
            <a:normAutofit/>
          </a:bodyPr>
          <a:lstStyle>
            <a:lvl1pPr algn="l">
              <a:defRPr sz="6600" b="0" cap="none"/>
            </a:lvl1pPr>
          </a:lstStyle>
          <a:p>
            <a:r>
              <a:rPr lang="en-US"/>
              <a:t>Click to edit Master title style</a:t>
            </a:r>
            <a:endParaRPr lang="en-US" dirty="0"/>
          </a:p>
        </p:txBody>
      </p:sp>
      <p:sp>
        <p:nvSpPr>
          <p:cNvPr id="3" name="Text Placeholder 2"/>
          <p:cNvSpPr>
            <a:spLocks noGrp="1"/>
          </p:cNvSpPr>
          <p:nvPr>
            <p:ph type="body" idx="1"/>
          </p:nvPr>
        </p:nvSpPr>
        <p:spPr>
          <a:xfrm>
            <a:off x="1016003" y="6705600"/>
            <a:ext cx="12895002" cy="2356443"/>
          </a:xfrm>
        </p:spPr>
        <p:txBody>
          <a:bodyPr anchor="ctr">
            <a:normAutofit/>
          </a:bodyPr>
          <a:lstStyle>
            <a:lvl1pPr marL="0" indent="0" algn="l">
              <a:buNone/>
              <a:defRPr sz="2700">
                <a:solidFill>
                  <a:schemeClr val="tx1">
                    <a:lumMod val="75000"/>
                    <a:lumOff val="2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78580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97001" y="914400"/>
            <a:ext cx="12141201" cy="4533900"/>
          </a:xfrm>
        </p:spPr>
        <p:txBody>
          <a:bodyPr anchor="ctr">
            <a:normAutofit/>
          </a:bodyPr>
          <a:lstStyle>
            <a:lvl1pPr algn="l">
              <a:defRPr sz="66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2049209" y="5448300"/>
            <a:ext cx="10836786" cy="571500"/>
          </a:xfrm>
        </p:spPr>
        <p:txBody>
          <a:bodyPr anchor="ctr">
            <a:noAutofit/>
          </a:bodyPr>
          <a:lstStyle>
            <a:lvl1pPr marL="0" indent="0">
              <a:buFontTx/>
              <a:buNone/>
              <a:defRPr sz="2400">
                <a:solidFill>
                  <a:schemeClr val="tx1">
                    <a:lumMod val="50000"/>
                    <a:lumOff val="50000"/>
                  </a:schemeClr>
                </a:solidFill>
              </a:defRPr>
            </a:lvl1pPr>
            <a:lvl2pPr marL="685800" indent="0">
              <a:buFontTx/>
              <a:buNone/>
              <a:defRPr/>
            </a:lvl2pPr>
            <a:lvl3pPr marL="1371600" indent="0">
              <a:buFontTx/>
              <a:buNone/>
              <a:defRPr/>
            </a:lvl3pPr>
            <a:lvl4pPr marL="2057400" indent="0">
              <a:buFontTx/>
              <a:buNone/>
              <a:defRPr/>
            </a:lvl4pPr>
            <a:lvl5pPr marL="2743200" indent="0">
              <a:buFontTx/>
              <a:buNone/>
              <a:defRPr/>
            </a:lvl5pPr>
          </a:lstStyle>
          <a:p>
            <a:pPr lvl="0"/>
            <a:r>
              <a:rPr lang="en-US"/>
              <a:t>Click to edit Master text styles</a:t>
            </a:r>
          </a:p>
        </p:txBody>
      </p:sp>
      <p:sp>
        <p:nvSpPr>
          <p:cNvPr id="3" name="Text Placeholder 2"/>
          <p:cNvSpPr>
            <a:spLocks noGrp="1"/>
          </p:cNvSpPr>
          <p:nvPr>
            <p:ph type="body" idx="1"/>
          </p:nvPr>
        </p:nvSpPr>
        <p:spPr>
          <a:xfrm>
            <a:off x="1016003" y="6705600"/>
            <a:ext cx="12895002" cy="2356443"/>
          </a:xfrm>
        </p:spPr>
        <p:txBody>
          <a:bodyPr anchor="ctr">
            <a:normAutofit/>
          </a:bodyPr>
          <a:lstStyle>
            <a:lvl1pPr marL="0" indent="0" algn="l">
              <a:buNone/>
              <a:defRPr sz="2700">
                <a:solidFill>
                  <a:schemeClr val="tx1">
                    <a:lumMod val="75000"/>
                    <a:lumOff val="2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0" name="TextBox 19"/>
          <p:cNvSpPr txBox="1"/>
          <p:nvPr/>
        </p:nvSpPr>
        <p:spPr>
          <a:xfrm>
            <a:off x="812805" y="1185567"/>
            <a:ext cx="914400" cy="877164"/>
          </a:xfrm>
          <a:prstGeom prst="rect">
            <a:avLst/>
          </a:prstGeom>
        </p:spPr>
        <p:txBody>
          <a:bodyPr vert="horz" lIns="137160" tIns="68580" rIns="137160" bIns="68580" rtlCol="0" anchor="ctr">
            <a:noAutofit/>
          </a:bodyPr>
          <a:lstStyle/>
          <a:p>
            <a:pPr lvl="0"/>
            <a:r>
              <a:rPr lang="en-US" sz="12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13339517" y="4329834"/>
            <a:ext cx="914400" cy="877164"/>
          </a:xfrm>
          <a:prstGeom prst="rect">
            <a:avLst/>
          </a:prstGeom>
        </p:spPr>
        <p:txBody>
          <a:bodyPr vert="horz" lIns="137160" tIns="68580" rIns="137160" bIns="68580" rtlCol="0" anchor="ctr">
            <a:noAutofit/>
          </a:bodyPr>
          <a:lstStyle/>
          <a:p>
            <a:pPr lvl="0"/>
            <a:r>
              <a:rPr lang="en-US" sz="12000" baseline="0" dirty="0">
                <a:ln w="3175" cmpd="sng">
                  <a:noFill/>
                </a:ln>
                <a:solidFill>
                  <a:schemeClr val="accent1">
                    <a:lumMod val="60000"/>
                    <a:lumOff val="40000"/>
                  </a:schemeClr>
                </a:solidFill>
                <a:latin typeface="Arial"/>
              </a:rPr>
              <a:t>”</a:t>
            </a:r>
            <a:endParaRPr lang="en-US" sz="2700" dirty="0">
              <a:solidFill>
                <a:schemeClr val="accent1">
                  <a:lumMod val="60000"/>
                  <a:lumOff val="40000"/>
                </a:schemeClr>
              </a:solidFill>
              <a:latin typeface="Arial"/>
            </a:endParaRPr>
          </a:p>
        </p:txBody>
      </p:sp>
    </p:spTree>
    <p:extLst>
      <p:ext uri="{BB962C8B-B14F-4D97-AF65-F5344CB8AC3E}">
        <p14:creationId xmlns:p14="http://schemas.microsoft.com/office/powerpoint/2010/main" val="1015720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016003" y="2897982"/>
            <a:ext cx="12895002" cy="3893190"/>
          </a:xfrm>
        </p:spPr>
        <p:txBody>
          <a:bodyPr anchor="b">
            <a:normAutofit/>
          </a:bodyPr>
          <a:lstStyle>
            <a:lvl1pPr algn="l">
              <a:defRPr sz="6600" b="0" cap="none"/>
            </a:lvl1pPr>
          </a:lstStyle>
          <a:p>
            <a:r>
              <a:rPr lang="en-US"/>
              <a:t>Click to edit Master title style</a:t>
            </a:r>
            <a:endParaRPr lang="en-US" dirty="0"/>
          </a:p>
        </p:txBody>
      </p:sp>
      <p:sp>
        <p:nvSpPr>
          <p:cNvPr id="3" name="Text Placeholder 2"/>
          <p:cNvSpPr>
            <a:spLocks noGrp="1"/>
          </p:cNvSpPr>
          <p:nvPr>
            <p:ph type="body" idx="1"/>
          </p:nvPr>
        </p:nvSpPr>
        <p:spPr>
          <a:xfrm>
            <a:off x="1016003" y="6791172"/>
            <a:ext cx="12895002" cy="2270871"/>
          </a:xfrm>
        </p:spPr>
        <p:txBody>
          <a:bodyPr anchor="t">
            <a:normAutofit/>
          </a:bodyPr>
          <a:lstStyle>
            <a:lvl1pPr marL="0" indent="0" algn="l">
              <a:buNone/>
              <a:defRPr sz="2700">
                <a:solidFill>
                  <a:schemeClr val="tx1">
                    <a:lumMod val="75000"/>
                    <a:lumOff val="2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17814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397001" y="914400"/>
            <a:ext cx="12141201" cy="4533900"/>
          </a:xfrm>
        </p:spPr>
        <p:txBody>
          <a:bodyPr anchor="ctr">
            <a:normAutofit/>
          </a:bodyPr>
          <a:lstStyle>
            <a:lvl1pPr algn="l">
              <a:defRPr sz="66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15999" y="6019800"/>
            <a:ext cx="12895004" cy="771372"/>
          </a:xfrm>
        </p:spPr>
        <p:txBody>
          <a:bodyPr anchor="b">
            <a:noAutofit/>
          </a:bodyPr>
          <a:lstStyle>
            <a:lvl1pPr marL="0" indent="0">
              <a:buFontTx/>
              <a:buNone/>
              <a:defRPr sz="3600">
                <a:solidFill>
                  <a:schemeClr val="tx1">
                    <a:lumMod val="75000"/>
                    <a:lumOff val="25000"/>
                  </a:schemeClr>
                </a:solidFill>
              </a:defRPr>
            </a:lvl1pPr>
            <a:lvl2pPr marL="685800" indent="0">
              <a:buFontTx/>
              <a:buNone/>
              <a:defRPr/>
            </a:lvl2pPr>
            <a:lvl3pPr marL="1371600" indent="0">
              <a:buFontTx/>
              <a:buNone/>
              <a:defRPr/>
            </a:lvl3pPr>
            <a:lvl4pPr marL="2057400" indent="0">
              <a:buFontTx/>
              <a:buNone/>
              <a:defRPr/>
            </a:lvl4pPr>
            <a:lvl5pPr marL="2743200" indent="0">
              <a:buFontTx/>
              <a:buNone/>
              <a:defRPr/>
            </a:lvl5pPr>
          </a:lstStyle>
          <a:p>
            <a:pPr lvl="0"/>
            <a:r>
              <a:rPr lang="en-US"/>
              <a:t>Click to edit Master text styles</a:t>
            </a:r>
          </a:p>
        </p:txBody>
      </p:sp>
      <p:sp>
        <p:nvSpPr>
          <p:cNvPr id="3" name="Text Placeholder 2"/>
          <p:cNvSpPr>
            <a:spLocks noGrp="1"/>
          </p:cNvSpPr>
          <p:nvPr>
            <p:ph type="body" idx="1"/>
          </p:nvPr>
        </p:nvSpPr>
        <p:spPr>
          <a:xfrm>
            <a:off x="1016003" y="6791172"/>
            <a:ext cx="12895002" cy="2270871"/>
          </a:xfrm>
        </p:spPr>
        <p:txBody>
          <a:bodyPr anchor="t">
            <a:normAutofit/>
          </a:bodyPr>
          <a:lstStyle>
            <a:lvl1pPr marL="0" indent="0" algn="l">
              <a:buNone/>
              <a:defRPr sz="2700">
                <a:solidFill>
                  <a:schemeClr val="tx1">
                    <a:lumMod val="50000"/>
                    <a:lumOff val="50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812805" y="1185567"/>
            <a:ext cx="914400" cy="877164"/>
          </a:xfrm>
          <a:prstGeom prst="rect">
            <a:avLst/>
          </a:prstGeom>
        </p:spPr>
        <p:txBody>
          <a:bodyPr vert="horz" lIns="137160" tIns="68580" rIns="137160" bIns="68580" rtlCol="0" anchor="ctr">
            <a:noAutofit/>
          </a:bodyPr>
          <a:lstStyle/>
          <a:p>
            <a:pPr lvl="0"/>
            <a:r>
              <a:rPr lang="en-US" sz="12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13339517" y="4329834"/>
            <a:ext cx="914400" cy="877164"/>
          </a:xfrm>
          <a:prstGeom prst="rect">
            <a:avLst/>
          </a:prstGeom>
        </p:spPr>
        <p:txBody>
          <a:bodyPr vert="horz" lIns="137160" tIns="68580" rIns="137160" bIns="68580" rtlCol="0" anchor="ctr">
            <a:noAutofit/>
          </a:bodyPr>
          <a:lstStyle/>
          <a:p>
            <a:pPr lvl="0"/>
            <a:r>
              <a:rPr lang="en-US" sz="12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95770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028699" y="914400"/>
            <a:ext cx="12882305" cy="4533900"/>
          </a:xfrm>
        </p:spPr>
        <p:txBody>
          <a:bodyPr anchor="ctr">
            <a:normAutofit/>
          </a:bodyPr>
          <a:lstStyle>
            <a:lvl1pPr algn="l">
              <a:defRPr sz="66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15999" y="6019800"/>
            <a:ext cx="12895004" cy="771372"/>
          </a:xfrm>
        </p:spPr>
        <p:txBody>
          <a:bodyPr anchor="b">
            <a:noAutofit/>
          </a:bodyPr>
          <a:lstStyle>
            <a:lvl1pPr marL="0" indent="0">
              <a:buFontTx/>
              <a:buNone/>
              <a:defRPr sz="3600">
                <a:solidFill>
                  <a:schemeClr val="accent1"/>
                </a:solidFill>
              </a:defRPr>
            </a:lvl1pPr>
            <a:lvl2pPr marL="685800" indent="0">
              <a:buFontTx/>
              <a:buNone/>
              <a:defRPr/>
            </a:lvl2pPr>
            <a:lvl3pPr marL="1371600" indent="0">
              <a:buFontTx/>
              <a:buNone/>
              <a:defRPr/>
            </a:lvl3pPr>
            <a:lvl4pPr marL="2057400" indent="0">
              <a:buFontTx/>
              <a:buNone/>
              <a:defRPr/>
            </a:lvl4pPr>
            <a:lvl5pPr marL="2743200" indent="0">
              <a:buFontTx/>
              <a:buNone/>
              <a:defRPr/>
            </a:lvl5pPr>
          </a:lstStyle>
          <a:p>
            <a:pPr lvl="0"/>
            <a:r>
              <a:rPr lang="en-US"/>
              <a:t>Click to edit Master text styles</a:t>
            </a:r>
          </a:p>
        </p:txBody>
      </p:sp>
      <p:sp>
        <p:nvSpPr>
          <p:cNvPr id="3" name="Text Placeholder 2"/>
          <p:cNvSpPr>
            <a:spLocks noGrp="1"/>
          </p:cNvSpPr>
          <p:nvPr>
            <p:ph type="body" idx="1"/>
          </p:nvPr>
        </p:nvSpPr>
        <p:spPr>
          <a:xfrm>
            <a:off x="1016003" y="6791172"/>
            <a:ext cx="12895002" cy="2270871"/>
          </a:xfrm>
        </p:spPr>
        <p:txBody>
          <a:bodyPr anchor="t">
            <a:normAutofit/>
          </a:bodyPr>
          <a:lstStyle>
            <a:lvl1pPr marL="0" indent="0" algn="l">
              <a:buNone/>
              <a:defRPr sz="2700">
                <a:solidFill>
                  <a:schemeClr val="tx1">
                    <a:lumMod val="50000"/>
                    <a:lumOff val="50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19452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20103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951510" y="914399"/>
            <a:ext cx="1957115" cy="787717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016003" y="914400"/>
            <a:ext cx="10590225" cy="78771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4890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54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92858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6003" y="4051301"/>
            <a:ext cx="12895002" cy="2739872"/>
          </a:xfrm>
        </p:spPr>
        <p:txBody>
          <a:bodyPr anchor="b"/>
          <a:lstStyle>
            <a:lvl1pPr algn="l">
              <a:defRPr sz="6000" b="0" cap="none"/>
            </a:lvl1pPr>
          </a:lstStyle>
          <a:p>
            <a:r>
              <a:rPr lang="en-US"/>
              <a:t>Click to edit Master title style</a:t>
            </a:r>
            <a:endParaRPr lang="en-US" dirty="0"/>
          </a:p>
        </p:txBody>
      </p:sp>
      <p:sp>
        <p:nvSpPr>
          <p:cNvPr id="3" name="Text Placeholder 2"/>
          <p:cNvSpPr>
            <a:spLocks noGrp="1"/>
          </p:cNvSpPr>
          <p:nvPr>
            <p:ph type="body" idx="1"/>
          </p:nvPr>
        </p:nvSpPr>
        <p:spPr>
          <a:xfrm>
            <a:off x="1016003" y="6791172"/>
            <a:ext cx="12895002" cy="1290600"/>
          </a:xfrm>
        </p:spPr>
        <p:txBody>
          <a:bodyPr anchor="t"/>
          <a:lstStyle>
            <a:lvl1pPr marL="0" indent="0" algn="l">
              <a:buNone/>
              <a:defRPr sz="3000">
                <a:solidFill>
                  <a:schemeClr val="tx1">
                    <a:lumMod val="50000"/>
                    <a:lumOff val="50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60726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16002" y="3240884"/>
            <a:ext cx="6276053" cy="58211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634955" y="3240884"/>
            <a:ext cx="6276051" cy="5821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26443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13618" y="3241475"/>
            <a:ext cx="6278435" cy="864393"/>
          </a:xfrm>
        </p:spPr>
        <p:txBody>
          <a:bodyPr anchor="b">
            <a:noAutofit/>
          </a:bodyPr>
          <a:lstStyle>
            <a:lvl1pPr marL="0" indent="0">
              <a:buNone/>
              <a:defRPr sz="3600" b="0"/>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013618" y="4105868"/>
            <a:ext cx="6278435" cy="495617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632575" y="3241475"/>
            <a:ext cx="6278427" cy="864393"/>
          </a:xfrm>
        </p:spPr>
        <p:txBody>
          <a:bodyPr anchor="b">
            <a:noAutofit/>
          </a:bodyPr>
          <a:lstStyle>
            <a:lvl1pPr marL="0" indent="0">
              <a:buNone/>
              <a:defRPr sz="3600" b="0"/>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7632577" y="4105868"/>
            <a:ext cx="6278426" cy="495617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7182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16001" y="914400"/>
            <a:ext cx="12895002" cy="19812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26145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27353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16001" y="2247906"/>
            <a:ext cx="5781792" cy="1917699"/>
          </a:xfrm>
        </p:spPr>
        <p:txBody>
          <a:bodyPr anchor="b">
            <a:normAutofit/>
          </a:bodyPr>
          <a:lstStyle>
            <a:lvl1pPr>
              <a:defRPr sz="3000"/>
            </a:lvl1pPr>
          </a:lstStyle>
          <a:p>
            <a:r>
              <a:rPr lang="en-US"/>
              <a:t>Click to edit Master title style</a:t>
            </a:r>
            <a:endParaRPr lang="en-US" dirty="0"/>
          </a:p>
        </p:txBody>
      </p:sp>
      <p:sp>
        <p:nvSpPr>
          <p:cNvPr id="3" name="Content Placeholder 2"/>
          <p:cNvSpPr>
            <a:spLocks noGrp="1"/>
          </p:cNvSpPr>
          <p:nvPr>
            <p:ph idx="1"/>
          </p:nvPr>
        </p:nvSpPr>
        <p:spPr>
          <a:xfrm>
            <a:off x="7140692" y="772387"/>
            <a:ext cx="6770312" cy="82896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16001" y="4165604"/>
            <a:ext cx="5781792" cy="3876674"/>
          </a:xfrm>
        </p:spPr>
        <p:txBody>
          <a:bodyPr>
            <a:normAutofit/>
          </a:bodyPr>
          <a:lstStyle>
            <a:lvl1pPr marL="0" indent="0">
              <a:buNone/>
              <a:defRPr sz="2100"/>
            </a:lvl1pPr>
            <a:lvl2pPr marL="685595" indent="0">
              <a:buNone/>
              <a:defRPr sz="2100"/>
            </a:lvl2pPr>
            <a:lvl3pPr marL="1371189" indent="0">
              <a:buNone/>
              <a:defRPr sz="1800"/>
            </a:lvl3pPr>
            <a:lvl4pPr marL="2056784" indent="0">
              <a:buNone/>
              <a:defRPr sz="1500"/>
            </a:lvl4pPr>
            <a:lvl5pPr marL="2742377" indent="0">
              <a:buNone/>
              <a:defRPr sz="1500"/>
            </a:lvl5pPr>
            <a:lvl6pPr marL="3427971" indent="0">
              <a:buNone/>
              <a:defRPr sz="1500"/>
            </a:lvl6pPr>
            <a:lvl7pPr marL="4113566" indent="0">
              <a:buNone/>
              <a:defRPr sz="1500"/>
            </a:lvl7pPr>
            <a:lvl8pPr marL="4799160" indent="0">
              <a:buNone/>
              <a:defRPr sz="1500"/>
            </a:lvl8pPr>
            <a:lvl9pPr marL="5484755"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5001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16002" y="7200900"/>
            <a:ext cx="12895001" cy="85010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16001" y="914400"/>
            <a:ext cx="12895002" cy="5768577"/>
          </a:xfrm>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r>
              <a:rPr lang="en-US"/>
              <a:t>Click icon to add picture</a:t>
            </a:r>
            <a:endParaRPr lang="en-US" dirty="0"/>
          </a:p>
        </p:txBody>
      </p:sp>
      <p:sp>
        <p:nvSpPr>
          <p:cNvPr id="4" name="Text Placeholder 3"/>
          <p:cNvSpPr>
            <a:spLocks noGrp="1"/>
          </p:cNvSpPr>
          <p:nvPr>
            <p:ph type="body" sz="half" idx="2"/>
          </p:nvPr>
        </p:nvSpPr>
        <p:spPr>
          <a:xfrm>
            <a:off x="1016002" y="8051007"/>
            <a:ext cx="12895001" cy="1011036"/>
          </a:xfrm>
        </p:spPr>
        <p:txBody>
          <a:bodyPr>
            <a:normAutofit/>
          </a:bodyPr>
          <a:lstStyle>
            <a:lvl1pPr marL="0" indent="0">
              <a:buNone/>
              <a:defRPr sz="18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1025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12700"/>
            <a:ext cx="18288000" cy="10299701"/>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1016001" y="914400"/>
            <a:ext cx="12895002" cy="19812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16001" y="3240884"/>
            <a:ext cx="12895002" cy="5821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807700" y="9062044"/>
            <a:ext cx="1367909" cy="547688"/>
          </a:xfrm>
          <a:prstGeom prst="rect">
            <a:avLst/>
          </a:prstGeom>
        </p:spPr>
        <p:txBody>
          <a:bodyPr vert="horz" lIns="91440" tIns="45720" rIns="91440" bIns="45720" rtlCol="0" anchor="ctr"/>
          <a:lstStyle>
            <a:lvl1pPr algn="r">
              <a:defRPr sz="1350">
                <a:solidFill>
                  <a:schemeClr val="tx1">
                    <a:tint val="75000"/>
                  </a:schemeClr>
                </a:solidFill>
              </a:defRPr>
            </a:lvl1pPr>
          </a:lstStyle>
          <a:p>
            <a:fld id="{1D8BD707-D9CF-40AE-B4C6-C98DA3205C09}" type="datetimeFigureOut">
              <a:rPr lang="en-US" smtClean="0"/>
              <a:pPr/>
              <a:t>5/3/2025</a:t>
            </a:fld>
            <a:endParaRPr lang="en-US"/>
          </a:p>
        </p:txBody>
      </p:sp>
      <p:sp>
        <p:nvSpPr>
          <p:cNvPr id="5" name="Footer Placeholder 4"/>
          <p:cNvSpPr>
            <a:spLocks noGrp="1"/>
          </p:cNvSpPr>
          <p:nvPr>
            <p:ph type="ftr" sz="quarter" idx="3"/>
          </p:nvPr>
        </p:nvSpPr>
        <p:spPr>
          <a:xfrm>
            <a:off x="1016001" y="9062044"/>
            <a:ext cx="9446418" cy="547688"/>
          </a:xfrm>
          <a:prstGeom prst="rect">
            <a:avLst/>
          </a:prstGeom>
        </p:spPr>
        <p:txBody>
          <a:bodyPr vert="horz" lIns="91440" tIns="45720" rIns="91440" bIns="45720" rtlCol="0" anchor="ctr"/>
          <a:lstStyle>
            <a:lvl1pPr algn="l">
              <a:defRPr sz="13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885995" y="9062044"/>
            <a:ext cx="1025009" cy="547688"/>
          </a:xfrm>
          <a:prstGeom prst="rect">
            <a:avLst/>
          </a:prstGeom>
        </p:spPr>
        <p:txBody>
          <a:bodyPr vert="horz" lIns="91440" tIns="45720" rIns="91440" bIns="45720" rtlCol="0" anchor="ctr"/>
          <a:lstStyle>
            <a:lvl1pPr algn="r">
              <a:defRPr sz="1350">
                <a:solidFill>
                  <a:schemeClr val="accent1"/>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523973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6858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514350" indent="-514350" algn="l" defTabSz="685800" rtl="0" eaLnBrk="1" latinLnBrk="0" hangingPunct="1">
        <a:spcBef>
          <a:spcPts val="1500"/>
        </a:spcBef>
        <a:spcAft>
          <a:spcPts val="0"/>
        </a:spcAft>
        <a:buClr>
          <a:schemeClr val="accent1"/>
        </a:buClr>
        <a:buSzPct val="80000"/>
        <a:buFont typeface="Wingdings 3" charset="2"/>
        <a:buChar char=""/>
        <a:defRPr sz="2700" kern="1200">
          <a:solidFill>
            <a:schemeClr val="tx1">
              <a:lumMod val="75000"/>
              <a:lumOff val="25000"/>
            </a:schemeClr>
          </a:solidFill>
          <a:latin typeface="+mn-lt"/>
          <a:ea typeface="+mn-ea"/>
          <a:cs typeface="+mn-cs"/>
        </a:defRPr>
      </a:lvl1pPr>
      <a:lvl2pPr marL="1114425" indent="-428625" algn="l" defTabSz="685800" rtl="0" eaLnBrk="1" latinLnBrk="0" hangingPunct="1">
        <a:spcBef>
          <a:spcPts val="1500"/>
        </a:spcBef>
        <a:spcAft>
          <a:spcPts val="0"/>
        </a:spcAft>
        <a:buClr>
          <a:schemeClr val="accent1"/>
        </a:buClr>
        <a:buSzPct val="80000"/>
        <a:buFont typeface="Wingdings 3" charset="2"/>
        <a:buChar char=""/>
        <a:defRPr sz="2400" kern="1200">
          <a:solidFill>
            <a:schemeClr val="tx1">
              <a:lumMod val="75000"/>
              <a:lumOff val="25000"/>
            </a:schemeClr>
          </a:solidFill>
          <a:latin typeface="+mn-lt"/>
          <a:ea typeface="+mn-ea"/>
          <a:cs typeface="+mn-cs"/>
        </a:defRPr>
      </a:lvl2pPr>
      <a:lvl3pPr marL="1714500" indent="-342900" algn="l" defTabSz="685800" rtl="0" eaLnBrk="1" latinLnBrk="0" hangingPunct="1">
        <a:spcBef>
          <a:spcPts val="1500"/>
        </a:spcBef>
        <a:spcAft>
          <a:spcPts val="0"/>
        </a:spcAft>
        <a:buClr>
          <a:schemeClr val="accent1"/>
        </a:buClr>
        <a:buSzPct val="80000"/>
        <a:buFont typeface="Wingdings 3" charset="2"/>
        <a:buChar char=""/>
        <a:defRPr sz="2100" kern="1200">
          <a:solidFill>
            <a:schemeClr val="tx1">
              <a:lumMod val="75000"/>
              <a:lumOff val="25000"/>
            </a:schemeClr>
          </a:solidFill>
          <a:latin typeface="+mn-lt"/>
          <a:ea typeface="+mn-ea"/>
          <a:cs typeface="+mn-cs"/>
        </a:defRPr>
      </a:lvl3pPr>
      <a:lvl4pPr marL="24003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4pPr>
      <a:lvl5pPr marL="30861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5pPr>
      <a:lvl6pPr marL="37719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6pPr>
      <a:lvl7pPr marL="44577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7pPr>
      <a:lvl8pPr marL="51435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8pPr>
      <a:lvl9pPr marL="5829300" indent="-342900" algn="l" defTabSz="685800" rtl="0" eaLnBrk="1" latinLnBrk="0" hangingPunct="1">
        <a:spcBef>
          <a:spcPts val="15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4.png"/><Relationship Id="rId5" Type="http://schemas.openxmlformats.org/officeDocument/2006/relationships/image" Target="../media/image4.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822090"/>
            <a:ext cx="18734419" cy="12493515"/>
          </a:xfrm>
          <a:custGeom>
            <a:avLst/>
            <a:gdLst/>
            <a:ahLst/>
            <a:cxnLst/>
            <a:rect l="l" t="t" r="r" b="b"/>
            <a:pathLst>
              <a:path w="18734419" h="12493515">
                <a:moveTo>
                  <a:pt x="0" y="0"/>
                </a:moveTo>
                <a:lnTo>
                  <a:pt x="18734419" y="0"/>
                </a:lnTo>
                <a:lnTo>
                  <a:pt x="18734419" y="12493516"/>
                </a:lnTo>
                <a:lnTo>
                  <a:pt x="0" y="12493516"/>
                </a:lnTo>
                <a:lnTo>
                  <a:pt x="0" y="0"/>
                </a:lnTo>
                <a:close/>
              </a:path>
            </a:pathLst>
          </a:custGeom>
          <a:blipFill>
            <a:blip r:embed="rId2"/>
            <a:stretch>
              <a:fillRect/>
            </a:stretch>
          </a:blipFill>
        </p:spPr>
      </p:sp>
      <p:sp>
        <p:nvSpPr>
          <p:cNvPr id="3" name="Freeform 3"/>
          <p:cNvSpPr/>
          <p:nvPr/>
        </p:nvSpPr>
        <p:spPr>
          <a:xfrm>
            <a:off x="838200" y="-419100"/>
            <a:ext cx="17454716" cy="107061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4" name="Group 4"/>
          <p:cNvGrpSpPr/>
          <p:nvPr/>
        </p:nvGrpSpPr>
        <p:grpSpPr>
          <a:xfrm rot="-386281">
            <a:off x="2281017" y="1856260"/>
            <a:ext cx="6677382" cy="6472674"/>
            <a:chOff x="0" y="0"/>
            <a:chExt cx="2013522" cy="1951794"/>
          </a:xfrm>
        </p:grpSpPr>
        <p:sp>
          <p:nvSpPr>
            <p:cNvPr id="5" name="Freeform 5"/>
            <p:cNvSpPr/>
            <p:nvPr/>
          </p:nvSpPr>
          <p:spPr>
            <a:xfrm>
              <a:off x="0" y="0"/>
              <a:ext cx="2013522" cy="1951794"/>
            </a:xfrm>
            <a:custGeom>
              <a:avLst/>
              <a:gdLst/>
              <a:ahLst/>
              <a:cxnLst/>
              <a:rect l="l" t="t" r="r" b="b"/>
              <a:pathLst>
                <a:path w="2013522" h="1951794">
                  <a:moveTo>
                    <a:pt x="0" y="0"/>
                  </a:moveTo>
                  <a:lnTo>
                    <a:pt x="2013522" y="0"/>
                  </a:lnTo>
                  <a:lnTo>
                    <a:pt x="2013522" y="1951794"/>
                  </a:lnTo>
                  <a:lnTo>
                    <a:pt x="0" y="1951794"/>
                  </a:lnTo>
                  <a:close/>
                </a:path>
              </a:pathLst>
            </a:custGeom>
            <a:solidFill>
              <a:srgbClr val="A16C2A"/>
            </a:solidFill>
          </p:spPr>
        </p:sp>
        <p:sp>
          <p:nvSpPr>
            <p:cNvPr id="6" name="TextBox 6"/>
            <p:cNvSpPr txBox="1"/>
            <p:nvPr/>
          </p:nvSpPr>
          <p:spPr>
            <a:xfrm>
              <a:off x="0" y="-38100"/>
              <a:ext cx="2013522" cy="1989894"/>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rot="-389749">
            <a:off x="1946924" y="1358718"/>
            <a:ext cx="7650736" cy="7342208"/>
          </a:xfrm>
          <a:custGeom>
            <a:avLst/>
            <a:gdLst/>
            <a:ahLst/>
            <a:cxnLst/>
            <a:rect l="l" t="t" r="r" b="b"/>
            <a:pathLst>
              <a:path w="7835254" h="7493103">
                <a:moveTo>
                  <a:pt x="0" y="0"/>
                </a:moveTo>
                <a:lnTo>
                  <a:pt x="7835254" y="0"/>
                </a:lnTo>
                <a:lnTo>
                  <a:pt x="7835254" y="7493104"/>
                </a:lnTo>
                <a:lnTo>
                  <a:pt x="0" y="7493104"/>
                </a:lnTo>
                <a:lnTo>
                  <a:pt x="0" y="0"/>
                </a:lnTo>
                <a:close/>
              </a:path>
            </a:pathLst>
          </a:custGeom>
          <a:blipFill>
            <a:blip r:embed="rId4"/>
            <a:stretch>
              <a:fillRect/>
            </a:stretch>
          </a:blipFill>
        </p:spPr>
        <p:txBody>
          <a:bodyPr/>
          <a:lstStyle/>
          <a:p>
            <a:endParaRPr lang="en-US" dirty="0"/>
          </a:p>
        </p:txBody>
      </p:sp>
      <p:sp>
        <p:nvSpPr>
          <p:cNvPr id="8" name="Freeform 8"/>
          <p:cNvSpPr/>
          <p:nvPr/>
        </p:nvSpPr>
        <p:spPr>
          <a:xfrm>
            <a:off x="-2603597" y="7682178"/>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5"/>
            <a:stretch>
              <a:fillRect/>
            </a:stretch>
          </a:blipFill>
        </p:spPr>
      </p:sp>
      <p:sp>
        <p:nvSpPr>
          <p:cNvPr id="9" name="Freeform 9"/>
          <p:cNvSpPr/>
          <p:nvPr/>
        </p:nvSpPr>
        <p:spPr>
          <a:xfrm rot="8991992">
            <a:off x="10724653" y="-3818581"/>
            <a:ext cx="7679251" cy="7475213"/>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5"/>
            <a:stretch>
              <a:fillRect/>
            </a:stretch>
          </a:blipFill>
        </p:spPr>
      </p:sp>
      <p:sp>
        <p:nvSpPr>
          <p:cNvPr id="10" name="Freeform 10"/>
          <p:cNvSpPr/>
          <p:nvPr/>
        </p:nvSpPr>
        <p:spPr>
          <a:xfrm rot="-1517383">
            <a:off x="679594" y="6255271"/>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6"/>
            <a:stretch>
              <a:fillRect/>
            </a:stretch>
          </a:blipFill>
        </p:spPr>
      </p:sp>
      <p:sp>
        <p:nvSpPr>
          <p:cNvPr id="11" name="Freeform 11"/>
          <p:cNvSpPr/>
          <p:nvPr/>
        </p:nvSpPr>
        <p:spPr>
          <a:xfrm rot="-9585586">
            <a:off x="15824932" y="-1242403"/>
            <a:ext cx="4032838" cy="4141554"/>
          </a:xfrm>
          <a:custGeom>
            <a:avLst/>
            <a:gdLst/>
            <a:ahLst/>
            <a:cxnLst/>
            <a:rect l="l" t="t" r="r" b="b"/>
            <a:pathLst>
              <a:path w="4032838" h="4141554">
                <a:moveTo>
                  <a:pt x="0" y="0"/>
                </a:moveTo>
                <a:lnTo>
                  <a:pt x="4032839" y="0"/>
                </a:lnTo>
                <a:lnTo>
                  <a:pt x="4032839" y="4141554"/>
                </a:lnTo>
                <a:lnTo>
                  <a:pt x="0" y="4141554"/>
                </a:lnTo>
                <a:lnTo>
                  <a:pt x="0" y="0"/>
                </a:lnTo>
                <a:close/>
              </a:path>
            </a:pathLst>
          </a:custGeom>
          <a:blipFill>
            <a:blip r:embed="rId6"/>
            <a:stretch>
              <a:fillRect/>
            </a:stretch>
          </a:blipFill>
        </p:spPr>
        <p:txBody>
          <a:bodyPr/>
          <a:lstStyle/>
          <a:p>
            <a:endParaRPr lang="en-US" dirty="0"/>
          </a:p>
        </p:txBody>
      </p:sp>
      <p:sp>
        <p:nvSpPr>
          <p:cNvPr id="12" name="Freeform 12"/>
          <p:cNvSpPr/>
          <p:nvPr/>
        </p:nvSpPr>
        <p:spPr>
          <a:xfrm rot="-709769" flipH="1">
            <a:off x="8042459" y="-124088"/>
            <a:ext cx="1924322" cy="4009004"/>
          </a:xfrm>
          <a:custGeom>
            <a:avLst/>
            <a:gdLst/>
            <a:ahLst/>
            <a:cxnLst/>
            <a:rect l="l" t="t" r="r" b="b"/>
            <a:pathLst>
              <a:path w="1924322" h="4009004">
                <a:moveTo>
                  <a:pt x="1924322" y="0"/>
                </a:moveTo>
                <a:lnTo>
                  <a:pt x="0" y="0"/>
                </a:lnTo>
                <a:lnTo>
                  <a:pt x="0" y="4009004"/>
                </a:lnTo>
                <a:lnTo>
                  <a:pt x="1924322" y="4009004"/>
                </a:lnTo>
                <a:lnTo>
                  <a:pt x="1924322" y="0"/>
                </a:lnTo>
                <a:close/>
              </a:path>
            </a:pathLst>
          </a:custGeom>
          <a:blipFill>
            <a:blip r:embed="rId7"/>
            <a:stretch>
              <a:fillRect/>
            </a:stretch>
          </a:blipFill>
        </p:spPr>
        <p:txBody>
          <a:bodyPr/>
          <a:lstStyle/>
          <a:p>
            <a:endParaRPr lang="en-US" dirty="0"/>
          </a:p>
        </p:txBody>
      </p:sp>
      <p:sp>
        <p:nvSpPr>
          <p:cNvPr id="13" name="TextBox 13"/>
          <p:cNvSpPr txBox="1"/>
          <p:nvPr/>
        </p:nvSpPr>
        <p:spPr>
          <a:xfrm rot="-416938">
            <a:off x="2502483" y="1556656"/>
            <a:ext cx="6678307" cy="5779787"/>
          </a:xfrm>
          <a:prstGeom prst="rect">
            <a:avLst/>
          </a:prstGeom>
        </p:spPr>
        <p:txBody>
          <a:bodyPr wrap="square" lIns="0" tIns="0" rIns="0" bIns="0" rtlCol="0" anchor="t">
            <a:spAutoFit/>
          </a:bodyPr>
          <a:lstStyle/>
          <a:p>
            <a:pPr algn="ctr">
              <a:lnSpc>
                <a:spcPts val="15812"/>
              </a:lnSpc>
            </a:pPr>
            <a:r>
              <a:rPr lang="ro-RO" sz="8800" b="1" dirty="0">
                <a:solidFill>
                  <a:schemeClr val="bg2"/>
                </a:solidFill>
                <a:latin typeface="SimSun" panose="02010600030101010101" pitchFamily="2" charset="-122"/>
                <a:ea typeface="SimSun" panose="02010600030101010101" pitchFamily="2" charset="-122"/>
                <a:cs typeface="Smooch"/>
                <a:sym typeface="Smooch"/>
              </a:rPr>
              <a:t>GIULIANOVA</a:t>
            </a:r>
            <a:r>
              <a:rPr lang="en-US" sz="8800" b="1" dirty="0">
                <a:solidFill>
                  <a:schemeClr val="bg2"/>
                </a:solidFill>
                <a:latin typeface="SimSun-ExtB" panose="02010609060101010101" pitchFamily="49" charset="-122"/>
                <a:ea typeface="SimSun-ExtB" panose="02010609060101010101" pitchFamily="49" charset="-122"/>
                <a:cs typeface="Smooch"/>
                <a:sym typeface="Smooch"/>
              </a:rPr>
              <a:t> </a:t>
            </a:r>
            <a:r>
              <a:rPr lang="ro-RO" sz="5400" dirty="0">
                <a:solidFill>
                  <a:schemeClr val="bg2"/>
                </a:solidFill>
                <a:latin typeface="Tempus Sans ITC" panose="04020404030D07020202" pitchFamily="82" charset="0"/>
                <a:ea typeface="Smooch"/>
                <a:cs typeface="Smooch"/>
                <a:sym typeface="Smooch"/>
              </a:rPr>
              <a:t>INIMA ASCUNSĂ A  ITALIEI</a:t>
            </a:r>
            <a:endParaRPr lang="en-US" sz="5400" dirty="0">
              <a:solidFill>
                <a:schemeClr val="bg2"/>
              </a:solidFill>
              <a:latin typeface="Tempus Sans ITC" panose="04020404030D07020202" pitchFamily="82" charset="0"/>
              <a:ea typeface="Smooch"/>
              <a:cs typeface="Smooch"/>
              <a:sym typeface="Smooch"/>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DF8F0831-D321-7C61-FF99-3C4B310E3D51}"/>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2">
            <a:extLst>
              <a:ext uri="{FF2B5EF4-FFF2-40B4-BE49-F238E27FC236}">
                <a16:creationId xmlns:a16="http://schemas.microsoft.com/office/drawing/2014/main" id="{4333750B-CDA3-2E36-E221-5541F05E058F}"/>
              </a:ext>
            </a:extLst>
          </p:cNvPr>
          <p:cNvSpPr/>
          <p:nvPr/>
        </p:nvSpPr>
        <p:spPr>
          <a:xfrm>
            <a:off x="-457200" y="-1866900"/>
            <a:ext cx="26904918" cy="17918183"/>
          </a:xfrm>
          <a:custGeom>
            <a:avLst/>
            <a:gdLst/>
            <a:ahLst/>
            <a:cxnLst/>
            <a:rect l="l" t="t" r="r" b="b"/>
            <a:pathLst>
              <a:path w="26868879" h="17918183">
                <a:moveTo>
                  <a:pt x="0" y="0"/>
                </a:moveTo>
                <a:lnTo>
                  <a:pt x="26868878" y="0"/>
                </a:lnTo>
                <a:lnTo>
                  <a:pt x="26868878" y="17918183"/>
                </a:lnTo>
                <a:lnTo>
                  <a:pt x="0" y="17918183"/>
                </a:lnTo>
                <a:lnTo>
                  <a:pt x="0" y="0"/>
                </a:lnTo>
                <a:close/>
              </a:path>
            </a:pathLst>
          </a:custGeom>
          <a:blipFill>
            <a:blip r:embed="rId3"/>
            <a:stretch>
              <a:fillRect/>
            </a:stretch>
          </a:blipFill>
        </p:spPr>
      </p:sp>
      <p:sp>
        <p:nvSpPr>
          <p:cNvPr id="4" name="Freeform 10">
            <a:extLst>
              <a:ext uri="{FF2B5EF4-FFF2-40B4-BE49-F238E27FC236}">
                <a16:creationId xmlns:a16="http://schemas.microsoft.com/office/drawing/2014/main" id="{70FC2C08-46A5-49E8-2170-B21616E1AC1F}"/>
              </a:ext>
            </a:extLst>
          </p:cNvPr>
          <p:cNvSpPr/>
          <p:nvPr/>
        </p:nvSpPr>
        <p:spPr>
          <a:xfrm rot="-1517383">
            <a:off x="-358108" y="6438293"/>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4"/>
            <a:stretch>
              <a:fillRect/>
            </a:stretch>
          </a:blipFill>
        </p:spPr>
      </p:sp>
      <p:sp>
        <p:nvSpPr>
          <p:cNvPr id="5" name="Freeform 3">
            <a:extLst>
              <a:ext uri="{FF2B5EF4-FFF2-40B4-BE49-F238E27FC236}">
                <a16:creationId xmlns:a16="http://schemas.microsoft.com/office/drawing/2014/main" id="{A42A1486-68C8-8064-15BF-83901FF09068}"/>
              </a:ext>
            </a:extLst>
          </p:cNvPr>
          <p:cNvSpPr/>
          <p:nvPr/>
        </p:nvSpPr>
        <p:spPr>
          <a:xfrm>
            <a:off x="8839200" y="1409700"/>
            <a:ext cx="17164319" cy="14401799"/>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6" name="Freeform 10">
            <a:extLst>
              <a:ext uri="{FF2B5EF4-FFF2-40B4-BE49-F238E27FC236}">
                <a16:creationId xmlns:a16="http://schemas.microsoft.com/office/drawing/2014/main" id="{B7FA4990-5BDF-0DC4-96DE-224107E26AB3}"/>
              </a:ext>
            </a:extLst>
          </p:cNvPr>
          <p:cNvSpPr/>
          <p:nvPr/>
        </p:nvSpPr>
        <p:spPr>
          <a:xfrm rot="-1517383">
            <a:off x="-59427" y="-10601"/>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4"/>
            <a:stretch>
              <a:fillRect/>
            </a:stretch>
          </a:blipFill>
        </p:spPr>
      </p:sp>
      <p:sp>
        <p:nvSpPr>
          <p:cNvPr id="7" name="Freeform 8">
            <a:extLst>
              <a:ext uri="{FF2B5EF4-FFF2-40B4-BE49-F238E27FC236}">
                <a16:creationId xmlns:a16="http://schemas.microsoft.com/office/drawing/2014/main" id="{3D4404FF-16A0-5323-95CD-8AC20B2E4046}"/>
              </a:ext>
            </a:extLst>
          </p:cNvPr>
          <p:cNvSpPr/>
          <p:nvPr/>
        </p:nvSpPr>
        <p:spPr>
          <a:xfrm>
            <a:off x="12157274" y="6328096"/>
            <a:ext cx="8454229" cy="46101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5"/>
            <a:stretch>
              <a:fillRect/>
            </a:stretch>
          </a:blipFill>
        </p:spPr>
      </p:sp>
      <p:sp>
        <p:nvSpPr>
          <p:cNvPr id="8" name="Freeform 7">
            <a:extLst>
              <a:ext uri="{FF2B5EF4-FFF2-40B4-BE49-F238E27FC236}">
                <a16:creationId xmlns:a16="http://schemas.microsoft.com/office/drawing/2014/main" id="{14A81AE4-CEC8-E4FC-4B97-5377E7ECA4F1}"/>
              </a:ext>
            </a:extLst>
          </p:cNvPr>
          <p:cNvSpPr/>
          <p:nvPr/>
        </p:nvSpPr>
        <p:spPr>
          <a:xfrm rot="20904365">
            <a:off x="1663956" y="605966"/>
            <a:ext cx="6954607" cy="7833500"/>
          </a:xfrm>
          <a:custGeom>
            <a:avLst/>
            <a:gdLst/>
            <a:ahLst/>
            <a:cxnLst/>
            <a:rect l="l" t="t" r="r" b="b"/>
            <a:pathLst>
              <a:path w="8256710" h="7990213">
                <a:moveTo>
                  <a:pt x="0" y="0"/>
                </a:moveTo>
                <a:lnTo>
                  <a:pt x="8256710" y="0"/>
                </a:lnTo>
                <a:lnTo>
                  <a:pt x="8256710" y="7990214"/>
                </a:lnTo>
                <a:lnTo>
                  <a:pt x="0" y="7990214"/>
                </a:lnTo>
                <a:lnTo>
                  <a:pt x="0" y="0"/>
                </a:lnTo>
                <a:close/>
              </a:path>
            </a:pathLst>
          </a:custGeom>
          <a:blipFill>
            <a:blip r:embed="rId6"/>
            <a:stretch>
              <a:fillRect l="-595" r="-595"/>
            </a:stretch>
          </a:blipFill>
        </p:spPr>
        <p:txBody>
          <a:bodyPr/>
          <a:lstStyle/>
          <a:p>
            <a:endParaRPr lang="en-US" dirty="0"/>
          </a:p>
        </p:txBody>
      </p:sp>
      <p:pic>
        <p:nvPicPr>
          <p:cNvPr id="9" name="Picture 8">
            <a:extLst>
              <a:ext uri="{FF2B5EF4-FFF2-40B4-BE49-F238E27FC236}">
                <a16:creationId xmlns:a16="http://schemas.microsoft.com/office/drawing/2014/main" id="{1F1B2A89-2BC8-FF4E-69BC-09BA3C18FD2E}"/>
              </a:ext>
            </a:extLst>
          </p:cNvPr>
          <p:cNvPicPr>
            <a:picLocks noChangeAspect="1"/>
          </p:cNvPicPr>
          <p:nvPr/>
        </p:nvPicPr>
        <p:blipFill>
          <a:blip r:embed="rId7"/>
          <a:stretch>
            <a:fillRect/>
          </a:stretch>
        </p:blipFill>
        <p:spPr>
          <a:xfrm rot="20913043">
            <a:off x="2097751" y="1178749"/>
            <a:ext cx="5952139" cy="5803725"/>
          </a:xfrm>
          <a:prstGeom prst="rect">
            <a:avLst/>
          </a:prstGeom>
        </p:spPr>
      </p:pic>
      <p:pic>
        <p:nvPicPr>
          <p:cNvPr id="10" name="Picture 9">
            <a:extLst>
              <a:ext uri="{FF2B5EF4-FFF2-40B4-BE49-F238E27FC236}">
                <a16:creationId xmlns:a16="http://schemas.microsoft.com/office/drawing/2014/main" id="{AEC5C574-6E32-EBCC-A5A1-ABDE2D372792}"/>
              </a:ext>
            </a:extLst>
          </p:cNvPr>
          <p:cNvPicPr>
            <a:picLocks noChangeAspect="1"/>
          </p:cNvPicPr>
          <p:nvPr/>
        </p:nvPicPr>
        <p:blipFill>
          <a:blip r:embed="rId8"/>
          <a:stretch>
            <a:fillRect/>
          </a:stretch>
        </p:blipFill>
        <p:spPr>
          <a:xfrm>
            <a:off x="5327464" y="1980728"/>
            <a:ext cx="8394920" cy="9077731"/>
          </a:xfrm>
          <a:prstGeom prst="rect">
            <a:avLst/>
          </a:prstGeom>
        </p:spPr>
      </p:pic>
      <p:pic>
        <p:nvPicPr>
          <p:cNvPr id="11" name="Picture 10">
            <a:extLst>
              <a:ext uri="{FF2B5EF4-FFF2-40B4-BE49-F238E27FC236}">
                <a16:creationId xmlns:a16="http://schemas.microsoft.com/office/drawing/2014/main" id="{934D46B9-8548-637D-631E-D66E4EDC48A5}"/>
              </a:ext>
            </a:extLst>
          </p:cNvPr>
          <p:cNvPicPr>
            <a:picLocks noChangeAspect="1"/>
          </p:cNvPicPr>
          <p:nvPr/>
        </p:nvPicPr>
        <p:blipFill>
          <a:blip r:embed="rId9"/>
          <a:stretch>
            <a:fillRect/>
          </a:stretch>
        </p:blipFill>
        <p:spPr>
          <a:xfrm rot="20869482">
            <a:off x="6537334" y="3159525"/>
            <a:ext cx="5867400" cy="5879060"/>
          </a:xfrm>
          <a:prstGeom prst="rect">
            <a:avLst/>
          </a:prstGeom>
        </p:spPr>
      </p:pic>
      <p:pic>
        <p:nvPicPr>
          <p:cNvPr id="12" name="Picture 11">
            <a:extLst>
              <a:ext uri="{FF2B5EF4-FFF2-40B4-BE49-F238E27FC236}">
                <a16:creationId xmlns:a16="http://schemas.microsoft.com/office/drawing/2014/main" id="{AC7BF800-E518-C99D-7208-D397A6943254}"/>
              </a:ext>
            </a:extLst>
          </p:cNvPr>
          <p:cNvPicPr>
            <a:picLocks noChangeAspect="1"/>
          </p:cNvPicPr>
          <p:nvPr/>
        </p:nvPicPr>
        <p:blipFill>
          <a:blip r:embed="rId10"/>
          <a:stretch>
            <a:fillRect/>
          </a:stretch>
        </p:blipFill>
        <p:spPr>
          <a:xfrm>
            <a:off x="10134600" y="-440319"/>
            <a:ext cx="7811888" cy="8447277"/>
          </a:xfrm>
          <a:prstGeom prst="rect">
            <a:avLst/>
          </a:prstGeom>
        </p:spPr>
      </p:pic>
      <p:pic>
        <p:nvPicPr>
          <p:cNvPr id="14" name="Picture 13">
            <a:extLst>
              <a:ext uri="{FF2B5EF4-FFF2-40B4-BE49-F238E27FC236}">
                <a16:creationId xmlns:a16="http://schemas.microsoft.com/office/drawing/2014/main" id="{90990E26-C842-0774-D1FF-552AC396B5DC}"/>
              </a:ext>
            </a:extLst>
          </p:cNvPr>
          <p:cNvPicPr>
            <a:picLocks noChangeAspect="1"/>
          </p:cNvPicPr>
          <p:nvPr/>
        </p:nvPicPr>
        <p:blipFill>
          <a:blip r:embed="rId11"/>
          <a:stretch>
            <a:fillRect/>
          </a:stretch>
        </p:blipFill>
        <p:spPr>
          <a:xfrm rot="20910013">
            <a:off x="11171459" y="586951"/>
            <a:ext cx="5753099" cy="6040045"/>
          </a:xfrm>
          <a:prstGeom prst="rect">
            <a:avLst/>
          </a:prstGeom>
        </p:spPr>
      </p:pic>
    </p:spTree>
    <p:extLst>
      <p:ext uri="{BB962C8B-B14F-4D97-AF65-F5344CB8AC3E}">
        <p14:creationId xmlns:p14="http://schemas.microsoft.com/office/powerpoint/2010/main" val="3663782962"/>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5519" y="28268"/>
            <a:ext cx="18734419" cy="12493515"/>
          </a:xfrm>
          <a:custGeom>
            <a:avLst/>
            <a:gdLst/>
            <a:ahLst/>
            <a:cxnLst/>
            <a:rect l="l" t="t" r="r" b="b"/>
            <a:pathLst>
              <a:path w="18734419" h="12493515">
                <a:moveTo>
                  <a:pt x="0" y="0"/>
                </a:moveTo>
                <a:lnTo>
                  <a:pt x="18734419" y="0"/>
                </a:lnTo>
                <a:lnTo>
                  <a:pt x="18734419" y="12493516"/>
                </a:lnTo>
                <a:lnTo>
                  <a:pt x="0" y="12493516"/>
                </a:lnTo>
                <a:lnTo>
                  <a:pt x="0" y="0"/>
                </a:lnTo>
                <a:close/>
              </a:path>
            </a:pathLst>
          </a:custGeom>
          <a:blipFill>
            <a:blip r:embed="rId2"/>
            <a:stretch>
              <a:fillRect/>
            </a:stretch>
          </a:blipFill>
        </p:spPr>
      </p:sp>
      <p:sp>
        <p:nvSpPr>
          <p:cNvPr id="3" name="Freeform 3"/>
          <p:cNvSpPr/>
          <p:nvPr/>
        </p:nvSpPr>
        <p:spPr>
          <a:xfrm>
            <a:off x="95519" y="2826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4" name="Group 4"/>
          <p:cNvGrpSpPr/>
          <p:nvPr/>
        </p:nvGrpSpPr>
        <p:grpSpPr>
          <a:xfrm rot="-386281">
            <a:off x="2281017" y="1856260"/>
            <a:ext cx="6677382" cy="6472674"/>
            <a:chOff x="0" y="0"/>
            <a:chExt cx="2013522" cy="1951794"/>
          </a:xfrm>
        </p:grpSpPr>
        <p:sp>
          <p:nvSpPr>
            <p:cNvPr id="5" name="Freeform 5"/>
            <p:cNvSpPr/>
            <p:nvPr/>
          </p:nvSpPr>
          <p:spPr>
            <a:xfrm>
              <a:off x="0" y="0"/>
              <a:ext cx="2013522" cy="1951794"/>
            </a:xfrm>
            <a:custGeom>
              <a:avLst/>
              <a:gdLst/>
              <a:ahLst/>
              <a:cxnLst/>
              <a:rect l="l" t="t" r="r" b="b"/>
              <a:pathLst>
                <a:path w="2013522" h="1951794">
                  <a:moveTo>
                    <a:pt x="0" y="0"/>
                  </a:moveTo>
                  <a:lnTo>
                    <a:pt x="2013522" y="0"/>
                  </a:lnTo>
                  <a:lnTo>
                    <a:pt x="2013522" y="1951794"/>
                  </a:lnTo>
                  <a:lnTo>
                    <a:pt x="0" y="1951794"/>
                  </a:lnTo>
                  <a:close/>
                </a:path>
              </a:pathLst>
            </a:custGeom>
            <a:solidFill>
              <a:srgbClr val="A16C2A"/>
            </a:solidFill>
          </p:spPr>
        </p:sp>
        <p:sp>
          <p:nvSpPr>
            <p:cNvPr id="6" name="TextBox 6"/>
            <p:cNvSpPr txBox="1"/>
            <p:nvPr/>
          </p:nvSpPr>
          <p:spPr>
            <a:xfrm>
              <a:off x="0" y="-38100"/>
              <a:ext cx="2013522" cy="1989894"/>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rot="-389749">
            <a:off x="1768563" y="1238501"/>
            <a:ext cx="7818965" cy="8114796"/>
          </a:xfrm>
          <a:custGeom>
            <a:avLst/>
            <a:gdLst/>
            <a:ahLst/>
            <a:cxnLst/>
            <a:rect l="l" t="t" r="r" b="b"/>
            <a:pathLst>
              <a:path w="7835254" h="7493103">
                <a:moveTo>
                  <a:pt x="0" y="0"/>
                </a:moveTo>
                <a:lnTo>
                  <a:pt x="7835254" y="0"/>
                </a:lnTo>
                <a:lnTo>
                  <a:pt x="7835254" y="7493104"/>
                </a:lnTo>
                <a:lnTo>
                  <a:pt x="0" y="7493104"/>
                </a:lnTo>
                <a:lnTo>
                  <a:pt x="0" y="0"/>
                </a:lnTo>
                <a:close/>
              </a:path>
            </a:pathLst>
          </a:custGeom>
          <a:blipFill>
            <a:blip r:embed="rId4"/>
            <a:stretch>
              <a:fillRect/>
            </a:stretch>
          </a:blipFill>
        </p:spPr>
        <p:txBody>
          <a:bodyPr/>
          <a:lstStyle/>
          <a:p>
            <a:endParaRPr lang="en-US" dirty="0"/>
          </a:p>
        </p:txBody>
      </p:sp>
      <p:sp>
        <p:nvSpPr>
          <p:cNvPr id="8" name="Freeform 8"/>
          <p:cNvSpPr/>
          <p:nvPr/>
        </p:nvSpPr>
        <p:spPr>
          <a:xfrm>
            <a:off x="-2728207" y="7556626"/>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5"/>
            <a:stretch>
              <a:fillRect/>
            </a:stretch>
          </a:blipFill>
        </p:spPr>
      </p:sp>
      <p:sp>
        <p:nvSpPr>
          <p:cNvPr id="9" name="Freeform 9"/>
          <p:cNvSpPr/>
          <p:nvPr/>
        </p:nvSpPr>
        <p:spPr>
          <a:xfrm rot="8991992">
            <a:off x="12461837" y="-4372914"/>
            <a:ext cx="7679251" cy="7475213"/>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5"/>
            <a:stretch>
              <a:fillRect/>
            </a:stretch>
          </a:blipFill>
        </p:spPr>
      </p:sp>
      <p:sp>
        <p:nvSpPr>
          <p:cNvPr id="10" name="Freeform 10"/>
          <p:cNvSpPr/>
          <p:nvPr/>
        </p:nvSpPr>
        <p:spPr>
          <a:xfrm rot="-1517383">
            <a:off x="6693030" y="-588999"/>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6"/>
            <a:stretch>
              <a:fillRect/>
            </a:stretch>
          </a:blipFill>
        </p:spPr>
      </p:sp>
      <p:sp>
        <p:nvSpPr>
          <p:cNvPr id="11" name="Freeform 11"/>
          <p:cNvSpPr/>
          <p:nvPr/>
        </p:nvSpPr>
        <p:spPr>
          <a:xfrm rot="-9585586">
            <a:off x="15719321" y="-568470"/>
            <a:ext cx="4032838" cy="4141554"/>
          </a:xfrm>
          <a:custGeom>
            <a:avLst/>
            <a:gdLst/>
            <a:ahLst/>
            <a:cxnLst/>
            <a:rect l="l" t="t" r="r" b="b"/>
            <a:pathLst>
              <a:path w="4032838" h="4141554">
                <a:moveTo>
                  <a:pt x="0" y="0"/>
                </a:moveTo>
                <a:lnTo>
                  <a:pt x="4032839" y="0"/>
                </a:lnTo>
                <a:lnTo>
                  <a:pt x="4032839" y="4141554"/>
                </a:lnTo>
                <a:lnTo>
                  <a:pt x="0" y="4141554"/>
                </a:lnTo>
                <a:lnTo>
                  <a:pt x="0" y="0"/>
                </a:lnTo>
                <a:close/>
              </a:path>
            </a:pathLst>
          </a:custGeom>
          <a:blipFill>
            <a:blip r:embed="rId6"/>
            <a:stretch>
              <a:fillRect/>
            </a:stretch>
          </a:blipFill>
        </p:spPr>
      </p:sp>
      <p:sp>
        <p:nvSpPr>
          <p:cNvPr id="12" name="Freeform 12"/>
          <p:cNvSpPr/>
          <p:nvPr/>
        </p:nvSpPr>
        <p:spPr>
          <a:xfrm rot="-709769" flipH="1">
            <a:off x="484338" y="6674383"/>
            <a:ext cx="1924322" cy="4009004"/>
          </a:xfrm>
          <a:custGeom>
            <a:avLst/>
            <a:gdLst/>
            <a:ahLst/>
            <a:cxnLst/>
            <a:rect l="l" t="t" r="r" b="b"/>
            <a:pathLst>
              <a:path w="1924322" h="4009004">
                <a:moveTo>
                  <a:pt x="1924322" y="0"/>
                </a:moveTo>
                <a:lnTo>
                  <a:pt x="0" y="0"/>
                </a:lnTo>
                <a:lnTo>
                  <a:pt x="0" y="4009004"/>
                </a:lnTo>
                <a:lnTo>
                  <a:pt x="1924322" y="4009004"/>
                </a:lnTo>
                <a:lnTo>
                  <a:pt x="1924322" y="0"/>
                </a:lnTo>
                <a:close/>
              </a:path>
            </a:pathLst>
          </a:custGeom>
          <a:blipFill>
            <a:blip r:embed="rId7"/>
            <a:stretch>
              <a:fillRect/>
            </a:stretch>
          </a:blipFill>
        </p:spPr>
      </p:sp>
      <p:sp>
        <p:nvSpPr>
          <p:cNvPr id="15" name="AutoShape 2">
            <a:extLst>
              <a:ext uri="{FF2B5EF4-FFF2-40B4-BE49-F238E27FC236}">
                <a16:creationId xmlns:a16="http://schemas.microsoft.com/office/drawing/2014/main" id="{5CE53298-D03B-42E5-09F7-E933979B4B70}"/>
              </a:ext>
            </a:extLst>
          </p:cNvPr>
          <p:cNvSpPr>
            <a:spLocks noChangeAspect="1" noChangeArrowheads="1"/>
          </p:cNvSpPr>
          <p:nvPr/>
        </p:nvSpPr>
        <p:spPr bwMode="auto">
          <a:xfrm>
            <a:off x="8229600" y="4229100"/>
            <a:ext cx="1066800" cy="1066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9" name="Picture 18">
            <a:extLst>
              <a:ext uri="{FF2B5EF4-FFF2-40B4-BE49-F238E27FC236}">
                <a16:creationId xmlns:a16="http://schemas.microsoft.com/office/drawing/2014/main" id="{2E59A9D7-5D05-54B0-7F65-5B3F96427344}"/>
              </a:ext>
            </a:extLst>
          </p:cNvPr>
          <p:cNvPicPr>
            <a:picLocks noChangeAspect="1"/>
          </p:cNvPicPr>
          <p:nvPr/>
        </p:nvPicPr>
        <p:blipFill>
          <a:blip r:embed="rId8"/>
          <a:stretch>
            <a:fillRect/>
          </a:stretch>
        </p:blipFill>
        <p:spPr>
          <a:xfrm rot="21284218">
            <a:off x="2291749" y="1792272"/>
            <a:ext cx="6659329" cy="6595091"/>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4961" y="-3311512"/>
            <a:ext cx="26868879" cy="17918183"/>
          </a:xfrm>
          <a:custGeom>
            <a:avLst/>
            <a:gdLst/>
            <a:ahLst/>
            <a:cxnLst/>
            <a:rect l="l" t="t" r="r" b="b"/>
            <a:pathLst>
              <a:path w="26868879" h="17918183">
                <a:moveTo>
                  <a:pt x="0" y="0"/>
                </a:moveTo>
                <a:lnTo>
                  <a:pt x="26868878" y="0"/>
                </a:lnTo>
                <a:lnTo>
                  <a:pt x="26868878" y="17918183"/>
                </a:lnTo>
                <a:lnTo>
                  <a:pt x="0" y="17918183"/>
                </a:lnTo>
                <a:lnTo>
                  <a:pt x="0" y="0"/>
                </a:lnTo>
                <a:close/>
              </a:path>
            </a:pathLst>
          </a:custGeom>
          <a:blipFill>
            <a:blip r:embed="rId2"/>
            <a:stretch>
              <a:fillRect/>
            </a:stretch>
          </a:blipFill>
        </p:spPr>
      </p:sp>
      <p:sp>
        <p:nvSpPr>
          <p:cNvPr id="3" name="Freeform 3"/>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grpSp>
        <p:nvGrpSpPr>
          <p:cNvPr id="4" name="Group 4"/>
          <p:cNvGrpSpPr/>
          <p:nvPr/>
        </p:nvGrpSpPr>
        <p:grpSpPr>
          <a:xfrm rot="-386281">
            <a:off x="5216932" y="1261483"/>
            <a:ext cx="7935931" cy="7692639"/>
            <a:chOff x="0" y="0"/>
            <a:chExt cx="2013522" cy="1951794"/>
          </a:xfrm>
        </p:grpSpPr>
        <p:sp>
          <p:nvSpPr>
            <p:cNvPr id="5" name="Freeform 5"/>
            <p:cNvSpPr/>
            <p:nvPr/>
          </p:nvSpPr>
          <p:spPr>
            <a:xfrm>
              <a:off x="0" y="0"/>
              <a:ext cx="2013522" cy="1951794"/>
            </a:xfrm>
            <a:custGeom>
              <a:avLst/>
              <a:gdLst/>
              <a:ahLst/>
              <a:cxnLst/>
              <a:rect l="l" t="t" r="r" b="b"/>
              <a:pathLst>
                <a:path w="2013522" h="1951794">
                  <a:moveTo>
                    <a:pt x="0" y="0"/>
                  </a:moveTo>
                  <a:lnTo>
                    <a:pt x="2013522" y="0"/>
                  </a:lnTo>
                  <a:lnTo>
                    <a:pt x="2013522" y="1951794"/>
                  </a:lnTo>
                  <a:lnTo>
                    <a:pt x="0" y="1951794"/>
                  </a:lnTo>
                  <a:close/>
                </a:path>
              </a:pathLst>
            </a:custGeom>
            <a:solidFill>
              <a:srgbClr val="C08A49"/>
            </a:solidFill>
          </p:spPr>
        </p:sp>
        <p:sp>
          <p:nvSpPr>
            <p:cNvPr id="6" name="TextBox 6"/>
            <p:cNvSpPr txBox="1"/>
            <p:nvPr/>
          </p:nvSpPr>
          <p:spPr>
            <a:xfrm>
              <a:off x="0" y="-38100"/>
              <a:ext cx="2013522" cy="1989894"/>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rot="-389749">
            <a:off x="4459507" y="667147"/>
            <a:ext cx="9364254" cy="8416353"/>
          </a:xfrm>
          <a:custGeom>
            <a:avLst/>
            <a:gdLst/>
            <a:ahLst/>
            <a:cxnLst/>
            <a:rect l="l" t="t" r="r" b="b"/>
            <a:pathLst>
              <a:path w="8256710" h="7990213">
                <a:moveTo>
                  <a:pt x="0" y="0"/>
                </a:moveTo>
                <a:lnTo>
                  <a:pt x="8256710" y="0"/>
                </a:lnTo>
                <a:lnTo>
                  <a:pt x="8256710" y="7990214"/>
                </a:lnTo>
                <a:lnTo>
                  <a:pt x="0" y="7990214"/>
                </a:lnTo>
                <a:lnTo>
                  <a:pt x="0" y="0"/>
                </a:lnTo>
                <a:close/>
              </a:path>
            </a:pathLst>
          </a:custGeom>
          <a:blipFill>
            <a:blip r:embed="rId4"/>
            <a:stretch>
              <a:fillRect l="-595" r="-595"/>
            </a:stretch>
          </a:blipFill>
        </p:spPr>
        <p:txBody>
          <a:bodyPr/>
          <a:lstStyle/>
          <a:p>
            <a:endParaRPr lang="en-US" dirty="0"/>
          </a:p>
        </p:txBody>
      </p:sp>
      <p:sp>
        <p:nvSpPr>
          <p:cNvPr id="8" name="Freeform 8"/>
          <p:cNvSpPr/>
          <p:nvPr/>
        </p:nvSpPr>
        <p:spPr>
          <a:xfrm>
            <a:off x="-2711720" y="6467089"/>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5"/>
            <a:stretch>
              <a:fillRect/>
            </a:stretch>
          </a:blipFill>
        </p:spPr>
      </p:sp>
      <p:sp>
        <p:nvSpPr>
          <p:cNvPr id="9" name="Freeform 9"/>
          <p:cNvSpPr/>
          <p:nvPr/>
        </p:nvSpPr>
        <p:spPr>
          <a:xfrm rot="8991992">
            <a:off x="13198392" y="-4571194"/>
            <a:ext cx="7381302" cy="9302802"/>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5"/>
            <a:stretch>
              <a:fillRect/>
            </a:stretch>
          </a:blipFill>
        </p:spPr>
      </p:sp>
      <p:sp>
        <p:nvSpPr>
          <p:cNvPr id="10" name="Freeform 10"/>
          <p:cNvSpPr/>
          <p:nvPr/>
        </p:nvSpPr>
        <p:spPr>
          <a:xfrm rot="-1517383">
            <a:off x="2180241" y="7294806"/>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6"/>
            <a:stretch>
              <a:fillRect/>
            </a:stretch>
          </a:blipFill>
        </p:spPr>
      </p:sp>
      <p:sp>
        <p:nvSpPr>
          <p:cNvPr id="11" name="Freeform 11"/>
          <p:cNvSpPr/>
          <p:nvPr/>
        </p:nvSpPr>
        <p:spPr>
          <a:xfrm rot="-9585586">
            <a:off x="17526544" y="5959660"/>
            <a:ext cx="4032838" cy="4141554"/>
          </a:xfrm>
          <a:custGeom>
            <a:avLst/>
            <a:gdLst/>
            <a:ahLst/>
            <a:cxnLst/>
            <a:rect l="l" t="t" r="r" b="b"/>
            <a:pathLst>
              <a:path w="4032838" h="4141554">
                <a:moveTo>
                  <a:pt x="0" y="0"/>
                </a:moveTo>
                <a:lnTo>
                  <a:pt x="4032839" y="0"/>
                </a:lnTo>
                <a:lnTo>
                  <a:pt x="4032839" y="4141554"/>
                </a:lnTo>
                <a:lnTo>
                  <a:pt x="0" y="4141554"/>
                </a:lnTo>
                <a:lnTo>
                  <a:pt x="0" y="0"/>
                </a:lnTo>
                <a:close/>
              </a:path>
            </a:pathLst>
          </a:custGeom>
          <a:blipFill>
            <a:blip r:embed="rId6"/>
            <a:stretch>
              <a:fillRect/>
            </a:stretch>
          </a:blipFill>
        </p:spPr>
      </p:sp>
      <p:sp>
        <p:nvSpPr>
          <p:cNvPr id="12" name="Freeform 12"/>
          <p:cNvSpPr/>
          <p:nvPr/>
        </p:nvSpPr>
        <p:spPr>
          <a:xfrm rot="-709769" flipH="1">
            <a:off x="2405954" y="3121812"/>
            <a:ext cx="2720605" cy="5667927"/>
          </a:xfrm>
          <a:custGeom>
            <a:avLst/>
            <a:gdLst/>
            <a:ahLst/>
            <a:cxnLst/>
            <a:rect l="l" t="t" r="r" b="b"/>
            <a:pathLst>
              <a:path w="2720605" h="5667927">
                <a:moveTo>
                  <a:pt x="2720606" y="0"/>
                </a:moveTo>
                <a:lnTo>
                  <a:pt x="0" y="0"/>
                </a:lnTo>
                <a:lnTo>
                  <a:pt x="0" y="5667928"/>
                </a:lnTo>
                <a:lnTo>
                  <a:pt x="2720606" y="5667928"/>
                </a:lnTo>
                <a:lnTo>
                  <a:pt x="2720606" y="0"/>
                </a:lnTo>
                <a:close/>
              </a:path>
            </a:pathLst>
          </a:custGeom>
          <a:blipFill>
            <a:blip r:embed="rId7"/>
            <a:stretch>
              <a:fillRect/>
            </a:stretch>
          </a:blipFill>
        </p:spPr>
      </p:sp>
      <p:sp>
        <p:nvSpPr>
          <p:cNvPr id="13" name="Freeform 13"/>
          <p:cNvSpPr/>
          <p:nvPr/>
        </p:nvSpPr>
        <p:spPr>
          <a:xfrm rot="-2181515" flipH="1" flipV="1">
            <a:off x="10764725" y="-66930"/>
            <a:ext cx="2055936" cy="4283200"/>
          </a:xfrm>
          <a:custGeom>
            <a:avLst/>
            <a:gdLst/>
            <a:ahLst/>
            <a:cxnLst/>
            <a:rect l="l" t="t" r="r" b="b"/>
            <a:pathLst>
              <a:path w="2055936" h="4283200">
                <a:moveTo>
                  <a:pt x="2055936" y="4283201"/>
                </a:moveTo>
                <a:lnTo>
                  <a:pt x="0" y="4283201"/>
                </a:lnTo>
                <a:lnTo>
                  <a:pt x="0" y="0"/>
                </a:lnTo>
                <a:lnTo>
                  <a:pt x="2055936" y="0"/>
                </a:lnTo>
                <a:lnTo>
                  <a:pt x="2055936" y="4283201"/>
                </a:lnTo>
                <a:close/>
              </a:path>
            </a:pathLst>
          </a:custGeom>
          <a:blipFill>
            <a:blip r:embed="rId7"/>
            <a:stretch>
              <a:fillRect/>
            </a:stretch>
          </a:blipFill>
        </p:spPr>
      </p:sp>
      <p:sp>
        <p:nvSpPr>
          <p:cNvPr id="14" name="TextBox 14"/>
          <p:cNvSpPr txBox="1"/>
          <p:nvPr/>
        </p:nvSpPr>
        <p:spPr>
          <a:xfrm rot="21251776">
            <a:off x="5811637" y="1583356"/>
            <a:ext cx="5854421" cy="2026196"/>
          </a:xfrm>
          <a:prstGeom prst="rect">
            <a:avLst/>
          </a:prstGeom>
        </p:spPr>
        <p:txBody>
          <a:bodyPr wrap="square" lIns="0" tIns="0" rIns="0" bIns="0" rtlCol="0" anchor="t">
            <a:spAutoFit/>
          </a:bodyPr>
          <a:lstStyle/>
          <a:p>
            <a:pPr algn="ctr">
              <a:lnSpc>
                <a:spcPts val="7924"/>
              </a:lnSpc>
            </a:pPr>
            <a:r>
              <a:rPr lang="en-US" sz="7846" spc="31" dirty="0" err="1">
                <a:solidFill>
                  <a:srgbClr val="FFFFFF"/>
                </a:solidFill>
                <a:latin typeface="Times New Roman" panose="02020603050405020304" pitchFamily="18" charset="0"/>
                <a:ea typeface="Smooch"/>
                <a:cs typeface="Times New Roman" panose="02020603050405020304" pitchFamily="18" charset="0"/>
                <a:sym typeface="Smooch"/>
              </a:rPr>
              <a:t>Membrii</a:t>
            </a:r>
            <a:r>
              <a:rPr lang="en-US" sz="7846" spc="31" dirty="0">
                <a:solidFill>
                  <a:srgbClr val="FFFFFF"/>
                </a:solidFill>
                <a:latin typeface="Times New Roman" panose="02020603050405020304" pitchFamily="18" charset="0"/>
                <a:ea typeface="Smooch"/>
                <a:cs typeface="Times New Roman" panose="02020603050405020304" pitchFamily="18" charset="0"/>
                <a:sym typeface="Smooch"/>
              </a:rPr>
              <a:t> </a:t>
            </a:r>
            <a:r>
              <a:rPr lang="en-US" sz="7846" spc="31" dirty="0" err="1">
                <a:solidFill>
                  <a:srgbClr val="FFFFFF"/>
                </a:solidFill>
                <a:latin typeface="Times New Roman" panose="02020603050405020304" pitchFamily="18" charset="0"/>
                <a:ea typeface="Smooch"/>
                <a:cs typeface="Times New Roman" panose="02020603050405020304" pitchFamily="18" charset="0"/>
                <a:sym typeface="Smooch"/>
              </a:rPr>
              <a:t>echipei</a:t>
            </a:r>
            <a:endParaRPr lang="en-US" sz="7846" spc="31" dirty="0">
              <a:solidFill>
                <a:srgbClr val="FFFFFF"/>
              </a:solidFill>
              <a:latin typeface="Times New Roman" panose="02020603050405020304" pitchFamily="18" charset="0"/>
              <a:ea typeface="Smooch"/>
              <a:cs typeface="Times New Roman" panose="02020603050405020304" pitchFamily="18" charset="0"/>
              <a:sym typeface="Smooch"/>
            </a:endParaRPr>
          </a:p>
        </p:txBody>
      </p:sp>
      <p:sp>
        <p:nvSpPr>
          <p:cNvPr id="15" name="TextBox 15"/>
          <p:cNvSpPr txBox="1"/>
          <p:nvPr/>
        </p:nvSpPr>
        <p:spPr>
          <a:xfrm rot="21209491">
            <a:off x="5654976" y="3411602"/>
            <a:ext cx="7132644" cy="4561057"/>
          </a:xfrm>
          <a:prstGeom prst="rect">
            <a:avLst/>
          </a:prstGeom>
        </p:spPr>
        <p:txBody>
          <a:bodyPr wrap="square" lIns="0" tIns="0" rIns="0" bIns="0" rtlCol="0" anchor="t">
            <a:spAutoFit/>
          </a:bodyPr>
          <a:lstStyle/>
          <a:p>
            <a:pPr algn="ctr">
              <a:lnSpc>
                <a:spcPts val="6013"/>
              </a:lnSpc>
            </a:pPr>
            <a:r>
              <a:rPr lang="en-US" sz="4000" dirty="0">
                <a:solidFill>
                  <a:srgbClr val="FFFFFF"/>
                </a:solidFill>
                <a:latin typeface="Bree Serif"/>
                <a:ea typeface="Bree Serif"/>
                <a:cs typeface="Bree Serif"/>
                <a:sym typeface="Bree Serif"/>
              </a:rPr>
              <a:t>C</a:t>
            </a:r>
            <a:r>
              <a:rPr lang="ro-RO" sz="4295" dirty="0">
                <a:solidFill>
                  <a:srgbClr val="FFFFFF"/>
                </a:solidFill>
                <a:latin typeface="Bree Serif"/>
                <a:ea typeface="Bree Serif"/>
                <a:cs typeface="Bree Serif"/>
                <a:sym typeface="Bree Serif"/>
              </a:rPr>
              <a:t>ă</a:t>
            </a:r>
            <a:r>
              <a:rPr lang="en-US" sz="4000" dirty="0">
                <a:solidFill>
                  <a:srgbClr val="FFFFFF"/>
                </a:solidFill>
                <a:latin typeface="Bree Serif"/>
                <a:ea typeface="Bree Serif"/>
                <a:cs typeface="Bree Serif"/>
                <a:sym typeface="Bree Serif"/>
              </a:rPr>
              <a:t>t</a:t>
            </a:r>
            <a:r>
              <a:rPr lang="ro-RO" sz="4000" dirty="0">
                <a:solidFill>
                  <a:srgbClr val="FFFFFF"/>
                </a:solidFill>
                <a:latin typeface="Bree Serif"/>
                <a:ea typeface="Bree Serif"/>
                <a:cs typeface="Bree Serif"/>
                <a:sym typeface="Bree Serif"/>
              </a:rPr>
              <a:t>ă</a:t>
            </a:r>
            <a:r>
              <a:rPr lang="en-US" sz="4000" dirty="0" err="1">
                <a:solidFill>
                  <a:srgbClr val="FFFFFF"/>
                </a:solidFill>
                <a:latin typeface="Bree Serif"/>
                <a:ea typeface="Bree Serif"/>
                <a:cs typeface="Bree Serif"/>
                <a:sym typeface="Bree Serif"/>
              </a:rPr>
              <a:t>lina</a:t>
            </a:r>
            <a:r>
              <a:rPr lang="en-US" sz="4295" dirty="0">
                <a:solidFill>
                  <a:srgbClr val="FFFFFF"/>
                </a:solidFill>
                <a:latin typeface="Bree Serif"/>
                <a:ea typeface="Bree Serif"/>
                <a:cs typeface="Bree Serif"/>
                <a:sym typeface="Bree Serif"/>
              </a:rPr>
              <a:t> Maria Rebeca</a:t>
            </a:r>
          </a:p>
          <a:p>
            <a:pPr algn="ctr">
              <a:lnSpc>
                <a:spcPts val="6013"/>
              </a:lnSpc>
            </a:pPr>
            <a:r>
              <a:rPr lang="en-US" sz="4295" dirty="0" err="1">
                <a:solidFill>
                  <a:srgbClr val="FFFFFF"/>
                </a:solidFill>
                <a:latin typeface="Bree Serif"/>
                <a:ea typeface="Bree Serif"/>
                <a:cs typeface="Bree Serif"/>
                <a:sym typeface="Bree Serif"/>
              </a:rPr>
              <a:t>Rizescu</a:t>
            </a:r>
            <a:r>
              <a:rPr lang="en-US" sz="4295" dirty="0">
                <a:solidFill>
                  <a:srgbClr val="FFFFFF"/>
                </a:solidFill>
                <a:latin typeface="Bree Serif"/>
                <a:ea typeface="Bree Serif"/>
                <a:cs typeface="Bree Serif"/>
                <a:sym typeface="Bree Serif"/>
              </a:rPr>
              <a:t> Andreea Larisa </a:t>
            </a:r>
          </a:p>
          <a:p>
            <a:pPr algn="ctr">
              <a:lnSpc>
                <a:spcPts val="6013"/>
              </a:lnSpc>
            </a:pPr>
            <a:r>
              <a:rPr lang="en-US" sz="6600" dirty="0" err="1">
                <a:solidFill>
                  <a:srgbClr val="FFFFFF"/>
                </a:solidFill>
                <a:latin typeface="Times New Roman" panose="02020603050405020304" pitchFamily="18" charset="0"/>
                <a:ea typeface="Bree Serif"/>
                <a:cs typeface="Times New Roman" panose="02020603050405020304" pitchFamily="18" charset="0"/>
                <a:sym typeface="Bree Serif"/>
              </a:rPr>
              <a:t>Biografie</a:t>
            </a:r>
            <a:endParaRPr lang="en-US" sz="6600" dirty="0">
              <a:solidFill>
                <a:srgbClr val="FFFFFF"/>
              </a:solidFill>
              <a:latin typeface="Times New Roman" panose="02020603050405020304" pitchFamily="18" charset="0"/>
              <a:ea typeface="Bree Serif"/>
              <a:cs typeface="Times New Roman" panose="02020603050405020304" pitchFamily="18" charset="0"/>
              <a:sym typeface="Bree Serif"/>
            </a:endParaRPr>
          </a:p>
          <a:p>
            <a:pPr algn="ctr">
              <a:lnSpc>
                <a:spcPts val="6013"/>
              </a:lnSpc>
            </a:pPr>
            <a:r>
              <a:rPr lang="en-US" sz="4295" dirty="0" err="1">
                <a:solidFill>
                  <a:srgbClr val="FFFFFF"/>
                </a:solidFill>
                <a:latin typeface="Bree Serif"/>
                <a:ea typeface="Bree Serif"/>
                <a:cs typeface="Bree Serif"/>
                <a:sym typeface="Bree Serif"/>
              </a:rPr>
              <a:t>Wikipedia,giulianova.com</a:t>
            </a:r>
            <a:r>
              <a:rPr lang="en-US" sz="4295" dirty="0">
                <a:solidFill>
                  <a:srgbClr val="FFFFFF"/>
                </a:solidFill>
                <a:latin typeface="Bree Serif"/>
                <a:ea typeface="Bree Serif"/>
                <a:cs typeface="Bree Serif"/>
                <a:sym typeface="Bree Serif"/>
              </a:rPr>
              <a:t>,</a:t>
            </a:r>
            <a:endParaRPr lang="ro-RO" sz="4295" dirty="0">
              <a:solidFill>
                <a:srgbClr val="FFFFFF"/>
              </a:solidFill>
              <a:latin typeface="Bree Serif"/>
              <a:ea typeface="Bree Serif"/>
              <a:cs typeface="Bree Serif"/>
              <a:sym typeface="Bree Serif"/>
            </a:endParaRPr>
          </a:p>
          <a:p>
            <a:pPr algn="ctr">
              <a:lnSpc>
                <a:spcPts val="6013"/>
              </a:lnSpc>
            </a:pPr>
            <a:r>
              <a:rPr lang="en-US" sz="4295" dirty="0" err="1">
                <a:solidFill>
                  <a:srgbClr val="FFFFFF"/>
                </a:solidFill>
                <a:latin typeface="Bree Serif"/>
                <a:ea typeface="Bree Serif"/>
                <a:cs typeface="Bree Serif"/>
                <a:sym typeface="Bree Serif"/>
              </a:rPr>
              <a:t>cartea</a:t>
            </a:r>
            <a:r>
              <a:rPr lang="en-US" sz="4295" dirty="0">
                <a:solidFill>
                  <a:srgbClr val="FFFFFF"/>
                </a:solidFill>
                <a:latin typeface="Bree Serif"/>
                <a:ea typeface="Bree Serif"/>
                <a:cs typeface="Bree Serif"/>
                <a:sym typeface="Bree Serif"/>
              </a:rPr>
              <a:t>,,,</a:t>
            </a:r>
            <a:r>
              <a:rPr lang="en-US" sz="4295" dirty="0" err="1">
                <a:solidFill>
                  <a:srgbClr val="FFFFFF"/>
                </a:solidFill>
                <a:latin typeface="Bree Serif"/>
                <a:ea typeface="Bree Serif"/>
                <a:cs typeface="Bree Serif"/>
                <a:sym typeface="Bree Serif"/>
              </a:rPr>
              <a:t>Descoper</a:t>
            </a:r>
            <a:r>
              <a:rPr lang="ro-RO" sz="4295" dirty="0">
                <a:solidFill>
                  <a:srgbClr val="FFFFFF"/>
                </a:solidFill>
                <a:latin typeface="Bree Serif"/>
                <a:ea typeface="Bree Serif"/>
                <a:cs typeface="Bree Serif"/>
                <a:sym typeface="Bree Serif"/>
              </a:rPr>
              <a:t>ă </a:t>
            </a:r>
            <a:r>
              <a:rPr lang="en-US" sz="4295" dirty="0">
                <a:solidFill>
                  <a:srgbClr val="FFFFFF"/>
                </a:solidFill>
                <a:latin typeface="Bree Serif"/>
                <a:ea typeface="Bree Serif"/>
                <a:cs typeface="Bree Serif"/>
                <a:sym typeface="Bree Serif"/>
              </a:rPr>
              <a:t>Italia”</a:t>
            </a:r>
          </a:p>
          <a:p>
            <a:pPr algn="ctr">
              <a:lnSpc>
                <a:spcPts val="6013"/>
              </a:lnSpc>
              <a:spcBef>
                <a:spcPct val="0"/>
              </a:spcBef>
            </a:pPr>
            <a:endParaRPr lang="en-US" sz="4295" dirty="0">
              <a:solidFill>
                <a:srgbClr val="FFFFFF"/>
              </a:solidFill>
              <a:latin typeface="Bree Serif"/>
              <a:ea typeface="Bree Serif"/>
              <a:cs typeface="Bree Serif"/>
              <a:sym typeface="Bree Serif"/>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57200" y="-4838700"/>
            <a:ext cx="26868879" cy="17918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2"/>
            <a:stretch>
              <a:fillRect l="-7352" t="-7352"/>
            </a:stretch>
          </a:blipFill>
        </p:spPr>
      </p:sp>
      <p:sp>
        <p:nvSpPr>
          <p:cNvPr id="3" name="Freeform 3"/>
          <p:cNvSpPr/>
          <p:nvPr/>
        </p:nvSpPr>
        <p:spPr>
          <a:xfrm>
            <a:off x="-457200" y="-4838700"/>
            <a:ext cx="26868879" cy="13094414"/>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2739038" y="6848294"/>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4"/>
            <a:stretch>
              <a:fillRect/>
            </a:stretch>
          </a:blipFill>
        </p:spPr>
      </p:sp>
      <p:sp>
        <p:nvSpPr>
          <p:cNvPr id="5" name="Freeform 5"/>
          <p:cNvSpPr/>
          <p:nvPr/>
        </p:nvSpPr>
        <p:spPr>
          <a:xfrm rot="9313892">
            <a:off x="10737666" y="-5152472"/>
            <a:ext cx="7679251" cy="7475213"/>
          </a:xfrm>
          <a:custGeom>
            <a:avLst/>
            <a:gdLst/>
            <a:ahLst/>
            <a:cxnLst/>
            <a:rect l="l" t="t" r="r" b="b"/>
            <a:pathLst>
              <a:path w="7679251" h="7475213">
                <a:moveTo>
                  <a:pt x="0" y="0"/>
                </a:moveTo>
                <a:lnTo>
                  <a:pt x="7679250" y="0"/>
                </a:lnTo>
                <a:lnTo>
                  <a:pt x="7679250" y="7475213"/>
                </a:lnTo>
                <a:lnTo>
                  <a:pt x="0" y="7475213"/>
                </a:lnTo>
                <a:lnTo>
                  <a:pt x="0" y="0"/>
                </a:lnTo>
                <a:close/>
              </a:path>
            </a:pathLst>
          </a:custGeom>
          <a:blipFill>
            <a:blip r:embed="rId4"/>
            <a:stretch>
              <a:fillRect/>
            </a:stretch>
          </a:blipFill>
        </p:spPr>
      </p:sp>
      <p:sp>
        <p:nvSpPr>
          <p:cNvPr id="6" name="Freeform 6"/>
          <p:cNvSpPr/>
          <p:nvPr/>
        </p:nvSpPr>
        <p:spPr>
          <a:xfrm rot="615300">
            <a:off x="-1020884" y="6630441"/>
            <a:ext cx="3300830" cy="3389813"/>
          </a:xfrm>
          <a:custGeom>
            <a:avLst/>
            <a:gdLst/>
            <a:ahLst/>
            <a:cxnLst/>
            <a:rect l="l" t="t" r="r" b="b"/>
            <a:pathLst>
              <a:path w="3300830" h="3389813">
                <a:moveTo>
                  <a:pt x="0" y="0"/>
                </a:moveTo>
                <a:lnTo>
                  <a:pt x="3300830" y="0"/>
                </a:lnTo>
                <a:lnTo>
                  <a:pt x="3300830" y="3389812"/>
                </a:lnTo>
                <a:lnTo>
                  <a:pt x="0" y="3389812"/>
                </a:lnTo>
                <a:lnTo>
                  <a:pt x="0" y="0"/>
                </a:lnTo>
                <a:close/>
              </a:path>
            </a:pathLst>
          </a:custGeom>
          <a:blipFill>
            <a:blip r:embed="rId5"/>
            <a:stretch>
              <a:fillRect/>
            </a:stretch>
          </a:blipFill>
        </p:spPr>
      </p:sp>
      <p:sp>
        <p:nvSpPr>
          <p:cNvPr id="7" name="Freeform 7"/>
          <p:cNvSpPr/>
          <p:nvPr/>
        </p:nvSpPr>
        <p:spPr>
          <a:xfrm rot="-2809954">
            <a:off x="15471315" y="61237"/>
            <a:ext cx="2945016" cy="3024407"/>
          </a:xfrm>
          <a:custGeom>
            <a:avLst/>
            <a:gdLst/>
            <a:ahLst/>
            <a:cxnLst/>
            <a:rect l="l" t="t" r="r" b="b"/>
            <a:pathLst>
              <a:path w="2945016" h="3024407">
                <a:moveTo>
                  <a:pt x="0" y="0"/>
                </a:moveTo>
                <a:lnTo>
                  <a:pt x="2945016" y="0"/>
                </a:lnTo>
                <a:lnTo>
                  <a:pt x="2945016" y="3024407"/>
                </a:lnTo>
                <a:lnTo>
                  <a:pt x="0" y="3024407"/>
                </a:lnTo>
                <a:lnTo>
                  <a:pt x="0" y="0"/>
                </a:lnTo>
                <a:close/>
              </a:path>
            </a:pathLst>
          </a:custGeom>
          <a:blipFill>
            <a:blip r:embed="rId5"/>
            <a:stretch>
              <a:fillRect/>
            </a:stretch>
          </a:blipFill>
        </p:spPr>
      </p:sp>
      <p:sp>
        <p:nvSpPr>
          <p:cNvPr id="8" name="Freeform 8"/>
          <p:cNvSpPr/>
          <p:nvPr/>
        </p:nvSpPr>
        <p:spPr>
          <a:xfrm>
            <a:off x="304800" y="-2019300"/>
            <a:ext cx="20882952" cy="14564900"/>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txBody>
          <a:bodyPr/>
          <a:lstStyle/>
          <a:p>
            <a:endParaRPr lang="en-US" dirty="0"/>
          </a:p>
        </p:txBody>
      </p:sp>
      <p:sp>
        <p:nvSpPr>
          <p:cNvPr id="9" name="Freeform 9"/>
          <p:cNvSpPr/>
          <p:nvPr/>
        </p:nvSpPr>
        <p:spPr>
          <a:xfrm rot="-709769" flipH="1">
            <a:off x="464032" y="5391482"/>
            <a:ext cx="1833619" cy="3820039"/>
          </a:xfrm>
          <a:custGeom>
            <a:avLst/>
            <a:gdLst/>
            <a:ahLst/>
            <a:cxnLst/>
            <a:rect l="l" t="t" r="r" b="b"/>
            <a:pathLst>
              <a:path w="1833619" h="3820039">
                <a:moveTo>
                  <a:pt x="1833619" y="0"/>
                </a:moveTo>
                <a:lnTo>
                  <a:pt x="0" y="0"/>
                </a:lnTo>
                <a:lnTo>
                  <a:pt x="0" y="3820038"/>
                </a:lnTo>
                <a:lnTo>
                  <a:pt x="1833619" y="3820038"/>
                </a:lnTo>
                <a:lnTo>
                  <a:pt x="1833619" y="0"/>
                </a:lnTo>
                <a:close/>
              </a:path>
            </a:pathLst>
          </a:custGeom>
          <a:blipFill>
            <a:blip r:embed="rId7"/>
            <a:stretch>
              <a:fillRect/>
            </a:stretch>
          </a:blipFill>
        </p:spPr>
      </p:sp>
      <p:sp>
        <p:nvSpPr>
          <p:cNvPr id="10" name="Freeform 10"/>
          <p:cNvSpPr/>
          <p:nvPr/>
        </p:nvSpPr>
        <p:spPr>
          <a:xfrm rot="238191">
            <a:off x="18226033" y="6075871"/>
            <a:ext cx="1833619" cy="3820039"/>
          </a:xfrm>
          <a:custGeom>
            <a:avLst/>
            <a:gdLst/>
            <a:ahLst/>
            <a:cxnLst/>
            <a:rect l="l" t="t" r="r" b="b"/>
            <a:pathLst>
              <a:path w="1833619" h="3820039">
                <a:moveTo>
                  <a:pt x="0" y="0"/>
                </a:moveTo>
                <a:lnTo>
                  <a:pt x="1833619" y="0"/>
                </a:lnTo>
                <a:lnTo>
                  <a:pt x="1833619" y="3820038"/>
                </a:lnTo>
                <a:lnTo>
                  <a:pt x="0" y="3820038"/>
                </a:lnTo>
                <a:lnTo>
                  <a:pt x="0" y="0"/>
                </a:lnTo>
                <a:close/>
              </a:path>
            </a:pathLst>
          </a:custGeom>
          <a:blipFill>
            <a:blip r:embed="rId7"/>
            <a:stretch>
              <a:fillRect/>
            </a:stretch>
          </a:blipFill>
        </p:spPr>
      </p:sp>
      <p:sp>
        <p:nvSpPr>
          <p:cNvPr id="11" name="TextBox 11"/>
          <p:cNvSpPr txBox="1"/>
          <p:nvPr/>
        </p:nvSpPr>
        <p:spPr>
          <a:xfrm>
            <a:off x="2116399" y="783817"/>
            <a:ext cx="16079650" cy="8036880"/>
          </a:xfrm>
          <a:prstGeom prst="rect">
            <a:avLst/>
          </a:prstGeom>
        </p:spPr>
        <p:txBody>
          <a:bodyPr wrap="square" lIns="0" tIns="0" rIns="0" bIns="0" rtlCol="0" anchor="t">
            <a:spAutoFit/>
          </a:bodyPr>
          <a:lstStyle/>
          <a:p>
            <a:pPr algn="ctr">
              <a:lnSpc>
                <a:spcPts val="7878"/>
              </a:lnSpc>
            </a:pPr>
            <a:r>
              <a:rPr lang="it-IT" sz="5400" b="1" i="1" dirty="0">
                <a:latin typeface="Cambria" panose="02040503050406030204" pitchFamily="18" charset="0"/>
                <a:ea typeface="Cambria" panose="02040503050406030204" pitchFamily="18" charset="0"/>
              </a:rPr>
              <a:t>🏛️ </a:t>
            </a:r>
            <a:r>
              <a:rPr lang="it-IT" sz="7200" b="1" i="1" dirty="0">
                <a:latin typeface="Book Antiqua" panose="02040602050305030304" pitchFamily="18" charset="0"/>
                <a:ea typeface="Microsoft Yi Baiti" panose="03000500000000000000" pitchFamily="66" charset="0"/>
              </a:rPr>
              <a:t>Istoria Italiei </a:t>
            </a:r>
          </a:p>
          <a:p>
            <a:pPr algn="ctr">
              <a:lnSpc>
                <a:spcPts val="7878"/>
              </a:lnSpc>
            </a:pPr>
            <a:r>
              <a:rPr lang="it-IT" sz="5400" i="1" spc="31" dirty="0">
                <a:solidFill>
                  <a:srgbClr val="3E3030"/>
                </a:solidFill>
                <a:latin typeface="Book Antiqua" panose="02040602050305030304" pitchFamily="18" charset="0"/>
                <a:ea typeface="Smooch"/>
                <a:cs typeface="Smooch"/>
                <a:sym typeface="Smooch"/>
              </a:rPr>
              <a:t>Italia n-a fost mereu „Italia” așa cum o știm azi.Acum mii de ani, pe acolo se plimbau romanii, care au construit drumuri, orașe și chiar un imperiu care se întindea pe trei continente. Roma era centrul lumii. Aveau gladiatori, împărați și legi care se mai aplică și azi.După ce imperiul a căzut, Italia s-a cam rupt în bucăți – orașe-state precum Veneția, Florența, Napoli.</a:t>
            </a:r>
            <a:endParaRPr lang="en-US" sz="5400" i="1" spc="31" dirty="0">
              <a:solidFill>
                <a:srgbClr val="3E3030"/>
              </a:solidFill>
              <a:latin typeface="Book Antiqua" panose="02040602050305030304" pitchFamily="18" charset="0"/>
              <a:ea typeface="Smooch"/>
              <a:cs typeface="Smooch"/>
              <a:sym typeface="Smooch"/>
            </a:endParaRPr>
          </a:p>
        </p:txBody>
      </p:sp>
      <p:sp>
        <p:nvSpPr>
          <p:cNvPr id="12" name="TextBox 12"/>
          <p:cNvSpPr txBox="1"/>
          <p:nvPr/>
        </p:nvSpPr>
        <p:spPr>
          <a:xfrm>
            <a:off x="4808097" y="3335869"/>
            <a:ext cx="8477811" cy="554062"/>
          </a:xfrm>
          <a:prstGeom prst="rect">
            <a:avLst/>
          </a:prstGeom>
        </p:spPr>
        <p:txBody>
          <a:bodyPr lIns="0" tIns="0" rIns="0" bIns="0" rtlCol="0" anchor="t">
            <a:spAutoFit/>
          </a:bodyPr>
          <a:lstStyle/>
          <a:p>
            <a:pPr algn="ctr">
              <a:lnSpc>
                <a:spcPts val="4900"/>
              </a:lnSpc>
              <a:spcBef>
                <a:spcPct val="0"/>
              </a:spcBef>
            </a:pPr>
            <a:r>
              <a:rPr lang="en-US" sz="2600" dirty="0">
                <a:solidFill>
                  <a:srgbClr val="3E3030"/>
                </a:solidFill>
                <a:latin typeface="Bree Serif"/>
                <a:ea typeface="Bree Serif"/>
                <a:cs typeface="Bree Serif"/>
                <a:sym typeface="Bree Serif"/>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4858" y="-4816283"/>
            <a:ext cx="26868879" cy="17918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2"/>
            <a:stretch>
              <a:fillRect t="-33559" r="-33570" b="-10"/>
            </a:stretch>
          </a:blipFill>
        </p:spPr>
      </p:sp>
      <p:sp>
        <p:nvSpPr>
          <p:cNvPr id="3" name="Freeform 3"/>
          <p:cNvSpPr/>
          <p:nvPr/>
        </p:nvSpPr>
        <p:spPr>
          <a:xfrm>
            <a:off x="228600" y="-4533900"/>
            <a:ext cx="25603200" cy="146685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3843001" y="-3998004"/>
            <a:ext cx="7114866" cy="6925824"/>
          </a:xfrm>
          <a:custGeom>
            <a:avLst/>
            <a:gdLst/>
            <a:ahLst/>
            <a:cxnLst/>
            <a:rect l="l" t="t" r="r" b="b"/>
            <a:pathLst>
              <a:path w="7114866" h="6925824">
                <a:moveTo>
                  <a:pt x="0" y="0"/>
                </a:moveTo>
                <a:lnTo>
                  <a:pt x="7114867" y="0"/>
                </a:lnTo>
                <a:lnTo>
                  <a:pt x="7114867" y="6925824"/>
                </a:lnTo>
                <a:lnTo>
                  <a:pt x="0" y="6925824"/>
                </a:lnTo>
                <a:lnTo>
                  <a:pt x="0" y="0"/>
                </a:lnTo>
                <a:close/>
              </a:path>
            </a:pathLst>
          </a:custGeom>
          <a:blipFill>
            <a:blip r:embed="rId4"/>
            <a:stretch>
              <a:fillRect/>
            </a:stretch>
          </a:blipFill>
        </p:spPr>
      </p:sp>
      <p:sp>
        <p:nvSpPr>
          <p:cNvPr id="5" name="Freeform 5"/>
          <p:cNvSpPr/>
          <p:nvPr/>
        </p:nvSpPr>
        <p:spPr>
          <a:xfrm rot="-2161239">
            <a:off x="12580776" y="7478660"/>
            <a:ext cx="7679251" cy="7475213"/>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4"/>
            <a:stretch>
              <a:fillRect/>
            </a:stretch>
          </a:blipFill>
        </p:spPr>
      </p:sp>
      <p:sp>
        <p:nvSpPr>
          <p:cNvPr id="6" name="Freeform 6"/>
          <p:cNvSpPr/>
          <p:nvPr/>
        </p:nvSpPr>
        <p:spPr>
          <a:xfrm rot="4811952">
            <a:off x="1204913" y="-493360"/>
            <a:ext cx="3300830" cy="3389813"/>
          </a:xfrm>
          <a:custGeom>
            <a:avLst/>
            <a:gdLst/>
            <a:ahLst/>
            <a:cxnLst/>
            <a:rect l="l" t="t" r="r" b="b"/>
            <a:pathLst>
              <a:path w="3300830" h="3389813">
                <a:moveTo>
                  <a:pt x="0" y="0"/>
                </a:moveTo>
                <a:lnTo>
                  <a:pt x="3300830" y="0"/>
                </a:lnTo>
                <a:lnTo>
                  <a:pt x="3300830" y="3389813"/>
                </a:lnTo>
                <a:lnTo>
                  <a:pt x="0" y="3389813"/>
                </a:lnTo>
                <a:lnTo>
                  <a:pt x="0" y="0"/>
                </a:lnTo>
                <a:close/>
              </a:path>
            </a:pathLst>
          </a:custGeom>
          <a:blipFill>
            <a:blip r:embed="rId5"/>
            <a:stretch>
              <a:fillRect/>
            </a:stretch>
          </a:blipFill>
        </p:spPr>
      </p:sp>
      <p:sp>
        <p:nvSpPr>
          <p:cNvPr id="7" name="Freeform 7"/>
          <p:cNvSpPr/>
          <p:nvPr/>
        </p:nvSpPr>
        <p:spPr>
          <a:xfrm rot="-2809954">
            <a:off x="15810080" y="6324315"/>
            <a:ext cx="3675464" cy="3774546"/>
          </a:xfrm>
          <a:custGeom>
            <a:avLst/>
            <a:gdLst/>
            <a:ahLst/>
            <a:cxnLst/>
            <a:rect l="l" t="t" r="r" b="b"/>
            <a:pathLst>
              <a:path w="3675464" h="3774546">
                <a:moveTo>
                  <a:pt x="0" y="0"/>
                </a:moveTo>
                <a:lnTo>
                  <a:pt x="3675465" y="0"/>
                </a:lnTo>
                <a:lnTo>
                  <a:pt x="3675465" y="3774546"/>
                </a:lnTo>
                <a:lnTo>
                  <a:pt x="0" y="3774546"/>
                </a:lnTo>
                <a:lnTo>
                  <a:pt x="0" y="0"/>
                </a:lnTo>
                <a:close/>
              </a:path>
            </a:pathLst>
          </a:custGeom>
          <a:blipFill>
            <a:blip r:embed="rId5"/>
            <a:stretch>
              <a:fillRect/>
            </a:stretch>
          </a:blipFill>
        </p:spPr>
      </p:sp>
      <p:sp>
        <p:nvSpPr>
          <p:cNvPr id="8" name="Freeform 8"/>
          <p:cNvSpPr/>
          <p:nvPr/>
        </p:nvSpPr>
        <p:spPr>
          <a:xfrm>
            <a:off x="-564858" y="-1028701"/>
            <a:ext cx="21596058" cy="14130601"/>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sp>
      <p:sp>
        <p:nvSpPr>
          <p:cNvPr id="9" name="TextBox 9"/>
          <p:cNvSpPr txBox="1"/>
          <p:nvPr/>
        </p:nvSpPr>
        <p:spPr>
          <a:xfrm>
            <a:off x="1828800" y="2323547"/>
            <a:ext cx="15011400" cy="2060308"/>
          </a:xfrm>
          <a:prstGeom prst="rect">
            <a:avLst/>
          </a:prstGeom>
        </p:spPr>
        <p:txBody>
          <a:bodyPr wrap="square" lIns="0" tIns="0" rIns="0" bIns="0" rtlCol="0" anchor="t">
            <a:spAutoFit/>
          </a:bodyPr>
          <a:lstStyle/>
          <a:p>
            <a:pPr algn="ctr">
              <a:lnSpc>
                <a:spcPts val="7878"/>
              </a:lnSpc>
            </a:pPr>
            <a:r>
              <a:rPr lang="en-US" sz="4400" dirty="0"/>
              <a:t>🏛️</a:t>
            </a:r>
            <a:r>
              <a:rPr lang="it-IT" sz="8000" b="1" i="1" dirty="0">
                <a:latin typeface="Book Antiqua" panose="02040602050305030304" pitchFamily="18" charset="0"/>
              </a:rPr>
              <a:t>Roma antică – Imperiul care a schimbat lumea</a:t>
            </a:r>
            <a:endParaRPr lang="en-US" sz="8000" b="1" i="1" spc="31" dirty="0">
              <a:solidFill>
                <a:srgbClr val="3E3030"/>
              </a:solidFill>
              <a:latin typeface="Book Antiqua" panose="02040602050305030304" pitchFamily="18" charset="0"/>
              <a:ea typeface="Smooch"/>
              <a:cs typeface="Times New Roman" panose="02020603050405020304" pitchFamily="18" charset="0"/>
              <a:sym typeface="Smooch"/>
            </a:endParaRPr>
          </a:p>
        </p:txBody>
      </p:sp>
      <p:sp>
        <p:nvSpPr>
          <p:cNvPr id="10" name="TextBox 10"/>
          <p:cNvSpPr txBox="1"/>
          <p:nvPr/>
        </p:nvSpPr>
        <p:spPr>
          <a:xfrm>
            <a:off x="2286000" y="4538625"/>
            <a:ext cx="16002000" cy="4616713"/>
          </a:xfrm>
          <a:prstGeom prst="rect">
            <a:avLst/>
          </a:prstGeom>
        </p:spPr>
        <p:txBody>
          <a:bodyPr wrap="square" lIns="0" tIns="0" rIns="0" bIns="0" rtlCol="0" anchor="t">
            <a:spAutoFit/>
          </a:bodyPr>
          <a:lstStyle/>
          <a:p>
            <a:pPr>
              <a:buNone/>
            </a:pPr>
            <a:r>
              <a:rPr lang="en-US" sz="4000" dirty="0">
                <a:solidFill>
                  <a:schemeClr val="tx1">
                    <a:lumMod val="95000"/>
                    <a:lumOff val="5000"/>
                  </a:schemeClr>
                </a:solidFill>
                <a:latin typeface="Bookman Old Style" panose="02050604050505020204" pitchFamily="18" charset="0"/>
                <a:ea typeface="Bree Serif"/>
                <a:cs typeface="Bree Serif"/>
                <a:sym typeface="Bree Serif"/>
              </a:rPr>
              <a:t>.</a:t>
            </a:r>
            <a:r>
              <a:rPr lang="ro-RO" sz="4000" b="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Totul</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începe</a:t>
            </a:r>
            <a:r>
              <a:rPr lang="en-US" sz="3200" i="1" dirty="0">
                <a:solidFill>
                  <a:schemeClr val="tx1">
                    <a:lumMod val="95000"/>
                    <a:lumOff val="5000"/>
                  </a:schemeClr>
                </a:solidFill>
                <a:latin typeface="Bookman Old Style" panose="02050604050505020204" pitchFamily="18" charset="0"/>
              </a:rPr>
              <a:t> cu </a:t>
            </a:r>
            <a:r>
              <a:rPr lang="en-US" sz="3200" b="1" i="1" dirty="0">
                <a:solidFill>
                  <a:schemeClr val="tx1">
                    <a:lumMod val="95000"/>
                    <a:lumOff val="5000"/>
                  </a:schemeClr>
                </a:solidFill>
                <a:latin typeface="Bookman Old Style" panose="02050604050505020204" pitchFamily="18" charset="0"/>
              </a:rPr>
              <a:t>Roma</a:t>
            </a:r>
            <a:r>
              <a:rPr lang="en-US" sz="3200" i="1" dirty="0">
                <a:solidFill>
                  <a:schemeClr val="tx1">
                    <a:lumMod val="95000"/>
                    <a:lumOff val="5000"/>
                  </a:schemeClr>
                </a:solidFill>
                <a:latin typeface="Bookman Old Style" panose="02050604050505020204" pitchFamily="18" charset="0"/>
              </a:rPr>
              <a:t>, un mic sat pe </a:t>
            </a:r>
            <a:r>
              <a:rPr lang="en-US" sz="3200" i="1" dirty="0" err="1">
                <a:solidFill>
                  <a:schemeClr val="tx1">
                    <a:lumMod val="95000"/>
                    <a:lumOff val="5000"/>
                  </a:schemeClr>
                </a:solidFill>
                <a:latin typeface="Bookman Old Style" panose="02050604050505020204" pitchFamily="18" charset="0"/>
              </a:rPr>
              <a:t>malul</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Tibrului</a:t>
            </a:r>
            <a:r>
              <a:rPr lang="en-US" sz="3200" i="1" dirty="0">
                <a:solidFill>
                  <a:schemeClr val="tx1">
                    <a:lumMod val="95000"/>
                    <a:lumOff val="5000"/>
                  </a:schemeClr>
                </a:solidFill>
                <a:latin typeface="Bookman Old Style" panose="02050604050505020204" pitchFamily="18" charset="0"/>
              </a:rPr>
              <a:t>, care a </a:t>
            </a:r>
            <a:r>
              <a:rPr lang="en-US" sz="3200" i="1" dirty="0" err="1">
                <a:solidFill>
                  <a:schemeClr val="tx1">
                    <a:lumMod val="95000"/>
                    <a:lumOff val="5000"/>
                  </a:schemeClr>
                </a:solidFill>
                <a:latin typeface="Bookman Old Style" panose="02050604050505020204" pitchFamily="18" charset="0"/>
              </a:rPr>
              <a:t>devenit</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capitala</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unuia</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dintre</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cele</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mai</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mari</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imperii</a:t>
            </a:r>
            <a:r>
              <a:rPr lang="en-US" sz="3200" i="1" dirty="0">
                <a:solidFill>
                  <a:schemeClr val="tx1">
                    <a:lumMod val="95000"/>
                    <a:lumOff val="5000"/>
                  </a:schemeClr>
                </a:solidFill>
                <a:latin typeface="Bookman Old Style" panose="02050604050505020204" pitchFamily="18" charset="0"/>
              </a:rPr>
              <a:t> din </a:t>
            </a:r>
            <a:r>
              <a:rPr lang="en-US" sz="3200" i="1" dirty="0" err="1">
                <a:solidFill>
                  <a:schemeClr val="tx1">
                    <a:lumMod val="95000"/>
                    <a:lumOff val="5000"/>
                  </a:schemeClr>
                </a:solidFill>
                <a:latin typeface="Bookman Old Style" panose="02050604050505020204" pitchFamily="18" charset="0"/>
              </a:rPr>
              <a:t>istorie</a:t>
            </a:r>
            <a:r>
              <a:rPr lang="en-US" sz="3200" i="1" dirty="0">
                <a:solidFill>
                  <a:schemeClr val="tx1">
                    <a:lumMod val="95000"/>
                    <a:lumOff val="5000"/>
                  </a:schemeClr>
                </a:solidFill>
                <a:latin typeface="Bookman Old Style" panose="02050604050505020204" pitchFamily="18" charset="0"/>
              </a:rPr>
              <a:t>: </a:t>
            </a:r>
            <a:r>
              <a:rPr lang="en-US" sz="3200" b="1" i="1" dirty="0" err="1">
                <a:solidFill>
                  <a:schemeClr val="tx1">
                    <a:lumMod val="95000"/>
                    <a:lumOff val="5000"/>
                  </a:schemeClr>
                </a:solidFill>
                <a:latin typeface="Bookman Old Style" panose="02050604050505020204" pitchFamily="18" charset="0"/>
              </a:rPr>
              <a:t>Imperiul</a:t>
            </a:r>
            <a:r>
              <a:rPr lang="en-US" sz="3200" b="1" i="1" dirty="0">
                <a:solidFill>
                  <a:schemeClr val="tx1">
                    <a:lumMod val="95000"/>
                    <a:lumOff val="5000"/>
                  </a:schemeClr>
                </a:solidFill>
                <a:latin typeface="Bookman Old Style" panose="02050604050505020204" pitchFamily="18" charset="0"/>
              </a:rPr>
              <a:t> Roman</a:t>
            </a:r>
            <a:r>
              <a:rPr lang="en-US" sz="3200" i="1" dirty="0">
                <a:solidFill>
                  <a:schemeClr val="tx1">
                    <a:lumMod val="95000"/>
                    <a:lumOff val="5000"/>
                  </a:schemeClr>
                </a:solidFill>
                <a:latin typeface="Bookman Old Style" panose="02050604050505020204" pitchFamily="18" charset="0"/>
              </a:rPr>
              <a:t>.</a:t>
            </a:r>
          </a:p>
          <a:p>
            <a:pPr>
              <a:buFont typeface="Arial" panose="020B0604020202020204" pitchFamily="34" charset="0"/>
              <a:buChar char="•"/>
            </a:pPr>
            <a:r>
              <a:rPr lang="en-US" sz="3200" i="1" dirty="0" err="1">
                <a:solidFill>
                  <a:schemeClr val="tx1">
                    <a:lumMod val="95000"/>
                    <a:lumOff val="5000"/>
                  </a:schemeClr>
                </a:solidFill>
                <a:latin typeface="Bookman Old Style" panose="02050604050505020204" pitchFamily="18" charset="0"/>
              </a:rPr>
              <a:t>Fondată</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mitologic</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în</a:t>
            </a:r>
            <a:r>
              <a:rPr lang="en-US" sz="3200" i="1" dirty="0">
                <a:solidFill>
                  <a:schemeClr val="tx1">
                    <a:lumMod val="95000"/>
                    <a:lumOff val="5000"/>
                  </a:schemeClr>
                </a:solidFill>
                <a:latin typeface="Bookman Old Style" panose="02050604050505020204" pitchFamily="18" charset="0"/>
              </a:rPr>
              <a:t> 753 </a:t>
            </a:r>
            <a:r>
              <a:rPr lang="en-US" sz="3200" i="1" dirty="0" err="1">
                <a:solidFill>
                  <a:schemeClr val="tx1">
                    <a:lumMod val="95000"/>
                    <a:lumOff val="5000"/>
                  </a:schemeClr>
                </a:solidFill>
                <a:latin typeface="Bookman Old Style" panose="02050604050505020204" pitchFamily="18" charset="0"/>
              </a:rPr>
              <a:t>î.Hr</a:t>
            </a:r>
            <a:r>
              <a:rPr lang="en-US" sz="3200" i="1" dirty="0">
                <a:solidFill>
                  <a:schemeClr val="tx1">
                    <a:lumMod val="95000"/>
                    <a:lumOff val="5000"/>
                  </a:schemeClr>
                </a:solidFill>
                <a:latin typeface="Bookman Old Style" panose="02050604050505020204" pitchFamily="18" charset="0"/>
              </a:rPr>
              <a:t>. de </a:t>
            </a:r>
            <a:r>
              <a:rPr lang="en-US" sz="3200" b="1" i="1" dirty="0">
                <a:solidFill>
                  <a:schemeClr val="tx1">
                    <a:lumMod val="95000"/>
                    <a:lumOff val="5000"/>
                  </a:schemeClr>
                </a:solidFill>
                <a:latin typeface="Bookman Old Style" panose="02050604050505020204" pitchFamily="18" charset="0"/>
              </a:rPr>
              <a:t>Romulus </a:t>
            </a:r>
            <a:r>
              <a:rPr lang="en-US" sz="3200" b="1" i="1" dirty="0" err="1">
                <a:solidFill>
                  <a:schemeClr val="tx1">
                    <a:lumMod val="95000"/>
                    <a:lumOff val="5000"/>
                  </a:schemeClr>
                </a:solidFill>
                <a:latin typeface="Bookman Old Style" panose="02050604050505020204" pitchFamily="18" charset="0"/>
              </a:rPr>
              <a:t>și</a:t>
            </a:r>
            <a:r>
              <a:rPr lang="en-US" sz="3200" b="1" i="1" dirty="0">
                <a:solidFill>
                  <a:schemeClr val="tx1">
                    <a:lumMod val="95000"/>
                    <a:lumOff val="5000"/>
                  </a:schemeClr>
                </a:solidFill>
                <a:latin typeface="Bookman Old Style" panose="02050604050505020204" pitchFamily="18" charset="0"/>
              </a:rPr>
              <a:t> Remus</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crescuți</a:t>
            </a:r>
            <a:r>
              <a:rPr lang="en-US" sz="3200" i="1" dirty="0">
                <a:solidFill>
                  <a:schemeClr val="tx1">
                    <a:lumMod val="95000"/>
                    <a:lumOff val="5000"/>
                  </a:schemeClr>
                </a:solidFill>
                <a:latin typeface="Bookman Old Style" panose="02050604050505020204" pitchFamily="18" charset="0"/>
              </a:rPr>
              <a:t> de o </a:t>
            </a:r>
            <a:r>
              <a:rPr lang="en-US" sz="3200" i="1" dirty="0" err="1">
                <a:solidFill>
                  <a:schemeClr val="tx1">
                    <a:lumMod val="95000"/>
                    <a:lumOff val="5000"/>
                  </a:schemeClr>
                </a:solidFill>
                <a:latin typeface="Bookman Old Style" panose="02050604050505020204" pitchFamily="18" charset="0"/>
              </a:rPr>
              <a:t>lupoaică</a:t>
            </a:r>
            <a:r>
              <a:rPr lang="en-US" sz="3200" i="1" dirty="0">
                <a:solidFill>
                  <a:schemeClr val="tx1">
                    <a:lumMod val="95000"/>
                    <a:lumOff val="5000"/>
                  </a:schemeClr>
                </a:solidFill>
                <a:latin typeface="Bookman Old Style" panose="02050604050505020204" pitchFamily="18" charset="0"/>
              </a:rPr>
              <a:t> 🐺.</a:t>
            </a:r>
          </a:p>
          <a:p>
            <a:pPr>
              <a:buFont typeface="Arial" panose="020B0604020202020204" pitchFamily="34" charset="0"/>
              <a:buChar char="•"/>
            </a:pPr>
            <a:r>
              <a:rPr lang="en-US" sz="3200" i="1" dirty="0">
                <a:solidFill>
                  <a:schemeClr val="tx1">
                    <a:lumMod val="95000"/>
                    <a:lumOff val="5000"/>
                  </a:schemeClr>
                </a:solidFill>
                <a:latin typeface="Bookman Old Style" panose="02050604050505020204" pitchFamily="18" charset="0"/>
              </a:rPr>
              <a:t>De-a </a:t>
            </a:r>
            <a:r>
              <a:rPr lang="en-US" sz="3200" i="1" dirty="0" err="1">
                <a:solidFill>
                  <a:schemeClr val="tx1">
                    <a:lumMod val="95000"/>
                    <a:lumOff val="5000"/>
                  </a:schemeClr>
                </a:solidFill>
                <a:latin typeface="Bookman Old Style" panose="02050604050505020204" pitchFamily="18" charset="0"/>
              </a:rPr>
              <a:t>lungul</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secolelor</a:t>
            </a:r>
            <a:r>
              <a:rPr lang="en-US" sz="3200" i="1" dirty="0">
                <a:solidFill>
                  <a:schemeClr val="tx1">
                    <a:lumMod val="95000"/>
                    <a:lumOff val="5000"/>
                  </a:schemeClr>
                </a:solidFill>
                <a:latin typeface="Bookman Old Style" panose="02050604050505020204" pitchFamily="18" charset="0"/>
              </a:rPr>
              <a:t>, Roma a </a:t>
            </a:r>
            <a:r>
              <a:rPr lang="en-US" sz="3200" i="1" dirty="0" err="1">
                <a:solidFill>
                  <a:schemeClr val="tx1">
                    <a:lumMod val="95000"/>
                    <a:lumOff val="5000"/>
                  </a:schemeClr>
                </a:solidFill>
                <a:latin typeface="Bookman Old Style" panose="02050604050505020204" pitchFamily="18" charset="0"/>
              </a:rPr>
              <a:t>cucerit</a:t>
            </a:r>
            <a:r>
              <a:rPr lang="en-US" sz="3200" i="1" dirty="0">
                <a:solidFill>
                  <a:schemeClr val="tx1">
                    <a:lumMod val="95000"/>
                    <a:lumOff val="5000"/>
                  </a:schemeClr>
                </a:solidFill>
                <a:latin typeface="Bookman Old Style" panose="02050604050505020204" pitchFamily="18" charset="0"/>
              </a:rPr>
              <a:t> o </a:t>
            </a:r>
            <a:r>
              <a:rPr lang="en-US" sz="3200" i="1" dirty="0" err="1">
                <a:solidFill>
                  <a:schemeClr val="tx1">
                    <a:lumMod val="95000"/>
                    <a:lumOff val="5000"/>
                  </a:schemeClr>
                </a:solidFill>
                <a:latin typeface="Bookman Old Style" panose="02050604050505020204" pitchFamily="18" charset="0"/>
              </a:rPr>
              <a:t>bună</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parte</a:t>
            </a:r>
            <a:r>
              <a:rPr lang="en-US" sz="3200" i="1" dirty="0">
                <a:solidFill>
                  <a:schemeClr val="tx1">
                    <a:lumMod val="95000"/>
                    <a:lumOff val="5000"/>
                  </a:schemeClr>
                </a:solidFill>
                <a:latin typeface="Bookman Old Style" panose="02050604050505020204" pitchFamily="18" charset="0"/>
              </a:rPr>
              <a:t> din Europa, </a:t>
            </a:r>
            <a:r>
              <a:rPr lang="en-US" sz="3200" i="1" dirty="0" err="1">
                <a:solidFill>
                  <a:schemeClr val="tx1">
                    <a:lumMod val="95000"/>
                    <a:lumOff val="5000"/>
                  </a:schemeClr>
                </a:solidFill>
                <a:latin typeface="Bookman Old Style" panose="02050604050505020204" pitchFamily="18" charset="0"/>
              </a:rPr>
              <a:t>nordul</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Africii</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și</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Orientul</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Mijlociu</a:t>
            </a:r>
            <a:r>
              <a:rPr lang="en-US" sz="3200" i="1" dirty="0">
                <a:solidFill>
                  <a:schemeClr val="tx1">
                    <a:lumMod val="95000"/>
                    <a:lumOff val="5000"/>
                  </a:schemeClr>
                </a:solidFill>
                <a:latin typeface="Bookman Old Style" panose="02050604050505020204" pitchFamily="18" charset="0"/>
              </a:rPr>
              <a:t>.</a:t>
            </a:r>
          </a:p>
          <a:p>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După</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căderea</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imperiului</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în</a:t>
            </a:r>
            <a:r>
              <a:rPr lang="en-US" sz="3200" i="1" dirty="0">
                <a:solidFill>
                  <a:schemeClr val="tx1">
                    <a:lumMod val="95000"/>
                    <a:lumOff val="5000"/>
                  </a:schemeClr>
                </a:solidFill>
                <a:latin typeface="Bookman Old Style" panose="02050604050505020204" pitchFamily="18" charset="0"/>
              </a:rPr>
              <a:t> 476 </a:t>
            </a:r>
            <a:r>
              <a:rPr lang="en-US" sz="3200" i="1" dirty="0" err="1">
                <a:solidFill>
                  <a:schemeClr val="tx1">
                    <a:lumMod val="95000"/>
                    <a:lumOff val="5000"/>
                  </a:schemeClr>
                </a:solidFill>
                <a:latin typeface="Bookman Old Style" panose="02050604050505020204" pitchFamily="18" charset="0"/>
              </a:rPr>
              <a:t>d.Hr</a:t>
            </a:r>
            <a:r>
              <a:rPr lang="en-US" sz="3200" i="1" dirty="0">
                <a:solidFill>
                  <a:schemeClr val="tx1">
                    <a:lumMod val="95000"/>
                    <a:lumOff val="5000"/>
                  </a:schemeClr>
                </a:solidFill>
                <a:latin typeface="Bookman Old Style" panose="02050604050505020204" pitchFamily="18" charset="0"/>
              </a:rPr>
              <a:t>., Italia s-a </a:t>
            </a:r>
            <a:r>
              <a:rPr lang="en-US" sz="3200" i="1" dirty="0" err="1">
                <a:solidFill>
                  <a:schemeClr val="tx1">
                    <a:lumMod val="95000"/>
                    <a:lumOff val="5000"/>
                  </a:schemeClr>
                </a:solidFill>
                <a:latin typeface="Bookman Old Style" panose="02050604050505020204" pitchFamily="18" charset="0"/>
              </a:rPr>
              <a:t>fragmentat</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dar</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influența</a:t>
            </a:r>
            <a:r>
              <a:rPr lang="en-US" sz="3200" i="1" dirty="0">
                <a:solidFill>
                  <a:schemeClr val="tx1">
                    <a:lumMod val="95000"/>
                    <a:lumOff val="5000"/>
                  </a:schemeClr>
                </a:solidFill>
                <a:latin typeface="Bookman Old Style" panose="02050604050505020204" pitchFamily="18" charset="0"/>
              </a:rPr>
              <a:t> Romei n-a </a:t>
            </a:r>
            <a:r>
              <a:rPr lang="en-US" sz="3200" i="1" dirty="0" err="1">
                <a:solidFill>
                  <a:schemeClr val="tx1">
                    <a:lumMod val="95000"/>
                    <a:lumOff val="5000"/>
                  </a:schemeClr>
                </a:solidFill>
                <a:latin typeface="Bookman Old Style" panose="02050604050505020204" pitchFamily="18" charset="0"/>
              </a:rPr>
              <a:t>dispărut</a:t>
            </a:r>
            <a:r>
              <a:rPr lang="en-US" sz="3200" i="1" dirty="0">
                <a:solidFill>
                  <a:schemeClr val="tx1">
                    <a:lumMod val="95000"/>
                    <a:lumOff val="5000"/>
                  </a:schemeClr>
                </a:solidFill>
                <a:latin typeface="Bookman Old Style" panose="02050604050505020204" pitchFamily="18" charset="0"/>
              </a:rPr>
              <a:t> </a:t>
            </a:r>
            <a:r>
              <a:rPr lang="en-US" sz="3200" i="1" dirty="0" err="1">
                <a:solidFill>
                  <a:schemeClr val="tx1">
                    <a:lumMod val="95000"/>
                    <a:lumOff val="5000"/>
                  </a:schemeClr>
                </a:solidFill>
                <a:latin typeface="Bookman Old Style" panose="02050604050505020204" pitchFamily="18" charset="0"/>
              </a:rPr>
              <a:t>niciodată</a:t>
            </a:r>
            <a:r>
              <a:rPr lang="en-US" sz="3200" i="1" dirty="0">
                <a:solidFill>
                  <a:schemeClr val="tx1">
                    <a:lumMod val="95000"/>
                    <a:lumOff val="5000"/>
                  </a:schemeClr>
                </a:solidFill>
                <a:latin typeface="Bookman Old Style" panose="02050604050505020204" pitchFamily="18" charset="0"/>
              </a:rPr>
              <a:t>.</a:t>
            </a:r>
          </a:p>
          <a:p>
            <a:pPr algn="ctr">
              <a:lnSpc>
                <a:spcPts val="4900"/>
              </a:lnSpc>
              <a:spcBef>
                <a:spcPct val="0"/>
              </a:spcBef>
            </a:pPr>
            <a:endParaRPr lang="en-US" sz="2600" dirty="0">
              <a:solidFill>
                <a:srgbClr val="3E3030"/>
              </a:solidFill>
              <a:latin typeface="Bree Serif"/>
              <a:ea typeface="Bree Serif"/>
              <a:cs typeface="Bree Serif"/>
              <a:sym typeface="Bree Serif"/>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41559" y="-4816283"/>
            <a:ext cx="27245580" cy="18494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3"/>
            <a:stretch>
              <a:fillRect t="-33559" r="-33570" b="-10"/>
            </a:stretch>
          </a:blipFill>
        </p:spPr>
      </p:sp>
      <p:sp>
        <p:nvSpPr>
          <p:cNvPr id="3" name="Freeform 3"/>
          <p:cNvSpPr/>
          <p:nvPr/>
        </p:nvSpPr>
        <p:spPr>
          <a:xfrm>
            <a:off x="-941559" y="-4816283"/>
            <a:ext cx="27245580" cy="18494183"/>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38888" b="-38888"/>
            </a:stretch>
          </a:blipFill>
        </p:spPr>
      </p:sp>
      <p:sp>
        <p:nvSpPr>
          <p:cNvPr id="4" name="Freeform 4"/>
          <p:cNvSpPr/>
          <p:nvPr/>
        </p:nvSpPr>
        <p:spPr>
          <a:xfrm>
            <a:off x="-3557433" y="-1777379"/>
            <a:ext cx="7114866" cy="6925824"/>
          </a:xfrm>
          <a:custGeom>
            <a:avLst/>
            <a:gdLst/>
            <a:ahLst/>
            <a:cxnLst/>
            <a:rect l="l" t="t" r="r" b="b"/>
            <a:pathLst>
              <a:path w="7114866" h="6925824">
                <a:moveTo>
                  <a:pt x="0" y="0"/>
                </a:moveTo>
                <a:lnTo>
                  <a:pt x="7114866" y="0"/>
                </a:lnTo>
                <a:lnTo>
                  <a:pt x="7114866" y="6925824"/>
                </a:lnTo>
                <a:lnTo>
                  <a:pt x="0" y="6925824"/>
                </a:lnTo>
                <a:lnTo>
                  <a:pt x="0" y="0"/>
                </a:lnTo>
                <a:close/>
              </a:path>
            </a:pathLst>
          </a:custGeom>
          <a:blipFill>
            <a:blip r:embed="rId5"/>
            <a:stretch>
              <a:fillRect/>
            </a:stretch>
          </a:blipFill>
        </p:spPr>
      </p:sp>
      <p:sp>
        <p:nvSpPr>
          <p:cNvPr id="5" name="Freeform 5"/>
          <p:cNvSpPr/>
          <p:nvPr/>
        </p:nvSpPr>
        <p:spPr>
          <a:xfrm rot="-4335056">
            <a:off x="13632706" y="6055596"/>
            <a:ext cx="6580245" cy="6405407"/>
          </a:xfrm>
          <a:custGeom>
            <a:avLst/>
            <a:gdLst/>
            <a:ahLst/>
            <a:cxnLst/>
            <a:rect l="l" t="t" r="r" b="b"/>
            <a:pathLst>
              <a:path w="6580245" h="6405407">
                <a:moveTo>
                  <a:pt x="0" y="0"/>
                </a:moveTo>
                <a:lnTo>
                  <a:pt x="6580245" y="0"/>
                </a:lnTo>
                <a:lnTo>
                  <a:pt x="6580245" y="6405408"/>
                </a:lnTo>
                <a:lnTo>
                  <a:pt x="0" y="6405408"/>
                </a:lnTo>
                <a:lnTo>
                  <a:pt x="0" y="0"/>
                </a:lnTo>
                <a:close/>
              </a:path>
            </a:pathLst>
          </a:custGeom>
          <a:blipFill>
            <a:blip r:embed="rId5"/>
            <a:stretch>
              <a:fillRect/>
            </a:stretch>
          </a:blipFill>
        </p:spPr>
      </p:sp>
      <p:sp>
        <p:nvSpPr>
          <p:cNvPr id="6" name="Freeform 6"/>
          <p:cNvSpPr/>
          <p:nvPr/>
        </p:nvSpPr>
        <p:spPr>
          <a:xfrm rot="4811952">
            <a:off x="-598343" y="1023292"/>
            <a:ext cx="3767607" cy="3869173"/>
          </a:xfrm>
          <a:custGeom>
            <a:avLst/>
            <a:gdLst/>
            <a:ahLst/>
            <a:cxnLst/>
            <a:rect l="l" t="t" r="r" b="b"/>
            <a:pathLst>
              <a:path w="3767607" h="3869173">
                <a:moveTo>
                  <a:pt x="0" y="0"/>
                </a:moveTo>
                <a:lnTo>
                  <a:pt x="3767606" y="0"/>
                </a:lnTo>
                <a:lnTo>
                  <a:pt x="3767606" y="3869173"/>
                </a:lnTo>
                <a:lnTo>
                  <a:pt x="0" y="3869173"/>
                </a:lnTo>
                <a:lnTo>
                  <a:pt x="0" y="0"/>
                </a:lnTo>
                <a:close/>
              </a:path>
            </a:pathLst>
          </a:custGeom>
          <a:blipFill>
            <a:blip r:embed="rId6"/>
            <a:stretch>
              <a:fillRect/>
            </a:stretch>
          </a:blipFill>
        </p:spPr>
      </p:sp>
      <p:sp>
        <p:nvSpPr>
          <p:cNvPr id="7" name="Freeform 7"/>
          <p:cNvSpPr/>
          <p:nvPr/>
        </p:nvSpPr>
        <p:spPr>
          <a:xfrm rot="5931412">
            <a:off x="13939979" y="5403807"/>
            <a:ext cx="4366252" cy="4483956"/>
          </a:xfrm>
          <a:custGeom>
            <a:avLst/>
            <a:gdLst/>
            <a:ahLst/>
            <a:cxnLst/>
            <a:rect l="l" t="t" r="r" b="b"/>
            <a:pathLst>
              <a:path w="4366252" h="4483956">
                <a:moveTo>
                  <a:pt x="0" y="0"/>
                </a:moveTo>
                <a:lnTo>
                  <a:pt x="4366252" y="0"/>
                </a:lnTo>
                <a:lnTo>
                  <a:pt x="4366252" y="4483955"/>
                </a:lnTo>
                <a:lnTo>
                  <a:pt x="0" y="4483955"/>
                </a:lnTo>
                <a:lnTo>
                  <a:pt x="0" y="0"/>
                </a:lnTo>
                <a:close/>
              </a:path>
            </a:pathLst>
          </a:custGeom>
          <a:blipFill>
            <a:blip r:embed="rId6"/>
            <a:stretch>
              <a:fillRect/>
            </a:stretch>
          </a:blipFill>
        </p:spPr>
      </p:sp>
      <p:sp>
        <p:nvSpPr>
          <p:cNvPr id="8" name="Freeform 8"/>
          <p:cNvSpPr/>
          <p:nvPr/>
        </p:nvSpPr>
        <p:spPr>
          <a:xfrm>
            <a:off x="-357954" y="-876300"/>
            <a:ext cx="22065570" cy="13875931"/>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7"/>
            <a:stretch>
              <a:fillRect/>
            </a:stretch>
          </a:blipFill>
        </p:spPr>
      </p:sp>
      <p:sp>
        <p:nvSpPr>
          <p:cNvPr id="9" name="TextBox 9"/>
          <p:cNvSpPr txBox="1"/>
          <p:nvPr/>
        </p:nvSpPr>
        <p:spPr>
          <a:xfrm>
            <a:off x="2806755" y="2658526"/>
            <a:ext cx="13933260" cy="953787"/>
          </a:xfrm>
          <a:prstGeom prst="rect">
            <a:avLst/>
          </a:prstGeom>
        </p:spPr>
        <p:txBody>
          <a:bodyPr wrap="square" lIns="0" tIns="0" rIns="0" bIns="0" rtlCol="0" anchor="t">
            <a:spAutoFit/>
          </a:bodyPr>
          <a:lstStyle/>
          <a:p>
            <a:pPr algn="ctr">
              <a:lnSpc>
                <a:spcPts val="7878"/>
              </a:lnSpc>
            </a:pPr>
            <a:r>
              <a:rPr lang="it-IT" sz="4400" dirty="0"/>
              <a:t>🌍 </a:t>
            </a:r>
            <a:r>
              <a:rPr lang="it-IT" sz="5400" b="1" i="1" dirty="0">
                <a:latin typeface="Book Antiqua" panose="02040602050305030304" pitchFamily="18" charset="0"/>
              </a:rPr>
              <a:t>Geografia Italiei – Cizma cu Poveste</a:t>
            </a:r>
            <a:endParaRPr lang="en-US" sz="5400" b="1" i="1" spc="31" dirty="0">
              <a:solidFill>
                <a:srgbClr val="3E3030"/>
              </a:solidFill>
              <a:latin typeface="Book Antiqua" panose="02040602050305030304" pitchFamily="18" charset="0"/>
              <a:ea typeface="Smooch"/>
              <a:cs typeface="Smooch"/>
              <a:sym typeface="Smooch"/>
            </a:endParaRPr>
          </a:p>
        </p:txBody>
      </p:sp>
      <p:sp>
        <p:nvSpPr>
          <p:cNvPr id="10" name="TextBox 10"/>
          <p:cNvSpPr txBox="1"/>
          <p:nvPr/>
        </p:nvSpPr>
        <p:spPr>
          <a:xfrm>
            <a:off x="2883189" y="4268652"/>
            <a:ext cx="14325600" cy="5278368"/>
          </a:xfrm>
          <a:prstGeom prst="rect">
            <a:avLst/>
          </a:prstGeom>
        </p:spPr>
        <p:txBody>
          <a:bodyPr wrap="square" lIns="0" tIns="0" rIns="0" bIns="0" rtlCol="0" anchor="t">
            <a:spAutoFit/>
          </a:bodyPr>
          <a:lstStyle/>
          <a:p>
            <a:pPr>
              <a:buNone/>
            </a:pPr>
            <a:r>
              <a:rPr lang="en-US" sz="4400" i="1" dirty="0">
                <a:latin typeface="Bookman Old Style" panose="02050604050505020204" pitchFamily="18" charset="0"/>
              </a:rPr>
              <a:t>  </a:t>
            </a:r>
            <a:r>
              <a:rPr lang="en-US" sz="4400" i="1" dirty="0" err="1">
                <a:latin typeface="Bookman Old Style" panose="02050604050505020204" pitchFamily="18" charset="0"/>
              </a:rPr>
              <a:t>Imaginați-vă</a:t>
            </a:r>
            <a:r>
              <a:rPr lang="en-US" sz="4400" i="1" dirty="0">
                <a:latin typeface="Bookman Old Style" panose="02050604050505020204" pitchFamily="18" charset="0"/>
              </a:rPr>
              <a:t> Italia ca pe o </a:t>
            </a:r>
            <a:r>
              <a:rPr lang="en-US" sz="4400" i="1" dirty="0" err="1">
                <a:latin typeface="Bookman Old Style" panose="02050604050505020204" pitchFamily="18" charset="0"/>
              </a:rPr>
              <a:t>cizmă</a:t>
            </a:r>
            <a:r>
              <a:rPr lang="en-US" sz="4400" i="1" dirty="0">
                <a:latin typeface="Bookman Old Style" panose="02050604050505020204" pitchFamily="18" charset="0"/>
              </a:rPr>
              <a:t> </a:t>
            </a:r>
            <a:r>
              <a:rPr lang="en-US" sz="4400" i="1" dirty="0" err="1">
                <a:latin typeface="Bookman Old Style" panose="02050604050505020204" pitchFamily="18" charset="0"/>
              </a:rPr>
              <a:t>elegantă</a:t>
            </a:r>
            <a:r>
              <a:rPr lang="en-US" sz="4400" i="1" dirty="0">
                <a:latin typeface="Bookman Old Style" panose="02050604050505020204" pitchFamily="18" charset="0"/>
              </a:rPr>
              <a:t>, </a:t>
            </a:r>
            <a:r>
              <a:rPr lang="en-US" sz="4400" i="1" dirty="0" err="1">
                <a:latin typeface="Bookman Old Style" panose="02050604050505020204" pitchFamily="18" charset="0"/>
              </a:rPr>
              <a:t>aruncată</a:t>
            </a:r>
            <a:r>
              <a:rPr lang="en-US" sz="4400" i="1" dirty="0">
                <a:latin typeface="Bookman Old Style" panose="02050604050505020204" pitchFamily="18" charset="0"/>
              </a:rPr>
              <a:t> </a:t>
            </a:r>
            <a:r>
              <a:rPr lang="en-US" sz="4400" i="1" dirty="0" err="1">
                <a:latin typeface="Bookman Old Style" panose="02050604050505020204" pitchFamily="18" charset="0"/>
              </a:rPr>
              <a:t>în</a:t>
            </a:r>
            <a:r>
              <a:rPr lang="en-US" sz="4400" i="1" dirty="0">
                <a:latin typeface="Bookman Old Style" panose="02050604050505020204" pitchFamily="18" charset="0"/>
              </a:rPr>
              <a:t> </a:t>
            </a:r>
            <a:r>
              <a:rPr lang="en-US" sz="4400" i="1" dirty="0" err="1">
                <a:latin typeface="Bookman Old Style" panose="02050604050505020204" pitchFamily="18" charset="0"/>
              </a:rPr>
              <a:t>mijlocul</a:t>
            </a:r>
            <a:r>
              <a:rPr lang="en-US" sz="4400" i="1" dirty="0">
                <a:latin typeface="Bookman Old Style" panose="02050604050505020204" pitchFamily="18" charset="0"/>
              </a:rPr>
              <a:t> </a:t>
            </a:r>
            <a:r>
              <a:rPr lang="en-US" sz="4400" i="1" dirty="0" err="1">
                <a:latin typeface="Bookman Old Style" panose="02050604050505020204" pitchFamily="18" charset="0"/>
              </a:rPr>
              <a:t>Mediteranei</a:t>
            </a:r>
            <a:r>
              <a:rPr lang="en-US" sz="4400" i="1" dirty="0">
                <a:latin typeface="Bookman Old Style" panose="02050604050505020204" pitchFamily="18" charset="0"/>
              </a:rPr>
              <a:t>. </a:t>
            </a:r>
            <a:r>
              <a:rPr lang="en-US" sz="4400" i="1" dirty="0" err="1">
                <a:latin typeface="Bookman Old Style" panose="02050604050505020204" pitchFamily="18" charset="0"/>
              </a:rPr>
              <a:t>În</a:t>
            </a:r>
            <a:r>
              <a:rPr lang="en-US" sz="4400" i="1" dirty="0">
                <a:latin typeface="Bookman Old Style" panose="02050604050505020204" pitchFamily="18" charset="0"/>
              </a:rPr>
              <a:t> </a:t>
            </a:r>
            <a:r>
              <a:rPr lang="en-US" sz="4400" i="1" dirty="0" err="1">
                <a:latin typeface="Bookman Old Style" panose="02050604050505020204" pitchFamily="18" charset="0"/>
              </a:rPr>
              <a:t>nord</a:t>
            </a:r>
            <a:r>
              <a:rPr lang="en-US" sz="4400" i="1" dirty="0">
                <a:latin typeface="Bookman Old Style" panose="02050604050505020204" pitchFamily="18" charset="0"/>
              </a:rPr>
              <a:t>, </a:t>
            </a:r>
            <a:r>
              <a:rPr lang="en-US" sz="4400" i="1" dirty="0" err="1">
                <a:latin typeface="Bookman Old Style" panose="02050604050505020204" pitchFamily="18" charset="0"/>
              </a:rPr>
              <a:t>Alpii</a:t>
            </a:r>
            <a:r>
              <a:rPr lang="en-US" sz="4400" i="1" dirty="0">
                <a:latin typeface="Bookman Old Style" panose="02050604050505020204" pitchFamily="18" charset="0"/>
              </a:rPr>
              <a:t> o </a:t>
            </a:r>
            <a:r>
              <a:rPr lang="en-US" sz="4400" i="1" dirty="0" err="1">
                <a:latin typeface="Bookman Old Style" panose="02050604050505020204" pitchFamily="18" charset="0"/>
              </a:rPr>
              <a:t>protejează</a:t>
            </a:r>
            <a:r>
              <a:rPr lang="en-US" sz="4400" i="1" dirty="0">
                <a:latin typeface="Bookman Old Style" panose="02050604050505020204" pitchFamily="18" charset="0"/>
              </a:rPr>
              <a:t>, </a:t>
            </a:r>
            <a:r>
              <a:rPr lang="en-US" sz="4400" i="1" dirty="0" err="1">
                <a:latin typeface="Bookman Old Style" panose="02050604050505020204" pitchFamily="18" charset="0"/>
              </a:rPr>
              <a:t>iar</a:t>
            </a:r>
            <a:r>
              <a:rPr lang="en-US" sz="4400" i="1" dirty="0">
                <a:latin typeface="Bookman Old Style" panose="02050604050505020204" pitchFamily="18" charset="0"/>
              </a:rPr>
              <a:t> </a:t>
            </a:r>
            <a:r>
              <a:rPr lang="en-US" sz="4400" i="1" dirty="0" err="1">
                <a:latin typeface="Bookman Old Style" panose="02050604050505020204" pitchFamily="18" charset="0"/>
              </a:rPr>
              <a:t>în</a:t>
            </a:r>
            <a:r>
              <a:rPr lang="en-US" sz="4400" i="1" dirty="0">
                <a:latin typeface="Bookman Old Style" panose="02050604050505020204" pitchFamily="18" charset="0"/>
              </a:rPr>
              <a:t> </a:t>
            </a:r>
            <a:r>
              <a:rPr lang="en-US" sz="4400" i="1" dirty="0" err="1">
                <a:latin typeface="Bookman Old Style" panose="02050604050505020204" pitchFamily="18" charset="0"/>
              </a:rPr>
              <a:t>sud</a:t>
            </a:r>
            <a:r>
              <a:rPr lang="en-US" sz="4400" i="1" dirty="0">
                <a:latin typeface="Bookman Old Style" panose="02050604050505020204" pitchFamily="18" charset="0"/>
              </a:rPr>
              <a:t>, </a:t>
            </a:r>
            <a:r>
              <a:rPr lang="en-US" sz="4400" i="1" dirty="0" err="1">
                <a:latin typeface="Bookman Old Style" panose="02050604050505020204" pitchFamily="18" charset="0"/>
              </a:rPr>
              <a:t>insulele</a:t>
            </a:r>
            <a:r>
              <a:rPr lang="en-US" sz="4400" i="1" dirty="0">
                <a:latin typeface="Bookman Old Style" panose="02050604050505020204" pitchFamily="18" charset="0"/>
              </a:rPr>
              <a:t> Sicilia </a:t>
            </a:r>
            <a:r>
              <a:rPr lang="en-US" sz="4400" i="1" dirty="0" err="1">
                <a:latin typeface="Bookman Old Style" panose="02050604050505020204" pitchFamily="18" charset="0"/>
              </a:rPr>
              <a:t>și</a:t>
            </a:r>
            <a:r>
              <a:rPr lang="en-US" sz="4400" i="1" dirty="0">
                <a:latin typeface="Bookman Old Style" panose="02050604050505020204" pitchFamily="18" charset="0"/>
              </a:rPr>
              <a:t> Sardinia </a:t>
            </a:r>
            <a:r>
              <a:rPr lang="en-US" sz="4400" i="1" dirty="0" err="1">
                <a:latin typeface="Bookman Old Style" panose="02050604050505020204" pitchFamily="18" charset="0"/>
              </a:rPr>
              <a:t>adaugă</a:t>
            </a:r>
            <a:r>
              <a:rPr lang="en-US" sz="4400" i="1" dirty="0">
                <a:latin typeface="Bookman Old Style" panose="02050604050505020204" pitchFamily="18" charset="0"/>
              </a:rPr>
              <a:t> </a:t>
            </a:r>
            <a:r>
              <a:rPr lang="en-US" sz="4400" i="1" dirty="0" err="1">
                <a:latin typeface="Bookman Old Style" panose="02050604050505020204" pitchFamily="18" charset="0"/>
              </a:rPr>
              <a:t>farmec</a:t>
            </a:r>
            <a:r>
              <a:rPr lang="en-US" sz="4400" i="1" dirty="0">
                <a:latin typeface="Bookman Old Style" panose="02050604050505020204" pitchFamily="18" charset="0"/>
              </a:rPr>
              <a:t> </a:t>
            </a:r>
            <a:r>
              <a:rPr lang="en-US" sz="4400" i="1" dirty="0" err="1">
                <a:latin typeface="Bookman Old Style" panose="02050604050505020204" pitchFamily="18" charset="0"/>
              </a:rPr>
              <a:t>peisajului</a:t>
            </a:r>
            <a:r>
              <a:rPr lang="en-US" sz="4400" i="1" dirty="0">
                <a:latin typeface="Bookman Old Style" panose="02050604050505020204" pitchFamily="18" charset="0"/>
              </a:rPr>
              <a:t>. </a:t>
            </a:r>
          </a:p>
          <a:p>
            <a:pPr>
              <a:buNone/>
            </a:pPr>
            <a:r>
              <a:rPr lang="en-US" sz="4400" i="1" dirty="0">
                <a:latin typeface="Bookman Old Style" panose="02050604050505020204" pitchFamily="18" charset="0"/>
              </a:rPr>
              <a:t>   </a:t>
            </a:r>
            <a:r>
              <a:rPr lang="en-US" sz="4400" i="1" dirty="0" err="1">
                <a:latin typeface="Bookman Old Style" panose="02050604050505020204" pitchFamily="18" charset="0"/>
              </a:rPr>
              <a:t>Munții</a:t>
            </a:r>
            <a:r>
              <a:rPr lang="en-US" sz="4400" i="1" dirty="0">
                <a:latin typeface="Bookman Old Style" panose="02050604050505020204" pitchFamily="18" charset="0"/>
              </a:rPr>
              <a:t> </a:t>
            </a:r>
            <a:r>
              <a:rPr lang="en-US" sz="4400" i="1" dirty="0" err="1">
                <a:latin typeface="Bookman Old Style" panose="02050604050505020204" pitchFamily="18" charset="0"/>
              </a:rPr>
              <a:t>Apenini</a:t>
            </a:r>
            <a:r>
              <a:rPr lang="en-US" sz="4400" i="1" dirty="0">
                <a:latin typeface="Bookman Old Style" panose="02050604050505020204" pitchFamily="18" charset="0"/>
              </a:rPr>
              <a:t> </a:t>
            </a:r>
            <a:r>
              <a:rPr lang="en-US" sz="4400" i="1" dirty="0" err="1">
                <a:latin typeface="Bookman Old Style" panose="02050604050505020204" pitchFamily="18" charset="0"/>
              </a:rPr>
              <a:t>străbat</a:t>
            </a:r>
            <a:r>
              <a:rPr lang="en-US" sz="4400" i="1" dirty="0">
                <a:latin typeface="Bookman Old Style" panose="02050604050505020204" pitchFamily="18" charset="0"/>
              </a:rPr>
              <a:t> </a:t>
            </a:r>
            <a:r>
              <a:rPr lang="en-US" sz="4400" i="1" dirty="0" err="1">
                <a:latin typeface="Bookman Old Style" panose="02050604050505020204" pitchFamily="18" charset="0"/>
              </a:rPr>
              <a:t>țara</a:t>
            </a:r>
            <a:r>
              <a:rPr lang="en-US" sz="4400" i="1" dirty="0">
                <a:latin typeface="Bookman Old Style" panose="02050604050505020204" pitchFamily="18" charset="0"/>
              </a:rPr>
              <a:t> de la </a:t>
            </a:r>
            <a:r>
              <a:rPr lang="en-US" sz="4400" i="1" dirty="0" err="1">
                <a:latin typeface="Bookman Old Style" panose="02050604050505020204" pitchFamily="18" charset="0"/>
              </a:rPr>
              <a:t>nord</a:t>
            </a:r>
            <a:r>
              <a:rPr lang="en-US" sz="4400" i="1" dirty="0">
                <a:latin typeface="Bookman Old Style" panose="02050604050505020204" pitchFamily="18" charset="0"/>
              </a:rPr>
              <a:t> la </a:t>
            </a:r>
            <a:r>
              <a:rPr lang="en-US" sz="4400" i="1" dirty="0" err="1">
                <a:latin typeface="Bookman Old Style" panose="02050604050505020204" pitchFamily="18" charset="0"/>
              </a:rPr>
              <a:t>sud</a:t>
            </a:r>
            <a:r>
              <a:rPr lang="en-US" sz="4400" i="1" dirty="0">
                <a:latin typeface="Bookman Old Style" panose="02050604050505020204" pitchFamily="18" charset="0"/>
              </a:rPr>
              <a:t>, </a:t>
            </a:r>
            <a:r>
              <a:rPr lang="en-US" sz="4400" i="1" dirty="0" err="1">
                <a:latin typeface="Bookman Old Style" panose="02050604050505020204" pitchFamily="18" charset="0"/>
              </a:rPr>
              <a:t>iar</a:t>
            </a:r>
            <a:r>
              <a:rPr lang="en-US" sz="4400" i="1" dirty="0">
                <a:latin typeface="Bookman Old Style" panose="02050604050505020204" pitchFamily="18" charset="0"/>
              </a:rPr>
              <a:t> </a:t>
            </a:r>
            <a:r>
              <a:rPr lang="en-US" sz="4400" i="1" dirty="0" err="1">
                <a:latin typeface="Bookman Old Style" panose="02050604050505020204" pitchFamily="18" charset="0"/>
              </a:rPr>
              <a:t>orașele</a:t>
            </a:r>
            <a:r>
              <a:rPr lang="en-US" sz="4400" i="1" dirty="0">
                <a:latin typeface="Bookman Old Style" panose="02050604050505020204" pitchFamily="18" charset="0"/>
              </a:rPr>
              <a:t> </a:t>
            </a:r>
            <a:r>
              <a:rPr lang="en-US" sz="4400" i="1" dirty="0" err="1">
                <a:latin typeface="Bookman Old Style" panose="02050604050505020204" pitchFamily="18" charset="0"/>
              </a:rPr>
              <a:t>istorice</a:t>
            </a:r>
            <a:r>
              <a:rPr lang="en-US" sz="4400" i="1" dirty="0">
                <a:latin typeface="Bookman Old Style" panose="02050604050505020204" pitchFamily="18" charset="0"/>
              </a:rPr>
              <a:t> precum Roma, Florența </a:t>
            </a:r>
            <a:r>
              <a:rPr lang="en-US" sz="4400" i="1" dirty="0" err="1">
                <a:latin typeface="Bookman Old Style" panose="02050604050505020204" pitchFamily="18" charset="0"/>
              </a:rPr>
              <a:t>și</a:t>
            </a:r>
            <a:r>
              <a:rPr lang="en-US" sz="4400" i="1" dirty="0">
                <a:latin typeface="Bookman Old Style" panose="02050604050505020204" pitchFamily="18" charset="0"/>
              </a:rPr>
              <a:t> </a:t>
            </a:r>
            <a:r>
              <a:rPr lang="en-US" sz="4400" i="1" dirty="0" err="1">
                <a:latin typeface="Bookman Old Style" panose="02050604050505020204" pitchFamily="18" charset="0"/>
              </a:rPr>
              <a:t>Veneția</a:t>
            </a:r>
            <a:r>
              <a:rPr lang="en-US" sz="4400" i="1" dirty="0">
                <a:latin typeface="Bookman Old Style" panose="02050604050505020204" pitchFamily="18" charset="0"/>
              </a:rPr>
              <a:t> sunt </a:t>
            </a:r>
            <a:r>
              <a:rPr lang="en-US" sz="4400" i="1" dirty="0" err="1">
                <a:latin typeface="Bookman Old Style" panose="02050604050505020204" pitchFamily="18" charset="0"/>
              </a:rPr>
              <a:t>perle</a:t>
            </a:r>
            <a:r>
              <a:rPr lang="en-US" sz="4400" i="1" dirty="0">
                <a:latin typeface="Bookman Old Style" panose="02050604050505020204" pitchFamily="18" charset="0"/>
              </a:rPr>
              <a:t> ale </a:t>
            </a:r>
            <a:r>
              <a:rPr lang="en-US" sz="4400" i="1" dirty="0" err="1">
                <a:latin typeface="Bookman Old Style" panose="02050604050505020204" pitchFamily="18" charset="0"/>
              </a:rPr>
              <a:t>civilizației</a:t>
            </a:r>
            <a:r>
              <a:rPr lang="en-US" sz="4400" i="1" dirty="0">
                <a:latin typeface="Bookman Old Style" panose="02050604050505020204" pitchFamily="18" charset="0"/>
              </a:rPr>
              <a:t> </a:t>
            </a:r>
            <a:r>
              <a:rPr lang="en-US" sz="4400" i="1" dirty="0" err="1">
                <a:latin typeface="Bookman Old Style" panose="02050604050505020204" pitchFamily="18" charset="0"/>
              </a:rPr>
              <a:t>europene</a:t>
            </a:r>
            <a:r>
              <a:rPr lang="en-US" sz="4400" i="1" dirty="0">
                <a:latin typeface="Bookman Old Style" panose="02050604050505020204" pitchFamily="18" charset="0"/>
              </a:rPr>
              <a:t>.</a:t>
            </a:r>
          </a:p>
          <a:p>
            <a:pPr>
              <a:buNone/>
            </a:pPr>
            <a:endParaRPr lang="en-US" sz="3500" i="1" dirty="0">
              <a:solidFill>
                <a:srgbClr val="3E3030"/>
              </a:solidFill>
              <a:latin typeface="Bookman Old Style" panose="02050604050505020204" pitchFamily="18" charset="0"/>
              <a:ea typeface="Bree Serif"/>
              <a:cs typeface="Bree Serif"/>
              <a:sym typeface="Bree Serif"/>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4858" y="-4816283"/>
            <a:ext cx="26868879" cy="17918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2"/>
            <a:stretch>
              <a:fillRect t="-33559" r="-33570" b="-10"/>
            </a:stretch>
          </a:blipFill>
        </p:spPr>
      </p:sp>
      <p:sp>
        <p:nvSpPr>
          <p:cNvPr id="3" name="Freeform 3"/>
          <p:cNvSpPr/>
          <p:nvPr/>
        </p:nvSpPr>
        <p:spPr>
          <a:xfrm>
            <a:off x="27038" y="-1943100"/>
            <a:ext cx="21308961" cy="122301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3843001" y="-3998004"/>
            <a:ext cx="7114866" cy="6925824"/>
          </a:xfrm>
          <a:custGeom>
            <a:avLst/>
            <a:gdLst/>
            <a:ahLst/>
            <a:cxnLst/>
            <a:rect l="l" t="t" r="r" b="b"/>
            <a:pathLst>
              <a:path w="7114866" h="6925824">
                <a:moveTo>
                  <a:pt x="0" y="0"/>
                </a:moveTo>
                <a:lnTo>
                  <a:pt x="7114867" y="0"/>
                </a:lnTo>
                <a:lnTo>
                  <a:pt x="7114867" y="6925824"/>
                </a:lnTo>
                <a:lnTo>
                  <a:pt x="0" y="6925824"/>
                </a:lnTo>
                <a:lnTo>
                  <a:pt x="0" y="0"/>
                </a:lnTo>
                <a:close/>
              </a:path>
            </a:pathLst>
          </a:custGeom>
          <a:blipFill>
            <a:blip r:embed="rId4"/>
            <a:stretch>
              <a:fillRect/>
            </a:stretch>
          </a:blipFill>
        </p:spPr>
      </p:sp>
      <p:sp>
        <p:nvSpPr>
          <p:cNvPr id="5" name="Freeform 5"/>
          <p:cNvSpPr/>
          <p:nvPr/>
        </p:nvSpPr>
        <p:spPr>
          <a:xfrm rot="-2161239">
            <a:off x="12580776" y="7478660"/>
            <a:ext cx="7679251" cy="7475213"/>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4"/>
            <a:stretch>
              <a:fillRect/>
            </a:stretch>
          </a:blipFill>
        </p:spPr>
      </p:sp>
      <p:sp>
        <p:nvSpPr>
          <p:cNvPr id="6" name="Freeform 6"/>
          <p:cNvSpPr/>
          <p:nvPr/>
        </p:nvSpPr>
        <p:spPr>
          <a:xfrm rot="4811952">
            <a:off x="-329658" y="-521943"/>
            <a:ext cx="3300830" cy="3389813"/>
          </a:xfrm>
          <a:custGeom>
            <a:avLst/>
            <a:gdLst/>
            <a:ahLst/>
            <a:cxnLst/>
            <a:rect l="l" t="t" r="r" b="b"/>
            <a:pathLst>
              <a:path w="3300830" h="3389813">
                <a:moveTo>
                  <a:pt x="0" y="0"/>
                </a:moveTo>
                <a:lnTo>
                  <a:pt x="3300830" y="0"/>
                </a:lnTo>
                <a:lnTo>
                  <a:pt x="3300830" y="3389813"/>
                </a:lnTo>
                <a:lnTo>
                  <a:pt x="0" y="3389813"/>
                </a:lnTo>
                <a:lnTo>
                  <a:pt x="0" y="0"/>
                </a:lnTo>
                <a:close/>
              </a:path>
            </a:pathLst>
          </a:custGeom>
          <a:blipFill>
            <a:blip r:embed="rId5"/>
            <a:stretch>
              <a:fillRect/>
            </a:stretch>
          </a:blipFill>
        </p:spPr>
      </p:sp>
      <p:sp>
        <p:nvSpPr>
          <p:cNvPr id="7" name="Freeform 7"/>
          <p:cNvSpPr/>
          <p:nvPr/>
        </p:nvSpPr>
        <p:spPr>
          <a:xfrm rot="-2809954">
            <a:off x="14582669" y="7380809"/>
            <a:ext cx="3675464" cy="3774546"/>
          </a:xfrm>
          <a:custGeom>
            <a:avLst/>
            <a:gdLst/>
            <a:ahLst/>
            <a:cxnLst/>
            <a:rect l="l" t="t" r="r" b="b"/>
            <a:pathLst>
              <a:path w="3675464" h="3774546">
                <a:moveTo>
                  <a:pt x="0" y="0"/>
                </a:moveTo>
                <a:lnTo>
                  <a:pt x="3675465" y="0"/>
                </a:lnTo>
                <a:lnTo>
                  <a:pt x="3675465" y="3774546"/>
                </a:lnTo>
                <a:lnTo>
                  <a:pt x="0" y="3774546"/>
                </a:lnTo>
                <a:lnTo>
                  <a:pt x="0" y="0"/>
                </a:lnTo>
                <a:close/>
              </a:path>
            </a:pathLst>
          </a:custGeom>
          <a:blipFill>
            <a:blip r:embed="rId5"/>
            <a:stretch>
              <a:fillRect/>
            </a:stretch>
          </a:blipFill>
        </p:spPr>
      </p:sp>
      <p:sp>
        <p:nvSpPr>
          <p:cNvPr id="8" name="Freeform 8"/>
          <p:cNvSpPr/>
          <p:nvPr/>
        </p:nvSpPr>
        <p:spPr>
          <a:xfrm>
            <a:off x="-1066801" y="-2578408"/>
            <a:ext cx="22402800" cy="15680308"/>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sp>
      <p:sp>
        <p:nvSpPr>
          <p:cNvPr id="9" name="TextBox 9"/>
          <p:cNvSpPr txBox="1"/>
          <p:nvPr/>
        </p:nvSpPr>
        <p:spPr>
          <a:xfrm>
            <a:off x="3048000" y="666520"/>
            <a:ext cx="12801600" cy="4079322"/>
          </a:xfrm>
          <a:prstGeom prst="rect">
            <a:avLst/>
          </a:prstGeom>
        </p:spPr>
        <p:txBody>
          <a:bodyPr wrap="square" lIns="0" tIns="0" rIns="0" bIns="0" rtlCol="0" anchor="t">
            <a:spAutoFit/>
          </a:bodyPr>
          <a:lstStyle/>
          <a:p>
            <a:pPr algn="ctr">
              <a:lnSpc>
                <a:spcPts val="7878"/>
              </a:lnSpc>
            </a:pPr>
            <a:r>
              <a:rPr lang="ro-RO" sz="8000" b="1" i="1" dirty="0">
                <a:latin typeface="Book Antiqua" panose="02040602050305030304" pitchFamily="18" charset="0"/>
              </a:rPr>
              <a:t>Italia – unde viața are gust de gelato și sună a Vespa pe străzi vechi</a:t>
            </a:r>
            <a:r>
              <a:rPr lang="ro-RO" sz="8000" dirty="0"/>
              <a:t>✨</a:t>
            </a:r>
            <a:br>
              <a:rPr lang="ro-RO" sz="8000" dirty="0"/>
            </a:br>
            <a:endParaRPr lang="en-US" sz="7800" b="1" i="1" spc="31" dirty="0">
              <a:solidFill>
                <a:srgbClr val="3E3030"/>
              </a:solidFill>
              <a:latin typeface="Book Antiqua" panose="02040602050305030304" pitchFamily="18" charset="0"/>
              <a:ea typeface="Smooch"/>
              <a:cs typeface="Smooch"/>
              <a:sym typeface="Smooch"/>
            </a:endParaRPr>
          </a:p>
        </p:txBody>
      </p:sp>
      <p:sp>
        <p:nvSpPr>
          <p:cNvPr id="10" name="TextBox 10"/>
          <p:cNvSpPr txBox="1"/>
          <p:nvPr/>
        </p:nvSpPr>
        <p:spPr>
          <a:xfrm>
            <a:off x="1219200" y="3484586"/>
            <a:ext cx="16764000" cy="5655394"/>
          </a:xfrm>
          <a:prstGeom prst="rect">
            <a:avLst/>
          </a:prstGeom>
        </p:spPr>
        <p:txBody>
          <a:bodyPr wrap="square" lIns="0" tIns="0" rIns="0" bIns="0" rtlCol="0" anchor="t">
            <a:spAutoFit/>
          </a:bodyPr>
          <a:lstStyle/>
          <a:p>
            <a:pPr algn="ctr">
              <a:lnSpc>
                <a:spcPts val="4900"/>
              </a:lnSpc>
              <a:spcBef>
                <a:spcPct val="0"/>
              </a:spcBef>
            </a:pPr>
            <a:r>
              <a:rPr lang="ro-RO" sz="4400" dirty="0"/>
              <a:t>Italia nu e doar o țară – e un </a:t>
            </a:r>
            <a:r>
              <a:rPr lang="en-US" sz="4400" dirty="0"/>
              <a:t>sentiment</a:t>
            </a:r>
            <a:r>
              <a:rPr lang="ro-RO" sz="4400" dirty="0"/>
              <a:t>. De la orașe pline de artă și istorie, la sate unde timpul pare că stă în loc, fiecare colț îți spune „rămâi puțin”.</a:t>
            </a:r>
            <a:br>
              <a:rPr lang="ro-RO" sz="4400" dirty="0"/>
            </a:br>
            <a:r>
              <a:rPr lang="ro-RO" sz="4400" dirty="0"/>
              <a:t>Aici găsești pizza exact cum trebuie, oameni care vorbesc cu mâinile și un stil de viață unde „dolce far </a:t>
            </a:r>
            <a:r>
              <a:rPr lang="ro-RO" sz="4400" dirty="0" err="1"/>
              <a:t>niente</a:t>
            </a:r>
            <a:r>
              <a:rPr lang="ro-RO" sz="4400" dirty="0"/>
              <a:t>” nu e lene, e artă.</a:t>
            </a:r>
            <a:br>
              <a:rPr lang="ro-RO" sz="4400" dirty="0"/>
            </a:br>
            <a:r>
              <a:rPr lang="ro-RO" sz="4400" dirty="0"/>
              <a:t>Fie că ești la Roma, Milano sau un sat mic cu zece pisici pe acoperiș, simți ceva special: un mix perfect între trecut și prezent, cu soare, modă și multă pasiune. 🇮🇹☀️🛵</a:t>
            </a:r>
            <a:endParaRPr lang="en-US" sz="4400" i="1" dirty="0">
              <a:solidFill>
                <a:srgbClr val="3E3030"/>
              </a:solidFill>
              <a:latin typeface="Bookman Old Style" panose="02050604050505020204" pitchFamily="18" charset="0"/>
              <a:ea typeface="Bree Serif"/>
              <a:cs typeface="Bree Serif"/>
              <a:sym typeface="Bree Serif"/>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4961" y="-3311512"/>
            <a:ext cx="26868879" cy="17918183"/>
          </a:xfrm>
          <a:custGeom>
            <a:avLst/>
            <a:gdLst/>
            <a:ahLst/>
            <a:cxnLst/>
            <a:rect l="l" t="t" r="r" b="b"/>
            <a:pathLst>
              <a:path w="26868879" h="17918183">
                <a:moveTo>
                  <a:pt x="0" y="0"/>
                </a:moveTo>
                <a:lnTo>
                  <a:pt x="26868878" y="0"/>
                </a:lnTo>
                <a:lnTo>
                  <a:pt x="26868878" y="17918183"/>
                </a:lnTo>
                <a:lnTo>
                  <a:pt x="0" y="17918183"/>
                </a:lnTo>
                <a:lnTo>
                  <a:pt x="0" y="0"/>
                </a:lnTo>
                <a:close/>
              </a:path>
            </a:pathLst>
          </a:custGeom>
          <a:blipFill>
            <a:blip r:embed="rId2"/>
            <a:stretch>
              <a:fillRect/>
            </a:stretch>
          </a:blipFill>
        </p:spPr>
      </p:sp>
      <p:sp>
        <p:nvSpPr>
          <p:cNvPr id="3" name="Freeform 3"/>
          <p:cNvSpPr/>
          <p:nvPr/>
        </p:nvSpPr>
        <p:spPr>
          <a:xfrm>
            <a:off x="253856" y="-3287267"/>
            <a:ext cx="26276989" cy="16695096"/>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2728207" y="7556626"/>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4"/>
            <a:stretch>
              <a:fillRect/>
            </a:stretch>
          </a:blipFill>
        </p:spPr>
      </p:sp>
      <p:sp>
        <p:nvSpPr>
          <p:cNvPr id="5" name="Freeform 5"/>
          <p:cNvSpPr/>
          <p:nvPr/>
        </p:nvSpPr>
        <p:spPr>
          <a:xfrm rot="8991992">
            <a:off x="12461837" y="-4372914"/>
            <a:ext cx="7679251" cy="7475213"/>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4"/>
            <a:stretch>
              <a:fillRect/>
            </a:stretch>
          </a:blipFill>
        </p:spPr>
      </p:sp>
      <p:sp>
        <p:nvSpPr>
          <p:cNvPr id="6" name="Freeform 6"/>
          <p:cNvSpPr/>
          <p:nvPr/>
        </p:nvSpPr>
        <p:spPr>
          <a:xfrm rot="-1517383">
            <a:off x="319885" y="7266971"/>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5"/>
            <a:stretch>
              <a:fillRect/>
            </a:stretch>
          </a:blipFill>
        </p:spPr>
      </p:sp>
      <p:sp>
        <p:nvSpPr>
          <p:cNvPr id="7" name="Freeform 7"/>
          <p:cNvSpPr/>
          <p:nvPr/>
        </p:nvSpPr>
        <p:spPr>
          <a:xfrm rot="-9585586">
            <a:off x="17604852" y="-2447674"/>
            <a:ext cx="4032838" cy="4358676"/>
          </a:xfrm>
          <a:custGeom>
            <a:avLst/>
            <a:gdLst/>
            <a:ahLst/>
            <a:cxnLst/>
            <a:rect l="l" t="t" r="r" b="b"/>
            <a:pathLst>
              <a:path w="4032838" h="4141554">
                <a:moveTo>
                  <a:pt x="0" y="0"/>
                </a:moveTo>
                <a:lnTo>
                  <a:pt x="4032839" y="0"/>
                </a:lnTo>
                <a:lnTo>
                  <a:pt x="4032839" y="4141554"/>
                </a:lnTo>
                <a:lnTo>
                  <a:pt x="0" y="4141554"/>
                </a:lnTo>
                <a:lnTo>
                  <a:pt x="0" y="0"/>
                </a:lnTo>
                <a:close/>
              </a:path>
            </a:pathLst>
          </a:custGeom>
          <a:blipFill>
            <a:blip r:embed="rId5"/>
            <a:stretch>
              <a:fillRect/>
            </a:stretch>
          </a:blipFill>
        </p:spPr>
      </p:sp>
      <p:sp>
        <p:nvSpPr>
          <p:cNvPr id="8" name="Freeform 8"/>
          <p:cNvSpPr/>
          <p:nvPr/>
        </p:nvSpPr>
        <p:spPr>
          <a:xfrm>
            <a:off x="-1143000" y="-1570168"/>
            <a:ext cx="21437294" cy="14177342"/>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txBody>
          <a:bodyPr/>
          <a:lstStyle/>
          <a:p>
            <a:endParaRPr lang="ro-RO" dirty="0"/>
          </a:p>
        </p:txBody>
      </p:sp>
      <p:sp>
        <p:nvSpPr>
          <p:cNvPr id="9" name="TextBox 9"/>
          <p:cNvSpPr txBox="1"/>
          <p:nvPr/>
        </p:nvSpPr>
        <p:spPr>
          <a:xfrm>
            <a:off x="3212626" y="1544217"/>
            <a:ext cx="12462728" cy="2041328"/>
          </a:xfrm>
          <a:prstGeom prst="rect">
            <a:avLst/>
          </a:prstGeom>
        </p:spPr>
        <p:txBody>
          <a:bodyPr wrap="square" lIns="0" tIns="0" rIns="0" bIns="0" rtlCol="0" anchor="t">
            <a:spAutoFit/>
          </a:bodyPr>
          <a:lstStyle/>
          <a:p>
            <a:pPr algn="ctr">
              <a:lnSpc>
                <a:spcPts val="7878"/>
              </a:lnSpc>
            </a:pPr>
            <a:r>
              <a:rPr lang="it-IT" sz="7800" spc="31" dirty="0">
                <a:solidFill>
                  <a:srgbClr val="3E3030"/>
                </a:solidFill>
                <a:latin typeface="Smooch"/>
                <a:ea typeface="Smooch"/>
                <a:cs typeface="Smooch"/>
                <a:sym typeface="Smooch"/>
              </a:rPr>
              <a:t>🏛️ </a:t>
            </a:r>
            <a:r>
              <a:rPr lang="it-IT" sz="7800" b="1" i="1" spc="31" dirty="0">
                <a:solidFill>
                  <a:srgbClr val="3E3030"/>
                </a:solidFill>
                <a:latin typeface="Book Antiqua" panose="02040602050305030304" pitchFamily="18" charset="0"/>
                <a:ea typeface="Smooch"/>
                <a:cs typeface="Smooch"/>
                <a:sym typeface="Smooch"/>
              </a:rPr>
              <a:t>Scurtă istorie – De la romani la renascentiști</a:t>
            </a:r>
            <a:endParaRPr lang="en-US" sz="7800" b="1" i="1" spc="31" dirty="0">
              <a:solidFill>
                <a:srgbClr val="3E3030"/>
              </a:solidFill>
              <a:latin typeface="Book Antiqua" panose="02040602050305030304" pitchFamily="18" charset="0"/>
              <a:ea typeface="Smooch"/>
              <a:cs typeface="Smooch"/>
              <a:sym typeface="Smooch"/>
            </a:endParaRPr>
          </a:p>
        </p:txBody>
      </p:sp>
      <p:sp>
        <p:nvSpPr>
          <p:cNvPr id="10" name="TextBox 10"/>
          <p:cNvSpPr txBox="1"/>
          <p:nvPr/>
        </p:nvSpPr>
        <p:spPr>
          <a:xfrm>
            <a:off x="685800" y="3401186"/>
            <a:ext cx="17602200" cy="5034327"/>
          </a:xfrm>
          <a:prstGeom prst="rect">
            <a:avLst/>
          </a:prstGeom>
        </p:spPr>
        <p:txBody>
          <a:bodyPr wrap="square" lIns="0" tIns="0" rIns="0" bIns="0" rtlCol="0" anchor="t">
            <a:spAutoFit/>
          </a:bodyPr>
          <a:lstStyle/>
          <a:p>
            <a:pPr algn="ctr">
              <a:lnSpc>
                <a:spcPts val="4900"/>
              </a:lnSpc>
              <a:spcBef>
                <a:spcPct val="0"/>
              </a:spcBef>
            </a:pPr>
            <a:r>
              <a:rPr lang="en-US" sz="5200" dirty="0">
                <a:solidFill>
                  <a:srgbClr val="3E3030"/>
                </a:solidFill>
                <a:latin typeface="Bree Serif"/>
                <a:ea typeface="Bree Serif"/>
                <a:cs typeface="Bree Serif"/>
                <a:sym typeface="Bree Serif"/>
              </a:rPr>
              <a:t> </a:t>
            </a:r>
            <a:r>
              <a:rPr lang="en-US" sz="5200" i="1" dirty="0">
                <a:solidFill>
                  <a:srgbClr val="3E3030"/>
                </a:solidFill>
                <a:latin typeface="Bookman Old Style" panose="02050604050505020204" pitchFamily="18" charset="0"/>
                <a:ea typeface="Bree Serif"/>
                <a:cs typeface="Bree Serif"/>
                <a:sym typeface="Bree Serif"/>
              </a:rPr>
              <a:t>Giulianova are </a:t>
            </a:r>
            <a:r>
              <a:rPr lang="en-US" sz="5200" i="1" dirty="0" err="1">
                <a:solidFill>
                  <a:srgbClr val="3E3030"/>
                </a:solidFill>
                <a:latin typeface="Bookman Old Style" panose="02050604050505020204" pitchFamily="18" charset="0"/>
                <a:ea typeface="Bree Serif"/>
                <a:cs typeface="Bree Serif"/>
                <a:sym typeface="Bree Serif"/>
              </a:rPr>
              <a:t>rădăcini</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romane</a:t>
            </a:r>
            <a:r>
              <a:rPr lang="en-US" sz="5200" i="1" dirty="0">
                <a:solidFill>
                  <a:srgbClr val="3E3030"/>
                </a:solidFill>
                <a:latin typeface="Bookman Old Style" panose="02050604050505020204" pitchFamily="18" charset="0"/>
                <a:ea typeface="Bree Serif"/>
                <a:cs typeface="Bree Serif"/>
                <a:sym typeface="Bree Serif"/>
              </a:rPr>
              <a:t>..</a:t>
            </a:r>
            <a:r>
              <a:rPr lang="en-US" sz="5200" i="1" dirty="0" err="1">
                <a:solidFill>
                  <a:srgbClr val="3E3030"/>
                </a:solidFill>
                <a:latin typeface="Bookman Old Style" panose="02050604050505020204" pitchFamily="18" charset="0"/>
                <a:ea typeface="Bree Serif"/>
                <a:cs typeface="Bree Serif"/>
                <a:sym typeface="Bree Serif"/>
              </a:rPr>
              <a:t>După</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ce</a:t>
            </a:r>
            <a:r>
              <a:rPr lang="en-US" sz="5200" i="1" dirty="0">
                <a:solidFill>
                  <a:srgbClr val="3E3030"/>
                </a:solidFill>
                <a:latin typeface="Bookman Old Style" panose="02050604050505020204" pitchFamily="18" charset="0"/>
                <a:ea typeface="Bree Serif"/>
                <a:cs typeface="Bree Serif"/>
                <a:sym typeface="Bree Serif"/>
              </a:rPr>
              <a:t> a </a:t>
            </a:r>
            <a:r>
              <a:rPr lang="en-US" sz="5200" i="1" dirty="0" err="1">
                <a:solidFill>
                  <a:srgbClr val="3E3030"/>
                </a:solidFill>
                <a:latin typeface="Bookman Old Style" panose="02050604050505020204" pitchFamily="18" charset="0"/>
                <a:ea typeface="Bree Serif"/>
                <a:cs typeface="Bree Serif"/>
                <a:sym typeface="Bree Serif"/>
              </a:rPr>
              <a:t>fost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distrus</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în</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secolul</a:t>
            </a:r>
            <a:r>
              <a:rPr lang="en-US" sz="5200" i="1" dirty="0">
                <a:solidFill>
                  <a:srgbClr val="3E3030"/>
                </a:solidFill>
                <a:latin typeface="Bookman Old Style" panose="02050604050505020204" pitchFamily="18" charset="0"/>
                <a:ea typeface="Bree Serif"/>
                <a:cs typeface="Bree Serif"/>
                <a:sym typeface="Bree Serif"/>
              </a:rPr>
              <a:t> XV, a </a:t>
            </a:r>
            <a:r>
              <a:rPr lang="en-US" sz="5200" i="1" dirty="0" err="1">
                <a:solidFill>
                  <a:srgbClr val="3E3030"/>
                </a:solidFill>
                <a:latin typeface="Bookman Old Style" panose="02050604050505020204" pitchFamily="18" charset="0"/>
                <a:ea typeface="Bree Serif"/>
                <a:cs typeface="Bree Serif"/>
                <a:sym typeface="Bree Serif"/>
              </a:rPr>
              <a:t>fost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reconstruit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mai</a:t>
            </a:r>
            <a:r>
              <a:rPr lang="en-US" sz="5200" i="1" dirty="0">
                <a:solidFill>
                  <a:srgbClr val="3E3030"/>
                </a:solidFill>
                <a:latin typeface="Bookman Old Style" panose="02050604050505020204" pitchFamily="18" charset="0"/>
                <a:ea typeface="Bree Serif"/>
                <a:cs typeface="Bree Serif"/>
                <a:sym typeface="Bree Serif"/>
              </a:rPr>
              <a:t> sus, pe </a:t>
            </a:r>
            <a:r>
              <a:rPr lang="en-US" sz="5200" i="1" dirty="0" err="1">
                <a:solidFill>
                  <a:srgbClr val="3E3030"/>
                </a:solidFill>
                <a:latin typeface="Bookman Old Style" panose="02050604050505020204" pitchFamily="18" charset="0"/>
                <a:ea typeface="Bree Serif"/>
                <a:cs typeface="Bree Serif"/>
                <a:sym typeface="Bree Serif"/>
              </a:rPr>
              <a:t>colină</a:t>
            </a:r>
            <a:r>
              <a:rPr lang="en-US" sz="5200" i="1" dirty="0">
                <a:solidFill>
                  <a:srgbClr val="3E3030"/>
                </a:solidFill>
                <a:latin typeface="Bookman Old Style" panose="02050604050505020204" pitchFamily="18" charset="0"/>
                <a:ea typeface="Bree Serif"/>
                <a:cs typeface="Bree Serif"/>
                <a:sym typeface="Bree Serif"/>
              </a:rPr>
              <a:t>, de </a:t>
            </a:r>
            <a:r>
              <a:rPr lang="en-US" sz="5200" i="1" dirty="0" err="1">
                <a:solidFill>
                  <a:srgbClr val="3E3030"/>
                </a:solidFill>
                <a:latin typeface="Bookman Old Style" panose="02050604050505020204" pitchFamily="18" charset="0"/>
                <a:ea typeface="Bree Serif"/>
                <a:cs typeface="Bree Serif"/>
                <a:sym typeface="Bree Serif"/>
              </a:rPr>
              <a:t>către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Giuliantonio</a:t>
            </a:r>
            <a:r>
              <a:rPr lang="en-US" sz="5200" i="1" dirty="0">
                <a:solidFill>
                  <a:srgbClr val="3E3030"/>
                </a:solidFill>
                <a:latin typeface="Bookman Old Style" panose="02050604050505020204" pitchFamily="18" charset="0"/>
                <a:ea typeface="Bree Serif"/>
                <a:cs typeface="Bree Serif"/>
                <a:sym typeface="Bree Serif"/>
              </a:rPr>
              <a:t> Acquaviva, de </a:t>
            </a:r>
            <a:r>
              <a:rPr lang="en-US" sz="5200" i="1" dirty="0" err="1">
                <a:solidFill>
                  <a:srgbClr val="3E3030"/>
                </a:solidFill>
                <a:latin typeface="Bookman Old Style" panose="02050604050505020204" pitchFamily="18" charset="0"/>
                <a:ea typeface="Bree Serif"/>
                <a:cs typeface="Bree Serif"/>
                <a:sym typeface="Bree Serif"/>
              </a:rPr>
              <a:t>unde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și</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numele</a:t>
            </a:r>
            <a:r>
              <a:rPr lang="en-US" sz="5200" i="1" dirty="0">
                <a:solidFill>
                  <a:srgbClr val="3E3030"/>
                </a:solidFill>
                <a:latin typeface="Bookman Old Style" panose="02050604050505020204" pitchFamily="18" charset="0"/>
                <a:ea typeface="Bree Serif"/>
                <a:cs typeface="Bree Serif"/>
                <a:sym typeface="Bree Serif"/>
              </a:rPr>
              <a:t> „Giulianova”.Noul </a:t>
            </a:r>
            <a:r>
              <a:rPr lang="en-US" sz="5200" i="1" dirty="0" err="1">
                <a:solidFill>
                  <a:srgbClr val="3E3030"/>
                </a:solidFill>
                <a:latin typeface="Bookman Old Style" panose="02050604050505020204" pitchFamily="18" charset="0"/>
                <a:ea typeface="Bree Serif"/>
                <a:cs typeface="Bree Serif"/>
                <a:sym typeface="Bree Serif"/>
              </a:rPr>
              <a:t>oraș</a:t>
            </a:r>
            <a:r>
              <a:rPr lang="en-US" sz="5200" i="1" dirty="0">
                <a:solidFill>
                  <a:srgbClr val="3E3030"/>
                </a:solidFill>
                <a:latin typeface="Bookman Old Style" panose="02050604050505020204" pitchFamily="18" charset="0"/>
                <a:ea typeface="Bree Serif"/>
                <a:cs typeface="Bree Serif"/>
                <a:sym typeface="Bree Serif"/>
              </a:rPr>
              <a:t> a </a:t>
            </a:r>
            <a:r>
              <a:rPr lang="en-US" sz="5200" i="1" dirty="0" err="1">
                <a:solidFill>
                  <a:srgbClr val="3E3030"/>
                </a:solidFill>
                <a:latin typeface="Bookman Old Style" panose="02050604050505020204" pitchFamily="18" charset="0"/>
                <a:ea typeface="Bree Serif"/>
                <a:cs typeface="Bree Serif"/>
                <a:sym typeface="Bree Serif"/>
              </a:rPr>
              <a:t>fost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gândit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după</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ideile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Renașterii</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străzi</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ordonate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piețe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deschise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spații</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publice.De</a:t>
            </a:r>
            <a:r>
              <a:rPr lang="en-US" sz="5200" i="1" dirty="0">
                <a:solidFill>
                  <a:srgbClr val="3E3030"/>
                </a:solidFill>
                <a:latin typeface="Bookman Old Style" panose="02050604050505020204" pitchFamily="18" charset="0"/>
                <a:ea typeface="Bree Serif"/>
                <a:cs typeface="Bree Serif"/>
                <a:sym typeface="Bree Serif"/>
              </a:rPr>
              <a:t>-a </a:t>
            </a:r>
            <a:r>
              <a:rPr lang="en-US" sz="5200" i="1" dirty="0" err="1">
                <a:solidFill>
                  <a:srgbClr val="3E3030"/>
                </a:solidFill>
                <a:latin typeface="Bookman Old Style" panose="02050604050505020204" pitchFamily="18" charset="0"/>
                <a:ea typeface="Bree Serif"/>
                <a:cs typeface="Bree Serif"/>
                <a:sym typeface="Bree Serif"/>
              </a:rPr>
              <a:t>lungul</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secolelor</a:t>
            </a:r>
            <a:r>
              <a:rPr lang="en-US" sz="5200" i="1" dirty="0">
                <a:solidFill>
                  <a:srgbClr val="3E3030"/>
                </a:solidFill>
                <a:latin typeface="Bookman Old Style" panose="02050604050505020204" pitchFamily="18" charset="0"/>
                <a:ea typeface="Bree Serif"/>
                <a:cs typeface="Bree Serif"/>
                <a:sym typeface="Bree Serif"/>
              </a:rPr>
              <a:t>, a </a:t>
            </a:r>
            <a:r>
              <a:rPr lang="en-US" sz="5200" i="1" dirty="0" err="1">
                <a:solidFill>
                  <a:srgbClr val="3E3030"/>
                </a:solidFill>
                <a:latin typeface="Bookman Old Style" panose="02050604050505020204" pitchFamily="18" charset="0"/>
                <a:ea typeface="Bree Serif"/>
                <a:cs typeface="Bree Serif"/>
                <a:sym typeface="Bree Serif"/>
              </a:rPr>
              <a:t>păstrat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stilul</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său</a:t>
            </a:r>
            <a:r>
              <a:rPr lang="en-US" sz="5200" i="1" dirty="0">
                <a:solidFill>
                  <a:srgbClr val="3E3030"/>
                </a:solidFill>
                <a:latin typeface="Bookman Old Style" panose="02050604050505020204" pitchFamily="18" charset="0"/>
                <a:ea typeface="Bree Serif"/>
                <a:cs typeface="Bree Serif"/>
                <a:sym typeface="Bree Serif"/>
              </a:rPr>
              <a:t> calm, . </a:t>
            </a:r>
            <a:r>
              <a:rPr lang="en-US" sz="5200" i="1" dirty="0" err="1">
                <a:solidFill>
                  <a:srgbClr val="3E3030"/>
                </a:solidFill>
                <a:latin typeface="Bookman Old Style" panose="02050604050505020204" pitchFamily="18" charset="0"/>
                <a:ea typeface="Bree Serif"/>
                <a:cs typeface="Bree Serif"/>
                <a:sym typeface="Bree Serif"/>
              </a:rPr>
              <a:t>Astăzi</a:t>
            </a:r>
            <a:r>
              <a:rPr lang="en-US" sz="5200" i="1" dirty="0">
                <a:solidFill>
                  <a:srgbClr val="3E3030"/>
                </a:solidFill>
                <a:latin typeface="Bookman Old Style" panose="02050604050505020204" pitchFamily="18" charset="0"/>
                <a:ea typeface="Bree Serif"/>
                <a:cs typeface="Bree Serif"/>
                <a:sym typeface="Bree Serif"/>
              </a:rPr>
              <a:t> e o </a:t>
            </a:r>
            <a:r>
              <a:rPr lang="en-US" sz="5200" i="1" dirty="0" err="1">
                <a:solidFill>
                  <a:srgbClr val="3E3030"/>
                </a:solidFill>
                <a:latin typeface="Bookman Old Style" panose="02050604050505020204" pitchFamily="18" charset="0"/>
                <a:ea typeface="Bree Serif"/>
                <a:cs typeface="Bree Serif"/>
                <a:sym typeface="Bree Serif"/>
              </a:rPr>
              <a:t>stațiune</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liniștită</a:t>
            </a:r>
            <a:r>
              <a:rPr lang="en-US" sz="5200" i="1" dirty="0">
                <a:solidFill>
                  <a:srgbClr val="3E3030"/>
                </a:solidFill>
                <a:latin typeface="Bookman Old Style" panose="02050604050505020204" pitchFamily="18" charset="0"/>
                <a:ea typeface="Bree Serif"/>
                <a:cs typeface="Bree Serif"/>
                <a:sym typeface="Bree Serif"/>
              </a:rPr>
              <a:t>, cu un </a:t>
            </a:r>
            <a:r>
              <a:rPr lang="en-US" sz="5200" i="1" dirty="0" err="1">
                <a:solidFill>
                  <a:srgbClr val="3E3030"/>
                </a:solidFill>
                <a:latin typeface="Bookman Old Style" panose="02050604050505020204" pitchFamily="18" charset="0"/>
                <a:ea typeface="Bree Serif"/>
                <a:cs typeface="Bree Serif"/>
                <a:sym typeface="Bree Serif"/>
              </a:rPr>
              <a:t>aer</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relaxat</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și</a:t>
            </a:r>
            <a:r>
              <a:rPr lang="en-US" sz="5200" i="1" dirty="0">
                <a:solidFill>
                  <a:srgbClr val="3E3030"/>
                </a:solidFill>
                <a:latin typeface="Bookman Old Style" panose="02050604050505020204" pitchFamily="18" charset="0"/>
                <a:ea typeface="Bree Serif"/>
                <a:cs typeface="Bree Serif"/>
                <a:sym typeface="Bree Serif"/>
              </a:rPr>
              <a:t> un vibe de „</a:t>
            </a:r>
            <a:r>
              <a:rPr lang="en-US" sz="5200" i="1" dirty="0" err="1">
                <a:solidFill>
                  <a:srgbClr val="3E3030"/>
                </a:solidFill>
                <a:latin typeface="Bookman Old Style" panose="02050604050505020204" pitchFamily="18" charset="0"/>
                <a:ea typeface="Bree Serif"/>
                <a:cs typeface="Bree Serif"/>
                <a:sym typeface="Bree Serif"/>
              </a:rPr>
              <a:t>vacanță</a:t>
            </a:r>
            <a:r>
              <a:rPr lang="en-US" sz="5200" i="1" dirty="0">
                <a:solidFill>
                  <a:srgbClr val="3E3030"/>
                </a:solidFill>
                <a:latin typeface="Bookman Old Style" panose="02050604050505020204" pitchFamily="18" charset="0"/>
                <a:ea typeface="Bree Serif"/>
                <a:cs typeface="Bree Serif"/>
                <a:sym typeface="Bree Serif"/>
              </a:rPr>
              <a:t> </a:t>
            </a:r>
            <a:r>
              <a:rPr lang="en-US" sz="5200" i="1" dirty="0" err="1">
                <a:solidFill>
                  <a:srgbClr val="3E3030"/>
                </a:solidFill>
                <a:latin typeface="Bookman Old Style" panose="02050604050505020204" pitchFamily="18" charset="0"/>
                <a:ea typeface="Bree Serif"/>
                <a:cs typeface="Bree Serif"/>
                <a:sym typeface="Bree Serif"/>
              </a:rPr>
              <a:t>discretă</a:t>
            </a:r>
            <a:r>
              <a:rPr lang="en-US" sz="5200" i="1" dirty="0">
                <a:solidFill>
                  <a:srgbClr val="3E3030"/>
                </a:solidFill>
                <a:latin typeface="Bookman Old Style" panose="02050604050505020204" pitchFamily="18" charset="0"/>
                <a:ea typeface="Bree Serif"/>
                <a:cs typeface="Bree Serif"/>
                <a:sym typeface="Bree Serif"/>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4858" y="-4816283"/>
            <a:ext cx="26868879" cy="17918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2"/>
            <a:stretch>
              <a:fillRect l="-7352" t="-7352"/>
            </a:stretch>
          </a:blipFill>
        </p:spPr>
      </p:sp>
      <p:sp>
        <p:nvSpPr>
          <p:cNvPr id="3" name="Freeform 3"/>
          <p:cNvSpPr/>
          <p:nvPr/>
        </p:nvSpPr>
        <p:spPr>
          <a:xfrm>
            <a:off x="-1" y="-4457700"/>
            <a:ext cx="26304021" cy="147447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2728207" y="7556626"/>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4"/>
            <a:stretch>
              <a:fillRect/>
            </a:stretch>
          </a:blipFill>
        </p:spPr>
      </p:sp>
      <p:sp>
        <p:nvSpPr>
          <p:cNvPr id="5" name="Freeform 5"/>
          <p:cNvSpPr/>
          <p:nvPr/>
        </p:nvSpPr>
        <p:spPr>
          <a:xfrm rot="9313892">
            <a:off x="12517056" y="-4831106"/>
            <a:ext cx="7679251" cy="7475213"/>
          </a:xfrm>
          <a:custGeom>
            <a:avLst/>
            <a:gdLst/>
            <a:ahLst/>
            <a:cxnLst/>
            <a:rect l="l" t="t" r="r" b="b"/>
            <a:pathLst>
              <a:path w="7679251" h="7475213">
                <a:moveTo>
                  <a:pt x="0" y="0"/>
                </a:moveTo>
                <a:lnTo>
                  <a:pt x="7679250" y="0"/>
                </a:lnTo>
                <a:lnTo>
                  <a:pt x="7679250" y="7475213"/>
                </a:lnTo>
                <a:lnTo>
                  <a:pt x="0" y="7475213"/>
                </a:lnTo>
                <a:lnTo>
                  <a:pt x="0" y="0"/>
                </a:lnTo>
                <a:close/>
              </a:path>
            </a:pathLst>
          </a:custGeom>
          <a:blipFill>
            <a:blip r:embed="rId4"/>
            <a:stretch>
              <a:fillRect/>
            </a:stretch>
          </a:blipFill>
        </p:spPr>
      </p:sp>
      <p:sp>
        <p:nvSpPr>
          <p:cNvPr id="6" name="Freeform 6"/>
          <p:cNvSpPr/>
          <p:nvPr/>
        </p:nvSpPr>
        <p:spPr>
          <a:xfrm rot="615300">
            <a:off x="-1020884" y="6630441"/>
            <a:ext cx="3300830" cy="3389813"/>
          </a:xfrm>
          <a:custGeom>
            <a:avLst/>
            <a:gdLst/>
            <a:ahLst/>
            <a:cxnLst/>
            <a:rect l="l" t="t" r="r" b="b"/>
            <a:pathLst>
              <a:path w="3300830" h="3389813">
                <a:moveTo>
                  <a:pt x="0" y="0"/>
                </a:moveTo>
                <a:lnTo>
                  <a:pt x="3300830" y="0"/>
                </a:lnTo>
                <a:lnTo>
                  <a:pt x="3300830" y="3389812"/>
                </a:lnTo>
                <a:lnTo>
                  <a:pt x="0" y="3389812"/>
                </a:lnTo>
                <a:lnTo>
                  <a:pt x="0" y="0"/>
                </a:lnTo>
                <a:close/>
              </a:path>
            </a:pathLst>
          </a:custGeom>
          <a:blipFill>
            <a:blip r:embed="rId5"/>
            <a:stretch>
              <a:fillRect/>
            </a:stretch>
          </a:blipFill>
        </p:spPr>
      </p:sp>
      <p:sp>
        <p:nvSpPr>
          <p:cNvPr id="7" name="Freeform 7"/>
          <p:cNvSpPr/>
          <p:nvPr/>
        </p:nvSpPr>
        <p:spPr>
          <a:xfrm rot="-2809954">
            <a:off x="15471315" y="61237"/>
            <a:ext cx="2945016" cy="3024407"/>
          </a:xfrm>
          <a:custGeom>
            <a:avLst/>
            <a:gdLst/>
            <a:ahLst/>
            <a:cxnLst/>
            <a:rect l="l" t="t" r="r" b="b"/>
            <a:pathLst>
              <a:path w="2945016" h="3024407">
                <a:moveTo>
                  <a:pt x="0" y="0"/>
                </a:moveTo>
                <a:lnTo>
                  <a:pt x="2945016" y="0"/>
                </a:lnTo>
                <a:lnTo>
                  <a:pt x="2945016" y="3024407"/>
                </a:lnTo>
                <a:lnTo>
                  <a:pt x="0" y="3024407"/>
                </a:lnTo>
                <a:lnTo>
                  <a:pt x="0" y="0"/>
                </a:lnTo>
                <a:close/>
              </a:path>
            </a:pathLst>
          </a:custGeom>
          <a:blipFill>
            <a:blip r:embed="rId5"/>
            <a:stretch>
              <a:fillRect/>
            </a:stretch>
          </a:blipFill>
        </p:spPr>
      </p:sp>
      <p:sp>
        <p:nvSpPr>
          <p:cNvPr id="8" name="Freeform 8"/>
          <p:cNvSpPr/>
          <p:nvPr/>
        </p:nvSpPr>
        <p:spPr>
          <a:xfrm>
            <a:off x="-875912" y="-3121676"/>
            <a:ext cx="22061106" cy="15468600"/>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sp>
      <p:sp>
        <p:nvSpPr>
          <p:cNvPr id="9" name="Freeform 9"/>
          <p:cNvSpPr/>
          <p:nvPr/>
        </p:nvSpPr>
        <p:spPr>
          <a:xfrm rot="-709769" flipH="1">
            <a:off x="-345830" y="4357927"/>
            <a:ext cx="1833619" cy="3820039"/>
          </a:xfrm>
          <a:custGeom>
            <a:avLst/>
            <a:gdLst/>
            <a:ahLst/>
            <a:cxnLst/>
            <a:rect l="l" t="t" r="r" b="b"/>
            <a:pathLst>
              <a:path w="1833619" h="3820039">
                <a:moveTo>
                  <a:pt x="1833619" y="0"/>
                </a:moveTo>
                <a:lnTo>
                  <a:pt x="0" y="0"/>
                </a:lnTo>
                <a:lnTo>
                  <a:pt x="0" y="3820039"/>
                </a:lnTo>
                <a:lnTo>
                  <a:pt x="1833619" y="3820039"/>
                </a:lnTo>
                <a:lnTo>
                  <a:pt x="1833619" y="0"/>
                </a:lnTo>
                <a:close/>
              </a:path>
            </a:pathLst>
          </a:custGeom>
          <a:blipFill>
            <a:blip r:embed="rId7"/>
            <a:stretch>
              <a:fillRect/>
            </a:stretch>
          </a:blipFill>
        </p:spPr>
      </p:sp>
      <p:sp>
        <p:nvSpPr>
          <p:cNvPr id="10" name="Freeform 10"/>
          <p:cNvSpPr/>
          <p:nvPr/>
        </p:nvSpPr>
        <p:spPr>
          <a:xfrm rot="238191">
            <a:off x="22396902" y="9222973"/>
            <a:ext cx="1833619" cy="3820039"/>
          </a:xfrm>
          <a:custGeom>
            <a:avLst/>
            <a:gdLst/>
            <a:ahLst/>
            <a:cxnLst/>
            <a:rect l="l" t="t" r="r" b="b"/>
            <a:pathLst>
              <a:path w="1833619" h="3820039">
                <a:moveTo>
                  <a:pt x="0" y="0"/>
                </a:moveTo>
                <a:lnTo>
                  <a:pt x="1833619" y="0"/>
                </a:lnTo>
                <a:lnTo>
                  <a:pt x="1833619" y="3820038"/>
                </a:lnTo>
                <a:lnTo>
                  <a:pt x="0" y="3820038"/>
                </a:lnTo>
                <a:lnTo>
                  <a:pt x="0" y="0"/>
                </a:lnTo>
                <a:close/>
              </a:path>
            </a:pathLst>
          </a:custGeom>
          <a:blipFill>
            <a:blip r:embed="rId7"/>
            <a:stretch>
              <a:fillRect/>
            </a:stretch>
          </a:blipFill>
        </p:spPr>
      </p:sp>
      <p:sp>
        <p:nvSpPr>
          <p:cNvPr id="11" name="TextBox 11"/>
          <p:cNvSpPr txBox="1"/>
          <p:nvPr/>
        </p:nvSpPr>
        <p:spPr>
          <a:xfrm>
            <a:off x="4300032" y="890077"/>
            <a:ext cx="10546427" cy="2045560"/>
          </a:xfrm>
          <a:prstGeom prst="rect">
            <a:avLst/>
          </a:prstGeom>
        </p:spPr>
        <p:txBody>
          <a:bodyPr wrap="square" lIns="0" tIns="0" rIns="0" bIns="0" rtlCol="0" anchor="t">
            <a:spAutoFit/>
          </a:bodyPr>
          <a:lstStyle/>
          <a:p>
            <a:pPr algn="ctr">
              <a:lnSpc>
                <a:spcPts val="7878"/>
              </a:lnSpc>
            </a:pPr>
            <a:r>
              <a:rPr lang="it-IT" sz="7800" spc="31" dirty="0">
                <a:solidFill>
                  <a:srgbClr val="3E3030"/>
                </a:solidFill>
                <a:latin typeface="Smooch"/>
                <a:ea typeface="Smooch"/>
                <a:cs typeface="Smooch"/>
                <a:sym typeface="Smooch"/>
              </a:rPr>
              <a:t>🌍 </a:t>
            </a:r>
            <a:r>
              <a:rPr lang="it-IT" sz="7800" b="1" i="1" spc="31" dirty="0">
                <a:solidFill>
                  <a:srgbClr val="3E3030"/>
                </a:solidFill>
                <a:latin typeface="Book Antiqua" panose="02040602050305030304" pitchFamily="18" charset="0"/>
                <a:ea typeface="Smooch"/>
                <a:cs typeface="Smooch"/>
                <a:sym typeface="Smooch"/>
              </a:rPr>
              <a:t>Giulianova – Geografie cu atitudine</a:t>
            </a:r>
            <a:endParaRPr lang="en-US" sz="7800" b="1" i="1" spc="31" dirty="0">
              <a:solidFill>
                <a:srgbClr val="3E3030"/>
              </a:solidFill>
              <a:latin typeface="Book Antiqua" panose="02040602050305030304" pitchFamily="18" charset="0"/>
              <a:ea typeface="Smooch"/>
              <a:cs typeface="Smooch"/>
              <a:sym typeface="Smooch"/>
            </a:endParaRPr>
          </a:p>
        </p:txBody>
      </p:sp>
      <p:sp>
        <p:nvSpPr>
          <p:cNvPr id="12" name="TextBox 12"/>
          <p:cNvSpPr txBox="1"/>
          <p:nvPr/>
        </p:nvSpPr>
        <p:spPr>
          <a:xfrm>
            <a:off x="2083650" y="3539404"/>
            <a:ext cx="16152980" cy="3141886"/>
          </a:xfrm>
          <a:prstGeom prst="rect">
            <a:avLst/>
          </a:prstGeom>
        </p:spPr>
        <p:txBody>
          <a:bodyPr wrap="square" lIns="0" tIns="0" rIns="0" bIns="0" rtlCol="0" anchor="t">
            <a:spAutoFit/>
          </a:bodyPr>
          <a:lstStyle/>
          <a:p>
            <a:pPr algn="ctr">
              <a:lnSpc>
                <a:spcPts val="4900"/>
              </a:lnSpc>
              <a:spcBef>
                <a:spcPct val="0"/>
              </a:spcBef>
            </a:pPr>
            <a:r>
              <a:rPr lang="en-US" sz="4400" i="1" dirty="0">
                <a:solidFill>
                  <a:srgbClr val="3E3030"/>
                </a:solidFill>
                <a:latin typeface="Bookman Old Style" panose="02050604050505020204" pitchFamily="18" charset="0"/>
                <a:ea typeface="Bree Serif"/>
                <a:cs typeface="Bree Serif"/>
                <a:sym typeface="Bree Serif"/>
              </a:rPr>
              <a:t>Giulianova e un </a:t>
            </a:r>
            <a:r>
              <a:rPr lang="en-US" sz="4400" i="1" dirty="0" err="1">
                <a:solidFill>
                  <a:srgbClr val="3E3030"/>
                </a:solidFill>
                <a:latin typeface="Bookman Old Style" panose="02050604050505020204" pitchFamily="18" charset="0"/>
                <a:ea typeface="Bree Serif"/>
                <a:cs typeface="Bree Serif"/>
                <a:sym typeface="Bree Serif"/>
              </a:rPr>
              <a:t>oraș</a:t>
            </a:r>
            <a:r>
              <a:rPr lang="en-US" sz="4400" i="1" dirty="0">
                <a:solidFill>
                  <a:srgbClr val="3E3030"/>
                </a:solidFill>
                <a:latin typeface="Bookman Old Style" panose="02050604050505020204" pitchFamily="18" charset="0"/>
                <a:ea typeface="Bree Serif"/>
                <a:cs typeface="Bree Serif"/>
                <a:sym typeface="Bree Serif"/>
              </a:rPr>
              <a:t> din </a:t>
            </a:r>
            <a:r>
              <a:rPr lang="en-US" sz="4400" i="1" dirty="0" err="1">
                <a:solidFill>
                  <a:srgbClr val="3E3030"/>
                </a:solidFill>
                <a:latin typeface="Bookman Old Style" panose="02050604050505020204" pitchFamily="18" charset="0"/>
                <a:ea typeface="Bree Serif"/>
                <a:cs typeface="Bree Serif"/>
                <a:sym typeface="Bree Serif"/>
              </a:rPr>
              <a:t>regiunea</a:t>
            </a:r>
            <a:r>
              <a:rPr lang="en-US" sz="4400" i="1" dirty="0">
                <a:solidFill>
                  <a:srgbClr val="3E3030"/>
                </a:solidFill>
                <a:latin typeface="Bookman Old Style" panose="02050604050505020204" pitchFamily="18" charset="0"/>
                <a:ea typeface="Bree Serif"/>
                <a:cs typeface="Bree Serif"/>
                <a:sym typeface="Bree Serif"/>
              </a:rPr>
              <a:t> Abruzzo, </a:t>
            </a:r>
            <a:r>
              <a:rPr lang="en-US" sz="4400" i="1" dirty="0" err="1">
                <a:solidFill>
                  <a:srgbClr val="3E3030"/>
                </a:solidFill>
                <a:latin typeface="Bookman Old Style" panose="02050604050505020204" pitchFamily="18" charset="0"/>
                <a:ea typeface="Bree Serif"/>
                <a:cs typeface="Bree Serif"/>
                <a:sym typeface="Bree Serif"/>
              </a:rPr>
              <a:t>situat</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între</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râurile</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Salinello</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și</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Tordino</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Orașul</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este</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împărțit</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în</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două</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partea</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veche</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situată</a:t>
            </a:r>
            <a:r>
              <a:rPr lang="en-US" sz="4400" i="1" dirty="0">
                <a:solidFill>
                  <a:srgbClr val="3E3030"/>
                </a:solidFill>
                <a:latin typeface="Bookman Old Style" panose="02050604050505020204" pitchFamily="18" charset="0"/>
                <a:ea typeface="Bree Serif"/>
                <a:cs typeface="Bree Serif"/>
                <a:sym typeface="Bree Serif"/>
              </a:rPr>
              <a:t> pe </a:t>
            </a:r>
            <a:r>
              <a:rPr lang="en-US" sz="4400" i="1" dirty="0" err="1">
                <a:solidFill>
                  <a:srgbClr val="3E3030"/>
                </a:solidFill>
                <a:latin typeface="Bookman Old Style" panose="02050604050505020204" pitchFamily="18" charset="0"/>
                <a:ea typeface="Bree Serif"/>
                <a:cs typeface="Bree Serif"/>
                <a:sym typeface="Bree Serif"/>
              </a:rPr>
              <a:t>colină</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și</a:t>
            </a:r>
            <a:r>
              <a:rPr lang="en-US" sz="4400" i="1" dirty="0">
                <a:solidFill>
                  <a:srgbClr val="3E3030"/>
                </a:solidFill>
                <a:latin typeface="Bookman Old Style" panose="02050604050505020204" pitchFamily="18" charset="0"/>
                <a:ea typeface="Bree Serif"/>
                <a:cs typeface="Bree Serif"/>
                <a:sym typeface="Bree Serif"/>
              </a:rPr>
              <a:t> lido-</a:t>
            </a:r>
            <a:r>
              <a:rPr lang="en-US" sz="4400" i="1" dirty="0" err="1">
                <a:solidFill>
                  <a:srgbClr val="3E3030"/>
                </a:solidFill>
                <a:latin typeface="Bookman Old Style" panose="02050604050505020204" pitchFamily="18" charset="0"/>
                <a:ea typeface="Bree Serif"/>
                <a:cs typeface="Bree Serif"/>
                <a:sym typeface="Bree Serif"/>
              </a:rPr>
              <a:t>ul</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adică</a:t>
            </a:r>
            <a:r>
              <a:rPr lang="en-US" sz="4400" i="1" dirty="0">
                <a:solidFill>
                  <a:srgbClr val="3E3030"/>
                </a:solidFill>
                <a:latin typeface="Bookman Old Style" panose="02050604050505020204" pitchFamily="18" charset="0"/>
                <a:ea typeface="Bree Serif"/>
                <a:cs typeface="Bree Serif"/>
                <a:sym typeface="Bree Serif"/>
              </a:rPr>
              <a:t> zona de </a:t>
            </a:r>
            <a:r>
              <a:rPr lang="en-US" sz="4400" i="1" dirty="0" err="1">
                <a:solidFill>
                  <a:srgbClr val="3E3030"/>
                </a:solidFill>
                <a:latin typeface="Bookman Old Style" panose="02050604050505020204" pitchFamily="18" charset="0"/>
                <a:ea typeface="Bree Serif"/>
                <a:cs typeface="Bree Serif"/>
                <a:sym typeface="Bree Serif"/>
              </a:rPr>
              <a:t>plajă</a:t>
            </a:r>
            <a:r>
              <a:rPr lang="en-US" sz="4400" i="1" dirty="0">
                <a:solidFill>
                  <a:srgbClr val="3E3030"/>
                </a:solidFill>
                <a:latin typeface="Bookman Old Style" panose="02050604050505020204" pitchFamily="18" charset="0"/>
                <a:ea typeface="Bree Serif"/>
                <a:cs typeface="Bree Serif"/>
                <a:sym typeface="Bree Serif"/>
              </a:rPr>
              <a:t>, care </a:t>
            </a:r>
            <a:r>
              <a:rPr lang="en-US" sz="4400" i="1" dirty="0" err="1">
                <a:solidFill>
                  <a:srgbClr val="3E3030"/>
                </a:solidFill>
                <a:latin typeface="Bookman Old Style" panose="02050604050505020204" pitchFamily="18" charset="0"/>
                <a:ea typeface="Bree Serif"/>
                <a:cs typeface="Bree Serif"/>
                <a:sym typeface="Bree Serif"/>
              </a:rPr>
              <a:t>este</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destinația</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preferată</a:t>
            </a:r>
            <a:r>
              <a:rPr lang="en-US" sz="4400" i="1" dirty="0">
                <a:solidFill>
                  <a:srgbClr val="3E3030"/>
                </a:solidFill>
                <a:latin typeface="Bookman Old Style" panose="02050604050505020204" pitchFamily="18" charset="0"/>
                <a:ea typeface="Bree Serif"/>
                <a:cs typeface="Bree Serif"/>
                <a:sym typeface="Bree Serif"/>
              </a:rPr>
              <a:t> a </a:t>
            </a:r>
            <a:r>
              <a:rPr lang="en-US" sz="4400" i="1" dirty="0" err="1">
                <a:solidFill>
                  <a:srgbClr val="3E3030"/>
                </a:solidFill>
                <a:latin typeface="Bookman Old Style" panose="02050604050505020204" pitchFamily="18" charset="0"/>
                <a:ea typeface="Bree Serif"/>
                <a:cs typeface="Bree Serif"/>
                <a:sym typeface="Bree Serif"/>
              </a:rPr>
              <a:t>turiștilor</a:t>
            </a:r>
            <a:r>
              <a:rPr lang="en-US" sz="4400" i="1" dirty="0">
                <a:solidFill>
                  <a:srgbClr val="3E3030"/>
                </a:solidFill>
                <a:latin typeface="Bookman Old Style" panose="02050604050505020204" pitchFamily="18" charset="0"/>
                <a:ea typeface="Bree Serif"/>
                <a:cs typeface="Bree Serif"/>
                <a:sym typeface="Bree Serif"/>
              </a:rPr>
              <a:t> din Roma, Milano </a:t>
            </a:r>
            <a:r>
              <a:rPr lang="en-US" sz="4400" i="1" dirty="0" err="1">
                <a:solidFill>
                  <a:srgbClr val="3E3030"/>
                </a:solidFill>
                <a:latin typeface="Bookman Old Style" panose="02050604050505020204" pitchFamily="18" charset="0"/>
                <a:ea typeface="Bree Serif"/>
                <a:cs typeface="Bree Serif"/>
                <a:sym typeface="Bree Serif"/>
              </a:rPr>
              <a:t>și</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chiar</a:t>
            </a:r>
            <a:r>
              <a:rPr lang="en-US" sz="4400" i="1" dirty="0">
                <a:solidFill>
                  <a:srgbClr val="3E3030"/>
                </a:solidFill>
                <a:latin typeface="Bookman Old Style" panose="02050604050505020204" pitchFamily="18" charset="0"/>
                <a:ea typeface="Bree Serif"/>
                <a:cs typeface="Bree Serif"/>
                <a:sym typeface="Bree Serif"/>
              </a:rPr>
              <a:t> din Germania </a:t>
            </a:r>
            <a:r>
              <a:rPr lang="en-US" sz="4400" i="1" dirty="0" err="1">
                <a:solidFill>
                  <a:srgbClr val="3E3030"/>
                </a:solidFill>
                <a:latin typeface="Bookman Old Style" panose="02050604050505020204" pitchFamily="18" charset="0"/>
                <a:ea typeface="Bree Serif"/>
                <a:cs typeface="Bree Serif"/>
                <a:sym typeface="Bree Serif"/>
              </a:rPr>
              <a:t>și</a:t>
            </a:r>
            <a:r>
              <a:rPr lang="en-US" sz="4400" i="1" dirty="0">
                <a:solidFill>
                  <a:srgbClr val="3E3030"/>
                </a:solidFill>
                <a:latin typeface="Bookman Old Style" panose="02050604050505020204" pitchFamily="18" charset="0"/>
                <a:ea typeface="Bree Serif"/>
                <a:cs typeface="Bree Serif"/>
                <a:sym typeface="Bree Serif"/>
              </a:rPr>
              <a:t> </a:t>
            </a:r>
            <a:r>
              <a:rPr lang="en-US" sz="4400" i="1" dirty="0" err="1">
                <a:solidFill>
                  <a:srgbClr val="3E3030"/>
                </a:solidFill>
                <a:latin typeface="Bookman Old Style" panose="02050604050505020204" pitchFamily="18" charset="0"/>
                <a:ea typeface="Bree Serif"/>
                <a:cs typeface="Bree Serif"/>
                <a:sym typeface="Bree Serif"/>
              </a:rPr>
              <a:t>Franța</a:t>
            </a:r>
            <a:r>
              <a:rPr lang="en-US" sz="4400" i="1" dirty="0">
                <a:solidFill>
                  <a:srgbClr val="3E3030"/>
                </a:solidFill>
                <a:latin typeface="Bookman Old Style" panose="02050604050505020204" pitchFamily="18" charset="0"/>
                <a:ea typeface="Bree Serif"/>
                <a:cs typeface="Bree Serif"/>
                <a:sym typeface="Bree Serif"/>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4858" y="-4816283"/>
            <a:ext cx="26868879" cy="17918183"/>
          </a:xfrm>
          <a:custGeom>
            <a:avLst/>
            <a:gdLst/>
            <a:ahLst/>
            <a:cxnLst/>
            <a:rect l="l" t="t" r="r" b="b"/>
            <a:pathLst>
              <a:path w="26868879" h="17918183">
                <a:moveTo>
                  <a:pt x="0" y="0"/>
                </a:moveTo>
                <a:lnTo>
                  <a:pt x="26868879" y="0"/>
                </a:lnTo>
                <a:lnTo>
                  <a:pt x="26868879" y="17918184"/>
                </a:lnTo>
                <a:lnTo>
                  <a:pt x="0" y="17918184"/>
                </a:lnTo>
                <a:lnTo>
                  <a:pt x="0" y="0"/>
                </a:lnTo>
                <a:close/>
              </a:path>
            </a:pathLst>
          </a:custGeom>
          <a:blipFill>
            <a:blip r:embed="rId2"/>
            <a:stretch>
              <a:fillRect t="-33559" r="-33570" b="-10"/>
            </a:stretch>
          </a:blipFill>
        </p:spPr>
      </p:sp>
      <p:sp>
        <p:nvSpPr>
          <p:cNvPr id="3" name="Freeform 3"/>
          <p:cNvSpPr/>
          <p:nvPr/>
        </p:nvSpPr>
        <p:spPr>
          <a:xfrm>
            <a:off x="0" y="-1777379"/>
            <a:ext cx="21564600" cy="12064379"/>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4" name="Freeform 4"/>
          <p:cNvSpPr/>
          <p:nvPr/>
        </p:nvSpPr>
        <p:spPr>
          <a:xfrm>
            <a:off x="-3557433" y="-1777379"/>
            <a:ext cx="7114866" cy="6925824"/>
          </a:xfrm>
          <a:custGeom>
            <a:avLst/>
            <a:gdLst/>
            <a:ahLst/>
            <a:cxnLst/>
            <a:rect l="l" t="t" r="r" b="b"/>
            <a:pathLst>
              <a:path w="7114866" h="6925824">
                <a:moveTo>
                  <a:pt x="0" y="0"/>
                </a:moveTo>
                <a:lnTo>
                  <a:pt x="7114866" y="0"/>
                </a:lnTo>
                <a:lnTo>
                  <a:pt x="7114866" y="6925824"/>
                </a:lnTo>
                <a:lnTo>
                  <a:pt x="0" y="6925824"/>
                </a:lnTo>
                <a:lnTo>
                  <a:pt x="0" y="0"/>
                </a:lnTo>
                <a:close/>
              </a:path>
            </a:pathLst>
          </a:custGeom>
          <a:blipFill>
            <a:blip r:embed="rId4"/>
            <a:stretch>
              <a:fillRect/>
            </a:stretch>
          </a:blipFill>
        </p:spPr>
      </p:sp>
      <p:sp>
        <p:nvSpPr>
          <p:cNvPr id="5" name="Freeform 5"/>
          <p:cNvSpPr/>
          <p:nvPr/>
        </p:nvSpPr>
        <p:spPr>
          <a:xfrm rot="-4335056">
            <a:off x="13632706" y="6055596"/>
            <a:ext cx="6580245" cy="6405407"/>
          </a:xfrm>
          <a:custGeom>
            <a:avLst/>
            <a:gdLst/>
            <a:ahLst/>
            <a:cxnLst/>
            <a:rect l="l" t="t" r="r" b="b"/>
            <a:pathLst>
              <a:path w="6580245" h="6405407">
                <a:moveTo>
                  <a:pt x="0" y="0"/>
                </a:moveTo>
                <a:lnTo>
                  <a:pt x="6580245" y="0"/>
                </a:lnTo>
                <a:lnTo>
                  <a:pt x="6580245" y="6405408"/>
                </a:lnTo>
                <a:lnTo>
                  <a:pt x="0" y="6405408"/>
                </a:lnTo>
                <a:lnTo>
                  <a:pt x="0" y="0"/>
                </a:lnTo>
                <a:close/>
              </a:path>
            </a:pathLst>
          </a:custGeom>
          <a:blipFill>
            <a:blip r:embed="rId4"/>
            <a:stretch>
              <a:fillRect/>
            </a:stretch>
          </a:blipFill>
        </p:spPr>
      </p:sp>
      <p:sp>
        <p:nvSpPr>
          <p:cNvPr id="6" name="Freeform 6"/>
          <p:cNvSpPr/>
          <p:nvPr/>
        </p:nvSpPr>
        <p:spPr>
          <a:xfrm rot="4811952">
            <a:off x="-598343" y="1023292"/>
            <a:ext cx="3767607" cy="3869173"/>
          </a:xfrm>
          <a:custGeom>
            <a:avLst/>
            <a:gdLst/>
            <a:ahLst/>
            <a:cxnLst/>
            <a:rect l="l" t="t" r="r" b="b"/>
            <a:pathLst>
              <a:path w="3767607" h="3869173">
                <a:moveTo>
                  <a:pt x="0" y="0"/>
                </a:moveTo>
                <a:lnTo>
                  <a:pt x="3767606" y="0"/>
                </a:lnTo>
                <a:lnTo>
                  <a:pt x="3767606" y="3869173"/>
                </a:lnTo>
                <a:lnTo>
                  <a:pt x="0" y="3869173"/>
                </a:lnTo>
                <a:lnTo>
                  <a:pt x="0" y="0"/>
                </a:lnTo>
                <a:close/>
              </a:path>
            </a:pathLst>
          </a:custGeom>
          <a:blipFill>
            <a:blip r:embed="rId5"/>
            <a:stretch>
              <a:fillRect/>
            </a:stretch>
          </a:blipFill>
        </p:spPr>
      </p:sp>
      <p:sp>
        <p:nvSpPr>
          <p:cNvPr id="7" name="Freeform 7"/>
          <p:cNvSpPr/>
          <p:nvPr/>
        </p:nvSpPr>
        <p:spPr>
          <a:xfrm rot="5931412">
            <a:off x="13939979" y="5403807"/>
            <a:ext cx="4366252" cy="4483956"/>
          </a:xfrm>
          <a:custGeom>
            <a:avLst/>
            <a:gdLst/>
            <a:ahLst/>
            <a:cxnLst/>
            <a:rect l="l" t="t" r="r" b="b"/>
            <a:pathLst>
              <a:path w="4366252" h="4483956">
                <a:moveTo>
                  <a:pt x="0" y="0"/>
                </a:moveTo>
                <a:lnTo>
                  <a:pt x="4366252" y="0"/>
                </a:lnTo>
                <a:lnTo>
                  <a:pt x="4366252" y="4483955"/>
                </a:lnTo>
                <a:lnTo>
                  <a:pt x="0" y="4483955"/>
                </a:lnTo>
                <a:lnTo>
                  <a:pt x="0" y="0"/>
                </a:lnTo>
                <a:close/>
              </a:path>
            </a:pathLst>
          </a:custGeom>
          <a:blipFill>
            <a:blip r:embed="rId5"/>
            <a:stretch>
              <a:fillRect/>
            </a:stretch>
          </a:blipFill>
        </p:spPr>
      </p:sp>
      <p:sp>
        <p:nvSpPr>
          <p:cNvPr id="8" name="Freeform 8"/>
          <p:cNvSpPr/>
          <p:nvPr/>
        </p:nvSpPr>
        <p:spPr>
          <a:xfrm>
            <a:off x="-834369" y="-800100"/>
            <a:ext cx="20421600" cy="13372212"/>
          </a:xfrm>
          <a:custGeom>
            <a:avLst/>
            <a:gdLst/>
            <a:ahLst/>
            <a:cxnLst/>
            <a:rect l="l" t="t" r="r" b="b"/>
            <a:pathLst>
              <a:path w="13642212" h="9941762">
                <a:moveTo>
                  <a:pt x="0" y="0"/>
                </a:moveTo>
                <a:lnTo>
                  <a:pt x="13642212" y="0"/>
                </a:lnTo>
                <a:lnTo>
                  <a:pt x="13642212" y="9941762"/>
                </a:lnTo>
                <a:lnTo>
                  <a:pt x="0" y="9941762"/>
                </a:lnTo>
                <a:lnTo>
                  <a:pt x="0" y="0"/>
                </a:lnTo>
                <a:close/>
              </a:path>
            </a:pathLst>
          </a:custGeom>
          <a:blipFill>
            <a:blip r:embed="rId6"/>
            <a:stretch>
              <a:fillRect/>
            </a:stretch>
          </a:blipFill>
        </p:spPr>
      </p:sp>
      <p:sp>
        <p:nvSpPr>
          <p:cNvPr id="9" name="TextBox 9"/>
          <p:cNvSpPr txBox="1"/>
          <p:nvPr/>
        </p:nvSpPr>
        <p:spPr>
          <a:xfrm>
            <a:off x="5143267" y="2908826"/>
            <a:ext cx="7114866" cy="2026196"/>
          </a:xfrm>
          <a:prstGeom prst="rect">
            <a:avLst/>
          </a:prstGeom>
        </p:spPr>
        <p:txBody>
          <a:bodyPr wrap="square" lIns="0" tIns="0" rIns="0" bIns="0" rtlCol="0" anchor="t">
            <a:spAutoFit/>
          </a:bodyPr>
          <a:lstStyle/>
          <a:p>
            <a:pPr algn="ctr">
              <a:lnSpc>
                <a:spcPts val="7878"/>
              </a:lnSpc>
            </a:pPr>
            <a:r>
              <a:rPr lang="en-US" sz="7800" i="1" spc="31" dirty="0">
                <a:solidFill>
                  <a:srgbClr val="3E3030"/>
                </a:solidFill>
                <a:latin typeface="Segoe UI Historic" panose="020B0502040204020203" pitchFamily="34" charset="0"/>
                <a:ea typeface="Segoe UI Historic" panose="020B0502040204020203" pitchFamily="34" charset="0"/>
                <a:cs typeface="Segoe UI Historic" panose="020B0502040204020203" pitchFamily="34" charset="0"/>
                <a:sym typeface="Smooch"/>
              </a:rPr>
              <a:t>Giulianova -Italia</a:t>
            </a:r>
          </a:p>
        </p:txBody>
      </p:sp>
      <p:sp>
        <p:nvSpPr>
          <p:cNvPr id="10" name="TextBox 10"/>
          <p:cNvSpPr txBox="1"/>
          <p:nvPr/>
        </p:nvSpPr>
        <p:spPr>
          <a:xfrm>
            <a:off x="2935658" y="4835677"/>
            <a:ext cx="12259770" cy="4398640"/>
          </a:xfrm>
          <a:prstGeom prst="rect">
            <a:avLst/>
          </a:prstGeom>
        </p:spPr>
        <p:txBody>
          <a:bodyPr wrap="square" lIns="0" tIns="0" rIns="0" bIns="0" rtlCol="0" anchor="t">
            <a:spAutoFit/>
          </a:bodyPr>
          <a:lstStyle/>
          <a:p>
            <a:pPr algn="ctr">
              <a:lnSpc>
                <a:spcPts val="4900"/>
              </a:lnSpc>
              <a:spcBef>
                <a:spcPct val="0"/>
              </a:spcBef>
            </a:pPr>
            <a:r>
              <a:rPr lang="en-US" sz="4800" i="1" dirty="0">
                <a:latin typeface="Times New Roman" panose="02020603050405020304" pitchFamily="18" charset="0"/>
                <a:cs typeface="Times New Roman" panose="02020603050405020304" pitchFamily="18" charset="0"/>
              </a:rPr>
              <a:t>Giulianova e </a:t>
            </a:r>
            <a:r>
              <a:rPr lang="en-US" sz="4800" i="1" dirty="0" err="1">
                <a:latin typeface="Times New Roman" panose="02020603050405020304" pitchFamily="18" charset="0"/>
                <a:cs typeface="Times New Roman" panose="02020603050405020304" pitchFamily="18" charset="0"/>
              </a:rPr>
              <a:t>genul</a:t>
            </a:r>
            <a:r>
              <a:rPr lang="en-US" sz="4800" i="1" dirty="0">
                <a:latin typeface="Times New Roman" panose="02020603050405020304" pitchFamily="18" charset="0"/>
                <a:cs typeface="Times New Roman" panose="02020603050405020304" pitchFamily="18" charset="0"/>
              </a:rPr>
              <a:t> de </a:t>
            </a:r>
            <a:r>
              <a:rPr lang="en-US" sz="4800" i="1" dirty="0" err="1">
                <a:latin typeface="Times New Roman" panose="02020603050405020304" pitchFamily="18" charset="0"/>
                <a:cs typeface="Times New Roman" panose="02020603050405020304" pitchFamily="18" charset="0"/>
              </a:rPr>
              <a:t>oraș</a:t>
            </a:r>
            <a:r>
              <a:rPr lang="en-US" sz="4800" i="1" dirty="0">
                <a:latin typeface="Times New Roman" panose="02020603050405020304" pitchFamily="18" charset="0"/>
                <a:cs typeface="Times New Roman" panose="02020603050405020304" pitchFamily="18" charset="0"/>
              </a:rPr>
              <a:t> care </a:t>
            </a:r>
            <a:r>
              <a:rPr lang="en-US" sz="4800" i="1" dirty="0" err="1">
                <a:latin typeface="Times New Roman" panose="02020603050405020304" pitchFamily="18" charset="0"/>
                <a:cs typeface="Times New Roman" panose="02020603050405020304" pitchFamily="18" charset="0"/>
              </a:rPr>
              <a:t>te</a:t>
            </a:r>
            <a:r>
              <a:rPr lang="en-US" sz="4800" i="1" dirty="0">
                <a:latin typeface="Times New Roman" panose="02020603050405020304" pitchFamily="18" charset="0"/>
                <a:cs typeface="Times New Roman" panose="02020603050405020304" pitchFamily="18" charset="0"/>
              </a:rPr>
              <a:t> face </a:t>
            </a:r>
            <a:r>
              <a:rPr lang="en-US" sz="4800" i="1" dirty="0" err="1">
                <a:latin typeface="Times New Roman" panose="02020603050405020304" pitchFamily="18" charset="0"/>
                <a:cs typeface="Times New Roman" panose="02020603050405020304" pitchFamily="18" charset="0"/>
              </a:rPr>
              <a:t>să</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zici</a:t>
            </a:r>
            <a:r>
              <a:rPr lang="en-US" sz="4800" i="1" dirty="0">
                <a:latin typeface="Times New Roman" panose="02020603050405020304" pitchFamily="18" charset="0"/>
                <a:cs typeface="Times New Roman" panose="02020603050405020304" pitchFamily="18" charset="0"/>
              </a:rPr>
              <a:t> "wow" la </a:t>
            </a:r>
            <a:r>
              <a:rPr lang="en-US" sz="4800" i="1" dirty="0" err="1">
                <a:latin typeface="Times New Roman" panose="02020603050405020304" pitchFamily="18" charset="0"/>
                <a:cs typeface="Times New Roman" panose="02020603050405020304" pitchFamily="18" charset="0"/>
              </a:rPr>
              <a:t>fiecare</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colț</a:t>
            </a:r>
            <a:r>
              <a:rPr lang="en-US" sz="4800" i="1" dirty="0">
                <a:latin typeface="Times New Roman" panose="02020603050405020304" pitchFamily="18" charset="0"/>
                <a:cs typeface="Times New Roman" panose="02020603050405020304" pitchFamily="18" charset="0"/>
              </a:rPr>
              <a:t> de </a:t>
            </a:r>
            <a:r>
              <a:rPr lang="en-US" sz="4800" i="1" dirty="0" err="1">
                <a:latin typeface="Times New Roman" panose="02020603050405020304" pitchFamily="18" charset="0"/>
                <a:cs typeface="Times New Roman" panose="02020603050405020304" pitchFamily="18" charset="0"/>
              </a:rPr>
              <a:t>stradă</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și</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să</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visezi</a:t>
            </a:r>
            <a:r>
              <a:rPr lang="en-US" sz="4800" i="1" dirty="0">
                <a:latin typeface="Times New Roman" panose="02020603050405020304" pitchFamily="18" charset="0"/>
                <a:cs typeface="Times New Roman" panose="02020603050405020304" pitchFamily="18" charset="0"/>
              </a:rPr>
              <a:t> la pizza </a:t>
            </a:r>
            <a:r>
              <a:rPr lang="en-US" sz="4800" i="1" dirty="0" err="1">
                <a:latin typeface="Times New Roman" panose="02020603050405020304" pitchFamily="18" charset="0"/>
                <a:cs typeface="Times New Roman" panose="02020603050405020304" pitchFamily="18" charset="0"/>
              </a:rPr>
              <a:t>și</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plajă</a:t>
            </a:r>
            <a:r>
              <a:rPr lang="en-US" sz="4800" i="1" dirty="0">
                <a:latin typeface="Times New Roman" panose="02020603050405020304" pitchFamily="18" charset="0"/>
                <a:cs typeface="Times New Roman" panose="02020603050405020304" pitchFamily="18" charset="0"/>
              </a:rPr>
              <a:t> non-stop. Italia </a:t>
            </a:r>
            <a:r>
              <a:rPr lang="en-US" sz="4800" i="1" dirty="0" err="1">
                <a:latin typeface="Times New Roman" panose="02020603050405020304" pitchFamily="18" charset="0"/>
                <a:cs typeface="Times New Roman" panose="02020603050405020304" pitchFamily="18" charset="0"/>
              </a:rPr>
              <a:t>în</a:t>
            </a:r>
            <a:r>
              <a:rPr lang="en-US" sz="4800" i="1" dirty="0">
                <a:latin typeface="Times New Roman" panose="02020603050405020304" pitchFamily="18" charset="0"/>
                <a:cs typeface="Times New Roman" panose="02020603050405020304" pitchFamily="18" charset="0"/>
              </a:rPr>
              <a:t> general? O </a:t>
            </a:r>
            <a:r>
              <a:rPr lang="en-US" sz="4800" i="1" dirty="0" err="1">
                <a:latin typeface="Times New Roman" panose="02020603050405020304" pitchFamily="18" charset="0"/>
                <a:cs typeface="Times New Roman" panose="02020603050405020304" pitchFamily="18" charset="0"/>
              </a:rPr>
              <a:t>poveste</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între</a:t>
            </a:r>
            <a:r>
              <a:rPr lang="en-US" sz="4800" i="1" dirty="0">
                <a:latin typeface="Times New Roman" panose="02020603050405020304" pitchFamily="18" charset="0"/>
                <a:cs typeface="Times New Roman" panose="02020603050405020304" pitchFamily="18" charset="0"/>
              </a:rPr>
              <a:t> paste, </a:t>
            </a:r>
            <a:r>
              <a:rPr lang="en-US" sz="4800" i="1" dirty="0" err="1">
                <a:latin typeface="Times New Roman" panose="02020603050405020304" pitchFamily="18" charset="0"/>
                <a:cs typeface="Times New Roman" panose="02020603050405020304" pitchFamily="18" charset="0"/>
              </a:rPr>
              <a:t>istorie</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și</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oameni</a:t>
            </a:r>
            <a:r>
              <a:rPr lang="en-US" sz="4800" i="1" dirty="0">
                <a:latin typeface="Times New Roman" panose="02020603050405020304" pitchFamily="18" charset="0"/>
                <a:cs typeface="Times New Roman" panose="02020603050405020304" pitchFamily="18" charset="0"/>
              </a:rPr>
              <a:t> super </a:t>
            </a:r>
            <a:r>
              <a:rPr lang="en-US" sz="4800" i="1" dirty="0" err="1">
                <a:latin typeface="Times New Roman" panose="02020603050405020304" pitchFamily="18" charset="0"/>
                <a:cs typeface="Times New Roman" panose="02020603050405020304" pitchFamily="18" charset="0"/>
              </a:rPr>
              <a:t>relaxați</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Dacă</a:t>
            </a:r>
            <a:r>
              <a:rPr lang="en-US" sz="4800" i="1" dirty="0">
                <a:latin typeface="Times New Roman" panose="02020603050405020304" pitchFamily="18" charset="0"/>
                <a:cs typeface="Times New Roman" panose="02020603050405020304" pitchFamily="18" charset="0"/>
              </a:rPr>
              <a:t> nu ai </a:t>
            </a:r>
            <a:r>
              <a:rPr lang="en-US" sz="4800" i="1" dirty="0" err="1">
                <a:latin typeface="Times New Roman" panose="02020603050405020304" pitchFamily="18" charset="0"/>
                <a:cs typeface="Times New Roman" panose="02020603050405020304" pitchFamily="18" charset="0"/>
              </a:rPr>
              <a:t>fost</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încă</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pune</a:t>
            </a:r>
            <a:r>
              <a:rPr lang="en-US" sz="4800" i="1" dirty="0">
                <a:latin typeface="Times New Roman" panose="02020603050405020304" pitchFamily="18" charset="0"/>
                <a:cs typeface="Times New Roman" panose="02020603050405020304" pitchFamily="18" charset="0"/>
              </a:rPr>
              <a:t>-l pe </a:t>
            </a:r>
            <a:r>
              <a:rPr lang="en-US" sz="4800" i="1" dirty="0" err="1">
                <a:latin typeface="Times New Roman" panose="02020603050405020304" pitchFamily="18" charset="0"/>
                <a:cs typeface="Times New Roman" panose="02020603050405020304" pitchFamily="18" charset="0"/>
              </a:rPr>
              <a:t>listă</a:t>
            </a:r>
            <a:r>
              <a:rPr lang="en-US" sz="4800" i="1" dirty="0">
                <a:latin typeface="Times New Roman" panose="02020603050405020304" pitchFamily="18" charset="0"/>
                <a:cs typeface="Times New Roman" panose="02020603050405020304" pitchFamily="18" charset="0"/>
              </a:rPr>
              <a:t> – Giulianova </a:t>
            </a:r>
            <a:r>
              <a:rPr lang="en-US" sz="4800" i="1" dirty="0" err="1">
                <a:latin typeface="Times New Roman" panose="02020603050405020304" pitchFamily="18" charset="0"/>
                <a:cs typeface="Times New Roman" panose="02020603050405020304" pitchFamily="18" charset="0"/>
              </a:rPr>
              <a:t>te</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așteaptă</a:t>
            </a:r>
            <a:r>
              <a:rPr lang="en-US" sz="4800" i="1" dirty="0">
                <a:latin typeface="Times New Roman" panose="02020603050405020304" pitchFamily="18" charset="0"/>
                <a:cs typeface="Times New Roman" panose="02020603050405020304" pitchFamily="18" charset="0"/>
              </a:rPr>
              <a:t> cu </a:t>
            </a:r>
            <a:r>
              <a:rPr lang="en-US" sz="4800" i="1" dirty="0" err="1">
                <a:latin typeface="Times New Roman" panose="02020603050405020304" pitchFamily="18" charset="0"/>
                <a:cs typeface="Times New Roman" panose="02020603050405020304" pitchFamily="18" charset="0"/>
              </a:rPr>
              <a:t>soare</a:t>
            </a:r>
            <a:r>
              <a:rPr lang="en-US" sz="4800" i="1" dirty="0">
                <a:latin typeface="Times New Roman" panose="02020603050405020304" pitchFamily="18" charset="0"/>
                <a:cs typeface="Times New Roman" panose="02020603050405020304" pitchFamily="18" charset="0"/>
              </a:rPr>
              <a:t>, vibe bun </a:t>
            </a:r>
            <a:r>
              <a:rPr lang="en-US" sz="4800" i="1" dirty="0" err="1">
                <a:latin typeface="Times New Roman" panose="02020603050405020304" pitchFamily="18" charset="0"/>
                <a:cs typeface="Times New Roman" panose="02020603050405020304" pitchFamily="18" charset="0"/>
              </a:rPr>
              <a:t>și</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mult</a:t>
            </a:r>
            <a:r>
              <a:rPr lang="en-US" sz="4800" i="1" dirty="0">
                <a:latin typeface="Times New Roman" panose="02020603050405020304" pitchFamily="18" charset="0"/>
                <a:cs typeface="Times New Roman" panose="02020603050405020304" pitchFamily="18" charset="0"/>
              </a:rPr>
              <a:t> gelato!😎</a:t>
            </a:r>
            <a:r>
              <a:rPr lang="en-US" sz="4800" dirty="0">
                <a:solidFill>
                  <a:srgbClr val="3E3030"/>
                </a:solidFill>
                <a:latin typeface="Bree Serif"/>
                <a:ea typeface="Bree Serif"/>
                <a:cs typeface="Bree Serif"/>
                <a:sym typeface="Bree Serif"/>
              </a:rPr>
              <a:t>. </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0999" y="-3311512"/>
            <a:ext cx="26904918" cy="17918183"/>
          </a:xfrm>
          <a:custGeom>
            <a:avLst/>
            <a:gdLst/>
            <a:ahLst/>
            <a:cxnLst/>
            <a:rect l="l" t="t" r="r" b="b"/>
            <a:pathLst>
              <a:path w="26868879" h="17918183">
                <a:moveTo>
                  <a:pt x="0" y="0"/>
                </a:moveTo>
                <a:lnTo>
                  <a:pt x="26868878" y="0"/>
                </a:lnTo>
                <a:lnTo>
                  <a:pt x="26868878" y="17918183"/>
                </a:lnTo>
                <a:lnTo>
                  <a:pt x="0" y="17918183"/>
                </a:lnTo>
                <a:lnTo>
                  <a:pt x="0" y="0"/>
                </a:lnTo>
                <a:close/>
              </a:path>
            </a:pathLst>
          </a:custGeom>
          <a:blipFill>
            <a:blip r:embed="rId2"/>
            <a:stretch>
              <a:fillRect/>
            </a:stretch>
          </a:blipFill>
        </p:spPr>
      </p:sp>
      <p:sp>
        <p:nvSpPr>
          <p:cNvPr id="3" name="Freeform 3"/>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sp>
      <p:sp>
        <p:nvSpPr>
          <p:cNvPr id="7" name="Freeform 7"/>
          <p:cNvSpPr/>
          <p:nvPr/>
        </p:nvSpPr>
        <p:spPr>
          <a:xfrm rot="-389749">
            <a:off x="430955" y="521603"/>
            <a:ext cx="8256710" cy="7990213"/>
          </a:xfrm>
          <a:custGeom>
            <a:avLst/>
            <a:gdLst/>
            <a:ahLst/>
            <a:cxnLst/>
            <a:rect l="l" t="t" r="r" b="b"/>
            <a:pathLst>
              <a:path w="8256710" h="7990213">
                <a:moveTo>
                  <a:pt x="0" y="0"/>
                </a:moveTo>
                <a:lnTo>
                  <a:pt x="8256710" y="0"/>
                </a:lnTo>
                <a:lnTo>
                  <a:pt x="8256710" y="7990214"/>
                </a:lnTo>
                <a:lnTo>
                  <a:pt x="0" y="7990214"/>
                </a:lnTo>
                <a:lnTo>
                  <a:pt x="0" y="0"/>
                </a:lnTo>
                <a:close/>
              </a:path>
            </a:pathLst>
          </a:custGeom>
          <a:blipFill>
            <a:blip r:embed="rId4"/>
            <a:stretch>
              <a:fillRect l="-595" r="-595"/>
            </a:stretch>
          </a:blipFill>
        </p:spPr>
      </p:sp>
      <p:sp>
        <p:nvSpPr>
          <p:cNvPr id="8" name="Freeform 8"/>
          <p:cNvSpPr/>
          <p:nvPr/>
        </p:nvSpPr>
        <p:spPr>
          <a:xfrm>
            <a:off x="-2728207" y="7556626"/>
            <a:ext cx="8454229" cy="8229600"/>
          </a:xfrm>
          <a:custGeom>
            <a:avLst/>
            <a:gdLst/>
            <a:ahLst/>
            <a:cxnLst/>
            <a:rect l="l" t="t" r="r" b="b"/>
            <a:pathLst>
              <a:path w="8454229" h="8229600">
                <a:moveTo>
                  <a:pt x="0" y="0"/>
                </a:moveTo>
                <a:lnTo>
                  <a:pt x="8454230" y="0"/>
                </a:lnTo>
                <a:lnTo>
                  <a:pt x="8454230" y="8229600"/>
                </a:lnTo>
                <a:lnTo>
                  <a:pt x="0" y="8229600"/>
                </a:lnTo>
                <a:lnTo>
                  <a:pt x="0" y="0"/>
                </a:lnTo>
                <a:close/>
              </a:path>
            </a:pathLst>
          </a:custGeom>
          <a:blipFill>
            <a:blip r:embed="rId5"/>
            <a:stretch>
              <a:fillRect/>
            </a:stretch>
          </a:blipFill>
        </p:spPr>
      </p:sp>
      <p:sp>
        <p:nvSpPr>
          <p:cNvPr id="9" name="Freeform 9"/>
          <p:cNvSpPr/>
          <p:nvPr/>
        </p:nvSpPr>
        <p:spPr>
          <a:xfrm rot="8991992">
            <a:off x="13198392" y="-4571194"/>
            <a:ext cx="7381302" cy="9302802"/>
          </a:xfrm>
          <a:custGeom>
            <a:avLst/>
            <a:gdLst/>
            <a:ahLst/>
            <a:cxnLst/>
            <a:rect l="l" t="t" r="r" b="b"/>
            <a:pathLst>
              <a:path w="7679251" h="7475213">
                <a:moveTo>
                  <a:pt x="0" y="0"/>
                </a:moveTo>
                <a:lnTo>
                  <a:pt x="7679251" y="0"/>
                </a:lnTo>
                <a:lnTo>
                  <a:pt x="7679251" y="7475212"/>
                </a:lnTo>
                <a:lnTo>
                  <a:pt x="0" y="7475212"/>
                </a:lnTo>
                <a:lnTo>
                  <a:pt x="0" y="0"/>
                </a:lnTo>
                <a:close/>
              </a:path>
            </a:pathLst>
          </a:custGeom>
          <a:blipFill>
            <a:blip r:embed="rId5"/>
            <a:stretch>
              <a:fillRect/>
            </a:stretch>
          </a:blipFill>
        </p:spPr>
      </p:sp>
      <p:sp>
        <p:nvSpPr>
          <p:cNvPr id="10" name="Freeform 10"/>
          <p:cNvSpPr/>
          <p:nvPr/>
        </p:nvSpPr>
        <p:spPr>
          <a:xfrm rot="-1517383">
            <a:off x="-734918" y="7826670"/>
            <a:ext cx="3878114" cy="3982659"/>
          </a:xfrm>
          <a:custGeom>
            <a:avLst/>
            <a:gdLst/>
            <a:ahLst/>
            <a:cxnLst/>
            <a:rect l="l" t="t" r="r" b="b"/>
            <a:pathLst>
              <a:path w="3878114" h="3982659">
                <a:moveTo>
                  <a:pt x="0" y="0"/>
                </a:moveTo>
                <a:lnTo>
                  <a:pt x="3878114" y="0"/>
                </a:lnTo>
                <a:lnTo>
                  <a:pt x="3878114" y="3982658"/>
                </a:lnTo>
                <a:lnTo>
                  <a:pt x="0" y="3982658"/>
                </a:lnTo>
                <a:lnTo>
                  <a:pt x="0" y="0"/>
                </a:lnTo>
                <a:close/>
              </a:path>
            </a:pathLst>
          </a:custGeom>
          <a:blipFill>
            <a:blip r:embed="rId6"/>
            <a:stretch>
              <a:fillRect/>
            </a:stretch>
          </a:blipFill>
        </p:spPr>
      </p:sp>
      <p:sp>
        <p:nvSpPr>
          <p:cNvPr id="11" name="Freeform 11"/>
          <p:cNvSpPr/>
          <p:nvPr/>
        </p:nvSpPr>
        <p:spPr>
          <a:xfrm rot="-9585586">
            <a:off x="9701733" y="-388882"/>
            <a:ext cx="4032838" cy="4141554"/>
          </a:xfrm>
          <a:custGeom>
            <a:avLst/>
            <a:gdLst/>
            <a:ahLst/>
            <a:cxnLst/>
            <a:rect l="l" t="t" r="r" b="b"/>
            <a:pathLst>
              <a:path w="4032838" h="4141554">
                <a:moveTo>
                  <a:pt x="0" y="0"/>
                </a:moveTo>
                <a:lnTo>
                  <a:pt x="4032839" y="0"/>
                </a:lnTo>
                <a:lnTo>
                  <a:pt x="4032839" y="4141554"/>
                </a:lnTo>
                <a:lnTo>
                  <a:pt x="0" y="4141554"/>
                </a:lnTo>
                <a:lnTo>
                  <a:pt x="0" y="0"/>
                </a:lnTo>
                <a:close/>
              </a:path>
            </a:pathLst>
          </a:custGeom>
          <a:blipFill>
            <a:blip r:embed="rId6"/>
            <a:stretch>
              <a:fillRect/>
            </a:stretch>
          </a:blipFill>
        </p:spPr>
      </p:sp>
      <p:sp>
        <p:nvSpPr>
          <p:cNvPr id="12" name="Freeform 12"/>
          <p:cNvSpPr/>
          <p:nvPr/>
        </p:nvSpPr>
        <p:spPr>
          <a:xfrm rot="-709769" flipH="1">
            <a:off x="17853769" y="-188522"/>
            <a:ext cx="2720605" cy="5667927"/>
          </a:xfrm>
          <a:custGeom>
            <a:avLst/>
            <a:gdLst/>
            <a:ahLst/>
            <a:cxnLst/>
            <a:rect l="l" t="t" r="r" b="b"/>
            <a:pathLst>
              <a:path w="2720605" h="5667927">
                <a:moveTo>
                  <a:pt x="2720606" y="0"/>
                </a:moveTo>
                <a:lnTo>
                  <a:pt x="0" y="0"/>
                </a:lnTo>
                <a:lnTo>
                  <a:pt x="0" y="5667928"/>
                </a:lnTo>
                <a:lnTo>
                  <a:pt x="2720606" y="5667928"/>
                </a:lnTo>
                <a:lnTo>
                  <a:pt x="2720606" y="0"/>
                </a:lnTo>
                <a:close/>
              </a:path>
            </a:pathLst>
          </a:custGeom>
          <a:blipFill>
            <a:blip r:embed="rId7"/>
            <a:stretch>
              <a:fillRect/>
            </a:stretch>
          </a:blipFill>
        </p:spPr>
      </p:sp>
      <p:sp>
        <p:nvSpPr>
          <p:cNvPr id="13" name="Freeform 13"/>
          <p:cNvSpPr/>
          <p:nvPr/>
        </p:nvSpPr>
        <p:spPr>
          <a:xfrm rot="-2181515" flipH="1" flipV="1">
            <a:off x="7218100" y="-459705"/>
            <a:ext cx="2055936" cy="4283200"/>
          </a:xfrm>
          <a:custGeom>
            <a:avLst/>
            <a:gdLst/>
            <a:ahLst/>
            <a:cxnLst/>
            <a:rect l="l" t="t" r="r" b="b"/>
            <a:pathLst>
              <a:path w="2055936" h="4283200">
                <a:moveTo>
                  <a:pt x="2055936" y="4283201"/>
                </a:moveTo>
                <a:lnTo>
                  <a:pt x="0" y="4283201"/>
                </a:lnTo>
                <a:lnTo>
                  <a:pt x="0" y="0"/>
                </a:lnTo>
                <a:lnTo>
                  <a:pt x="2055936" y="0"/>
                </a:lnTo>
                <a:lnTo>
                  <a:pt x="2055936" y="4283201"/>
                </a:lnTo>
                <a:close/>
              </a:path>
            </a:pathLst>
          </a:custGeom>
          <a:blipFill>
            <a:blip r:embed="rId7"/>
            <a:stretch>
              <a:fillRect/>
            </a:stretch>
          </a:blipFill>
        </p:spPr>
      </p:sp>
      <p:sp>
        <p:nvSpPr>
          <p:cNvPr id="16" name="Freeform 7">
            <a:extLst>
              <a:ext uri="{FF2B5EF4-FFF2-40B4-BE49-F238E27FC236}">
                <a16:creationId xmlns:a16="http://schemas.microsoft.com/office/drawing/2014/main" id="{5E3C8E86-D10A-42F2-9CE8-3110BC318DA4}"/>
              </a:ext>
            </a:extLst>
          </p:cNvPr>
          <p:cNvSpPr/>
          <p:nvPr/>
        </p:nvSpPr>
        <p:spPr>
          <a:xfrm rot="686263">
            <a:off x="10035246" y="842815"/>
            <a:ext cx="8256710" cy="7990213"/>
          </a:xfrm>
          <a:custGeom>
            <a:avLst/>
            <a:gdLst/>
            <a:ahLst/>
            <a:cxnLst/>
            <a:rect l="l" t="t" r="r" b="b"/>
            <a:pathLst>
              <a:path w="8256710" h="7990213">
                <a:moveTo>
                  <a:pt x="0" y="0"/>
                </a:moveTo>
                <a:lnTo>
                  <a:pt x="8256710" y="0"/>
                </a:lnTo>
                <a:lnTo>
                  <a:pt x="8256710" y="7990214"/>
                </a:lnTo>
                <a:lnTo>
                  <a:pt x="0" y="7990214"/>
                </a:lnTo>
                <a:lnTo>
                  <a:pt x="0" y="0"/>
                </a:lnTo>
                <a:close/>
              </a:path>
            </a:pathLst>
          </a:custGeom>
          <a:blipFill>
            <a:blip r:embed="rId4"/>
            <a:stretch>
              <a:fillRect l="-595" r="-595"/>
            </a:stretch>
          </a:blipFill>
        </p:spPr>
      </p:sp>
      <p:pic>
        <p:nvPicPr>
          <p:cNvPr id="2050" name="Picture 2" descr="Harta Italiei – regiuni si orase principale | Via Italia nr. 8">
            <a:extLst>
              <a:ext uri="{FF2B5EF4-FFF2-40B4-BE49-F238E27FC236}">
                <a16:creationId xmlns:a16="http://schemas.microsoft.com/office/drawing/2014/main" id="{E4FF44E2-934F-2E71-FA44-F83E39B9F13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711922">
            <a:off x="10827897" y="1400293"/>
            <a:ext cx="6895734" cy="63161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lief map of Italy Stock Photo - Alamy">
            <a:extLst>
              <a:ext uri="{FF2B5EF4-FFF2-40B4-BE49-F238E27FC236}">
                <a16:creationId xmlns:a16="http://schemas.microsoft.com/office/drawing/2014/main" id="{9F8F81FF-48B0-17EB-3600-86FDEF28E35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185071">
            <a:off x="1154159" y="1076457"/>
            <a:ext cx="6948151" cy="6440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3381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2419</TotalTime>
  <Words>629</Words>
  <Application>Microsoft Office PowerPoint</Application>
  <PresentationFormat>Custom</PresentationFormat>
  <Paragraphs>27</Paragraphs>
  <Slides>12</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12</vt:i4>
      </vt:variant>
    </vt:vector>
  </HeadingPairs>
  <TitlesOfParts>
    <vt:vector size="27" baseType="lpstr">
      <vt:lpstr>SimSun-ExtB</vt:lpstr>
      <vt:lpstr>Bookman Old Style</vt:lpstr>
      <vt:lpstr>Trebuchet MS</vt:lpstr>
      <vt:lpstr>Tempus Sans ITC</vt:lpstr>
      <vt:lpstr>SimSun</vt:lpstr>
      <vt:lpstr>Arial</vt:lpstr>
      <vt:lpstr>Wingdings 3</vt:lpstr>
      <vt:lpstr>Cambria</vt:lpstr>
      <vt:lpstr>Book Antiqua</vt:lpstr>
      <vt:lpstr>Bree Serif</vt:lpstr>
      <vt:lpstr>Smooch</vt:lpstr>
      <vt:lpstr>Calibri</vt:lpstr>
      <vt:lpstr>Times New Roman</vt:lpstr>
      <vt:lpstr>Segoe UI Historic</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Prezentare PowerPoint</dc:title>
  <dc:creator>User</dc:creator>
  <cp:lastModifiedBy>User</cp:lastModifiedBy>
  <cp:revision>15</cp:revision>
  <dcterms:created xsi:type="dcterms:W3CDTF">2006-08-16T00:00:00Z</dcterms:created>
  <dcterms:modified xsi:type="dcterms:W3CDTF">2025-05-03T18:49:43Z</dcterms:modified>
  <dc:identifier>DAGj-xf1Zrk</dc:identifier>
</cp:coreProperties>
</file>