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95" r:id="rId2"/>
    <p:sldId id="327" r:id="rId3"/>
    <p:sldId id="328" r:id="rId4"/>
    <p:sldId id="329" r:id="rId5"/>
    <p:sldId id="326" r:id="rId6"/>
    <p:sldId id="324" r:id="rId7"/>
    <p:sldId id="330" r:id="rId8"/>
    <p:sldId id="331" r:id="rId9"/>
    <p:sldId id="332" r:id="rId10"/>
    <p:sldId id="333" r:id="rId11"/>
    <p:sldId id="334" r:id="rId12"/>
    <p:sldId id="335" r:id="rId13"/>
    <p:sldId id="286" r:id="rId14"/>
    <p:sldId id="287" r:id="rId15"/>
    <p:sldId id="293" r:id="rId16"/>
    <p:sldId id="288" r:id="rId17"/>
    <p:sldId id="294" r:id="rId18"/>
    <p:sldId id="291" r:id="rId19"/>
    <p:sldId id="289" r:id="rId20"/>
    <p:sldId id="290" r:id="rId21"/>
    <p:sldId id="292" r:id="rId22"/>
    <p:sldId id="338" r:id="rId2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50" autoAdjust="0"/>
    <p:restoredTop sz="94660"/>
  </p:normalViewPr>
  <p:slideViewPr>
    <p:cSldViewPr snapToGrid="0">
      <p:cViewPr>
        <p:scale>
          <a:sx n="92" d="100"/>
          <a:sy n="92" d="100"/>
        </p:scale>
        <p:origin x="648" y="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jpg"/><Relationship Id="rId5" Type="http://schemas.openxmlformats.org/officeDocument/2006/relationships/image" Target="../media/image46.jpg"/><Relationship Id="rId4" Type="http://schemas.openxmlformats.org/officeDocument/2006/relationships/image" Target="../media/image45.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3.png"/><Relationship Id="rId1" Type="http://schemas.openxmlformats.org/officeDocument/2006/relationships/image" Target="../media/image42.jpg"/><Relationship Id="rId5" Type="http://schemas.openxmlformats.org/officeDocument/2006/relationships/image" Target="../media/image44.png"/><Relationship Id="rId4" Type="http://schemas.openxmlformats.org/officeDocument/2006/relationships/image" Target="../media/image46.jp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944C93-85A9-4B5E-A214-8C8DC35FAFFF}"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en-US"/>
        </a:p>
      </dgm:t>
    </dgm:pt>
    <dgm:pt modelId="{957743C6-B4E0-4F8D-8077-1622644B0307}">
      <dgm:prSet/>
      <dgm:spPr/>
      <dgm:t>
        <a:bodyPr/>
        <a:lstStyle/>
        <a:p>
          <a:r>
            <a:rPr lang="en-US" b="1"/>
            <a:t>1980s–1990s:</a:t>
          </a:r>
          <a:endParaRPr lang="en-US"/>
        </a:p>
      </dgm:t>
    </dgm:pt>
    <dgm:pt modelId="{EE8A9D76-5B4D-4E81-96FC-6B6BC5D3D13F}" type="parTrans" cxnId="{57E4B0CF-1E92-4677-87A6-92412DAC8CF5}">
      <dgm:prSet/>
      <dgm:spPr/>
      <dgm:t>
        <a:bodyPr/>
        <a:lstStyle/>
        <a:p>
          <a:endParaRPr lang="en-US"/>
        </a:p>
      </dgm:t>
    </dgm:pt>
    <dgm:pt modelId="{36BA4FD4-E5FD-48C0-82BB-DFA14DFBDF0E}" type="sibTrans" cxnId="{57E4B0CF-1E92-4677-87A6-92412DAC8CF5}">
      <dgm:prSet/>
      <dgm:spPr/>
      <dgm:t>
        <a:bodyPr/>
        <a:lstStyle/>
        <a:p>
          <a:endParaRPr lang="en-US"/>
        </a:p>
      </dgm:t>
    </dgm:pt>
    <dgm:pt modelId="{08EEF94B-F19B-4651-8140-8848EB579926}">
      <dgm:prSet/>
      <dgm:spPr/>
      <dgm:t>
        <a:bodyPr/>
        <a:lstStyle/>
        <a:p>
          <a:r>
            <a:rPr lang="en-US" dirty="0" err="1"/>
            <a:t>Introducerea</a:t>
          </a:r>
          <a:r>
            <a:rPr lang="en-US" dirty="0"/>
            <a:t> </a:t>
          </a:r>
          <a:r>
            <a:rPr lang="en-US" dirty="0" err="1"/>
            <a:t>timpurie</a:t>
          </a:r>
          <a:r>
            <a:rPr lang="en-US" dirty="0"/>
            <a:t> a </a:t>
          </a:r>
          <a:r>
            <a:rPr lang="en-US" dirty="0" err="1"/>
            <a:t>computerelor</a:t>
          </a:r>
          <a:r>
            <a:rPr lang="en-US" dirty="0"/>
            <a:t> </a:t>
          </a:r>
          <a:r>
            <a:rPr lang="en-US" dirty="0" err="1"/>
            <a:t>în</a:t>
          </a:r>
          <a:r>
            <a:rPr lang="en-US" dirty="0"/>
            <a:t> </a:t>
          </a:r>
          <a:r>
            <a:rPr lang="en-US" dirty="0" err="1"/>
            <a:t>sălile</a:t>
          </a:r>
          <a:r>
            <a:rPr lang="en-US" dirty="0"/>
            <a:t> de </a:t>
          </a:r>
          <a:r>
            <a:rPr lang="en-US" dirty="0" err="1"/>
            <a:t>clasă</a:t>
          </a:r>
          <a:r>
            <a:rPr lang="en-US" dirty="0"/>
            <a:t>.
Software de </a:t>
          </a:r>
          <a:r>
            <a:rPr lang="en-US" dirty="0" err="1"/>
            <a:t>instruire</a:t>
          </a:r>
          <a:r>
            <a:rPr lang="en-US" dirty="0"/>
            <a:t> </a:t>
          </a:r>
          <a:r>
            <a:rPr lang="en-US" dirty="0" err="1"/>
            <a:t>asistată</a:t>
          </a:r>
          <a:r>
            <a:rPr lang="en-US" dirty="0"/>
            <a:t> de calculator (CAI) </a:t>
          </a:r>
          <a:r>
            <a:rPr lang="en-US" dirty="0" err="1"/>
            <a:t>și</a:t>
          </a:r>
          <a:r>
            <a:rPr lang="en-US" dirty="0"/>
            <a:t> CD-ROM-</a:t>
          </a:r>
          <a:r>
            <a:rPr lang="en-US" dirty="0" err="1"/>
            <a:t>uri</a:t>
          </a:r>
          <a:r>
            <a:rPr lang="en-US" dirty="0"/>
            <a:t> </a:t>
          </a:r>
          <a:r>
            <a:rPr lang="en-US" dirty="0" err="1"/>
            <a:t>în</a:t>
          </a:r>
          <a:r>
            <a:rPr lang="en-US" dirty="0"/>
            <a:t> </a:t>
          </a:r>
          <a:r>
            <a:rPr lang="en-US" dirty="0" err="1"/>
            <a:t>scopuri</a:t>
          </a:r>
          <a:r>
            <a:rPr lang="en-US" dirty="0"/>
            <a:t> </a:t>
          </a:r>
          <a:r>
            <a:rPr lang="en-US" dirty="0" err="1"/>
            <a:t>educaționale</a:t>
          </a:r>
          <a:endParaRPr lang="en-US" dirty="0"/>
        </a:p>
      </dgm:t>
    </dgm:pt>
    <dgm:pt modelId="{47179850-57E1-4D34-AA66-B5E57FD594BD}" type="parTrans" cxnId="{3D9AADF8-2CDD-4A0E-92DA-016165450C4D}">
      <dgm:prSet/>
      <dgm:spPr/>
      <dgm:t>
        <a:bodyPr/>
        <a:lstStyle/>
        <a:p>
          <a:endParaRPr lang="en-US"/>
        </a:p>
      </dgm:t>
    </dgm:pt>
    <dgm:pt modelId="{2146E000-CE44-4126-B098-F499ED58B389}" type="sibTrans" cxnId="{3D9AADF8-2CDD-4A0E-92DA-016165450C4D}">
      <dgm:prSet/>
      <dgm:spPr/>
      <dgm:t>
        <a:bodyPr/>
        <a:lstStyle/>
        <a:p>
          <a:endParaRPr lang="en-US"/>
        </a:p>
      </dgm:t>
    </dgm:pt>
    <dgm:pt modelId="{8105A5E4-38A9-45A0-A96C-7B9DB440B19E}">
      <dgm:prSet/>
      <dgm:spPr/>
      <dgm:t>
        <a:bodyPr/>
        <a:lstStyle/>
        <a:p>
          <a:r>
            <a:rPr lang="en-US"/>
            <a:t>Introducerea timpurie a computerelor în sălile de clasă.
Software de instruire asistată de calculator (CAI) și CD-ROM-uri în scopuri educaționale.</a:t>
          </a:r>
          <a:endParaRPr lang="en-US" dirty="0"/>
        </a:p>
      </dgm:t>
    </dgm:pt>
    <dgm:pt modelId="{9367064A-E073-4243-A2F7-C1D8CD14E6FE}" type="parTrans" cxnId="{F6CBBDEE-7941-491B-93E9-56E56CA1D6B8}">
      <dgm:prSet/>
      <dgm:spPr/>
      <dgm:t>
        <a:bodyPr/>
        <a:lstStyle/>
        <a:p>
          <a:endParaRPr lang="en-US"/>
        </a:p>
      </dgm:t>
    </dgm:pt>
    <dgm:pt modelId="{25FDA9BD-A554-4C5B-A231-8758242699DF}" type="sibTrans" cxnId="{F6CBBDEE-7941-491B-93E9-56E56CA1D6B8}">
      <dgm:prSet/>
      <dgm:spPr/>
      <dgm:t>
        <a:bodyPr/>
        <a:lstStyle/>
        <a:p>
          <a:endParaRPr lang="en-US"/>
        </a:p>
      </dgm:t>
    </dgm:pt>
    <dgm:pt modelId="{5742A22E-B927-4F98-9D5C-E388648D21D0}">
      <dgm:prSet/>
      <dgm:spPr/>
      <dgm:t>
        <a:bodyPr/>
        <a:lstStyle/>
        <a:p>
          <a:r>
            <a:rPr lang="en-US" b="1"/>
            <a:t>2000s:</a:t>
          </a:r>
          <a:endParaRPr lang="en-US"/>
        </a:p>
      </dgm:t>
    </dgm:pt>
    <dgm:pt modelId="{04C76E8E-7348-44FF-8B9B-8ED37A20043B}" type="parTrans" cxnId="{B1DAF888-03D3-4045-AC00-4A6C09A00FAF}">
      <dgm:prSet/>
      <dgm:spPr/>
      <dgm:t>
        <a:bodyPr/>
        <a:lstStyle/>
        <a:p>
          <a:endParaRPr lang="en-US"/>
        </a:p>
      </dgm:t>
    </dgm:pt>
    <dgm:pt modelId="{40B88316-125A-4AE6-B1C3-7C56BF1167C1}" type="sibTrans" cxnId="{B1DAF888-03D3-4045-AC00-4A6C09A00FAF}">
      <dgm:prSet/>
      <dgm:spPr/>
      <dgm:t>
        <a:bodyPr/>
        <a:lstStyle/>
        <a:p>
          <a:endParaRPr lang="en-US"/>
        </a:p>
      </dgm:t>
    </dgm:pt>
    <dgm:pt modelId="{EE61762F-A008-4D4C-B130-A05DC4DF0E69}">
      <dgm:prSet/>
      <dgm:spPr/>
      <dgm:t>
        <a:bodyPr/>
        <a:lstStyle/>
        <a:p>
          <a:r>
            <a:rPr lang="en-US" dirty="0"/>
            <a:t>internet </a:t>
          </a:r>
          <a:r>
            <a:rPr lang="en-US" dirty="0" err="1"/>
            <a:t>și</a:t>
          </a:r>
          <a:r>
            <a:rPr lang="en-US" dirty="0"/>
            <a:t> </a:t>
          </a:r>
          <a:r>
            <a:rPr lang="en-US" dirty="0" err="1"/>
            <a:t>platforme</a:t>
          </a:r>
          <a:r>
            <a:rPr lang="en-US" dirty="0"/>
            <a:t> de </a:t>
          </a:r>
          <a:r>
            <a:rPr lang="en-US" dirty="0" err="1"/>
            <a:t>învățare</a:t>
          </a:r>
          <a:r>
            <a:rPr lang="en-US" dirty="0"/>
            <a:t> online.
</a:t>
          </a:r>
          <a:r>
            <a:rPr lang="en-US" dirty="0" err="1"/>
            <a:t>Sistemele</a:t>
          </a:r>
          <a:r>
            <a:rPr lang="en-US" dirty="0"/>
            <a:t> de management al </a:t>
          </a:r>
          <a:r>
            <a:rPr lang="en-US" dirty="0" err="1"/>
            <a:t>învățării</a:t>
          </a:r>
          <a:r>
            <a:rPr lang="en-US" dirty="0"/>
            <a:t> (de </a:t>
          </a:r>
          <a:r>
            <a:rPr lang="en-US" dirty="0" err="1"/>
            <a:t>exemplu</a:t>
          </a:r>
          <a:r>
            <a:rPr lang="en-US" dirty="0"/>
            <a:t>, Moodle, Blackboard) au </a:t>
          </a:r>
          <a:r>
            <a:rPr lang="en-US" dirty="0" err="1"/>
            <a:t>devenit</a:t>
          </a:r>
          <a:r>
            <a:rPr lang="en-US" dirty="0"/>
            <a:t> </a:t>
          </a:r>
          <a:r>
            <a:rPr lang="en-US" dirty="0" err="1"/>
            <a:t>comune</a:t>
          </a:r>
          <a:r>
            <a:rPr lang="en-US" dirty="0"/>
            <a:t> </a:t>
          </a:r>
          <a:r>
            <a:rPr lang="en-US" dirty="0" err="1"/>
            <a:t>în</a:t>
          </a:r>
          <a:r>
            <a:rPr lang="en-US" dirty="0"/>
            <a:t> </a:t>
          </a:r>
          <a:r>
            <a:rPr lang="en-US" dirty="0" err="1"/>
            <a:t>universități</a:t>
          </a:r>
          <a:r>
            <a:rPr lang="en-US" dirty="0"/>
            <a:t>.
</a:t>
          </a:r>
          <a:r>
            <a:rPr lang="en-US" dirty="0" err="1"/>
            <a:t>Proiectoare</a:t>
          </a:r>
          <a:r>
            <a:rPr lang="en-US" dirty="0"/>
            <a:t> multimedia </a:t>
          </a:r>
          <a:r>
            <a:rPr lang="en-US" dirty="0" err="1"/>
            <a:t>și</a:t>
          </a:r>
          <a:r>
            <a:rPr lang="en-US" dirty="0"/>
            <a:t> table interactive au </a:t>
          </a:r>
          <a:r>
            <a:rPr lang="en-US" dirty="0" err="1"/>
            <a:t>intrat</a:t>
          </a:r>
          <a:r>
            <a:rPr lang="en-US" dirty="0"/>
            <a:t> </a:t>
          </a:r>
          <a:r>
            <a:rPr lang="en-US" dirty="0" err="1"/>
            <a:t>în</a:t>
          </a:r>
          <a:r>
            <a:rPr lang="en-US" dirty="0"/>
            <a:t> </a:t>
          </a:r>
          <a:r>
            <a:rPr lang="en-US" dirty="0" err="1"/>
            <a:t>sălile</a:t>
          </a:r>
          <a:r>
            <a:rPr lang="en-US" dirty="0"/>
            <a:t> de </a:t>
          </a:r>
          <a:r>
            <a:rPr lang="en-US" dirty="0" err="1"/>
            <a:t>clasă</a:t>
          </a:r>
          <a:r>
            <a:rPr lang="en-US" dirty="0"/>
            <a:t>.</a:t>
          </a:r>
        </a:p>
      </dgm:t>
    </dgm:pt>
    <dgm:pt modelId="{8A50D2EF-0A53-4849-A923-A44DA0FB4DD3}" type="parTrans" cxnId="{71C8DB1E-4BC0-459F-A365-D5A47ED83078}">
      <dgm:prSet/>
      <dgm:spPr/>
      <dgm:t>
        <a:bodyPr/>
        <a:lstStyle/>
        <a:p>
          <a:endParaRPr lang="en-US"/>
        </a:p>
      </dgm:t>
    </dgm:pt>
    <dgm:pt modelId="{1BDCE3B0-5F72-4317-A381-221FAF59B392}" type="sibTrans" cxnId="{71C8DB1E-4BC0-459F-A365-D5A47ED83078}">
      <dgm:prSet/>
      <dgm:spPr/>
      <dgm:t>
        <a:bodyPr/>
        <a:lstStyle/>
        <a:p>
          <a:endParaRPr lang="en-US"/>
        </a:p>
      </dgm:t>
    </dgm:pt>
    <dgm:pt modelId="{77BEED9C-0464-4412-BB07-E8AAD68728F2}">
      <dgm:prSet/>
      <dgm:spPr/>
      <dgm:t>
        <a:bodyPr/>
        <a:lstStyle/>
        <a:p>
          <a:r>
            <a:rPr lang="en-US" dirty="0"/>
            <a:t>internet </a:t>
          </a:r>
          <a:r>
            <a:rPr lang="en-US" dirty="0" err="1"/>
            <a:t>și</a:t>
          </a:r>
          <a:r>
            <a:rPr lang="en-US" dirty="0"/>
            <a:t> </a:t>
          </a:r>
          <a:r>
            <a:rPr lang="en-US" dirty="0" err="1"/>
            <a:t>platforme</a:t>
          </a:r>
          <a:r>
            <a:rPr lang="en-US" dirty="0"/>
            <a:t> de </a:t>
          </a:r>
          <a:r>
            <a:rPr lang="en-US" dirty="0" err="1"/>
            <a:t>învățare</a:t>
          </a:r>
          <a:r>
            <a:rPr lang="en-US" dirty="0"/>
            <a:t> online.
</a:t>
          </a:r>
          <a:r>
            <a:rPr lang="en-US" dirty="0" err="1"/>
            <a:t>Sistemele</a:t>
          </a:r>
          <a:r>
            <a:rPr lang="en-US" dirty="0"/>
            <a:t> de management al </a:t>
          </a:r>
          <a:r>
            <a:rPr lang="en-US" dirty="0" err="1"/>
            <a:t>învățării</a:t>
          </a:r>
          <a:r>
            <a:rPr lang="en-US" dirty="0"/>
            <a:t> (de </a:t>
          </a:r>
          <a:r>
            <a:rPr lang="en-US" dirty="0" err="1"/>
            <a:t>exemplu</a:t>
          </a:r>
          <a:r>
            <a:rPr lang="en-US" dirty="0"/>
            <a:t>, Moodle, Blackboard) au </a:t>
          </a:r>
          <a:r>
            <a:rPr lang="en-US" dirty="0" err="1"/>
            <a:t>devenit</a:t>
          </a:r>
          <a:r>
            <a:rPr lang="en-US" dirty="0"/>
            <a:t> </a:t>
          </a:r>
          <a:r>
            <a:rPr lang="en-US" dirty="0" err="1"/>
            <a:t>comune</a:t>
          </a:r>
          <a:r>
            <a:rPr lang="en-US" dirty="0"/>
            <a:t> </a:t>
          </a:r>
          <a:r>
            <a:rPr lang="en-US" dirty="0" err="1"/>
            <a:t>în</a:t>
          </a:r>
          <a:r>
            <a:rPr lang="en-US" dirty="0"/>
            <a:t> </a:t>
          </a:r>
          <a:r>
            <a:rPr lang="en-US" dirty="0" err="1"/>
            <a:t>universități</a:t>
          </a:r>
          <a:r>
            <a:rPr lang="en-US" dirty="0"/>
            <a:t>.
</a:t>
          </a:r>
          <a:r>
            <a:rPr lang="en-US" dirty="0" err="1"/>
            <a:t>Proiectoare</a:t>
          </a:r>
          <a:r>
            <a:rPr lang="en-US" dirty="0"/>
            <a:t> multimedia </a:t>
          </a:r>
          <a:r>
            <a:rPr lang="en-US" dirty="0" err="1"/>
            <a:t>și</a:t>
          </a:r>
          <a:r>
            <a:rPr lang="en-US" dirty="0"/>
            <a:t> table interactive au </a:t>
          </a:r>
          <a:r>
            <a:rPr lang="en-US" dirty="0" err="1"/>
            <a:t>intrat</a:t>
          </a:r>
          <a:r>
            <a:rPr lang="en-US" dirty="0"/>
            <a:t> </a:t>
          </a:r>
          <a:r>
            <a:rPr lang="en-US" dirty="0" err="1"/>
            <a:t>în</a:t>
          </a:r>
          <a:r>
            <a:rPr lang="en-US" dirty="0"/>
            <a:t> </a:t>
          </a:r>
          <a:r>
            <a:rPr lang="en-US" dirty="0" err="1"/>
            <a:t>sălile</a:t>
          </a:r>
          <a:r>
            <a:rPr lang="en-US" dirty="0"/>
            <a:t> de </a:t>
          </a:r>
          <a:r>
            <a:rPr lang="en-US" dirty="0" err="1"/>
            <a:t>clasă</a:t>
          </a:r>
          <a:r>
            <a:rPr lang="en-US" dirty="0"/>
            <a:t>.</a:t>
          </a:r>
        </a:p>
      </dgm:t>
    </dgm:pt>
    <dgm:pt modelId="{60FFED4E-B75F-4CD1-B5F5-6D82ACD94465}" type="parTrans" cxnId="{B1BF8524-D52E-4D32-8BD3-3D240E8F2A46}">
      <dgm:prSet/>
      <dgm:spPr/>
      <dgm:t>
        <a:bodyPr/>
        <a:lstStyle/>
        <a:p>
          <a:endParaRPr lang="en-US"/>
        </a:p>
      </dgm:t>
    </dgm:pt>
    <dgm:pt modelId="{0BB67276-AA46-4CBF-8D8E-81B3ACEC9DDE}" type="sibTrans" cxnId="{B1BF8524-D52E-4D32-8BD3-3D240E8F2A46}">
      <dgm:prSet/>
      <dgm:spPr/>
      <dgm:t>
        <a:bodyPr/>
        <a:lstStyle/>
        <a:p>
          <a:endParaRPr lang="en-US"/>
        </a:p>
      </dgm:t>
    </dgm:pt>
    <dgm:pt modelId="{A0CAD8AE-D946-4095-B479-AEB27672D9D9}">
      <dgm:prSet/>
      <dgm:spPr/>
      <dgm:t>
        <a:bodyPr/>
        <a:lstStyle/>
        <a:p>
          <a:r>
            <a:rPr lang="en-US"/>
            <a:t>internet și platforme de învățare online.
Sistemele de management al învățării (de exemplu, Moodle, Blackboard) au devenit comune în universități.
Proiectoare multimedia și table interactive au intrat în sălile de clasă.</a:t>
          </a:r>
          <a:endParaRPr lang="en-US" dirty="0"/>
        </a:p>
      </dgm:t>
    </dgm:pt>
    <dgm:pt modelId="{86D9A79C-6232-496F-8FBD-69DCB4710CB3}" type="parTrans" cxnId="{2392E394-11B2-49E3-B0FD-5950E366D552}">
      <dgm:prSet/>
      <dgm:spPr/>
      <dgm:t>
        <a:bodyPr/>
        <a:lstStyle/>
        <a:p>
          <a:endParaRPr lang="en-US"/>
        </a:p>
      </dgm:t>
    </dgm:pt>
    <dgm:pt modelId="{A928DD96-B745-448E-BAD6-8E6C89D65830}" type="sibTrans" cxnId="{2392E394-11B2-49E3-B0FD-5950E366D552}">
      <dgm:prSet/>
      <dgm:spPr/>
      <dgm:t>
        <a:bodyPr/>
        <a:lstStyle/>
        <a:p>
          <a:endParaRPr lang="en-US"/>
        </a:p>
      </dgm:t>
    </dgm:pt>
    <dgm:pt modelId="{637F1421-BC82-4FC5-9BCB-C989D223CDB0}">
      <dgm:prSet/>
      <dgm:spPr/>
      <dgm:t>
        <a:bodyPr/>
        <a:lstStyle/>
        <a:p>
          <a:r>
            <a:rPr lang="en-US" b="1"/>
            <a:t>2010s:</a:t>
          </a:r>
          <a:endParaRPr lang="en-US"/>
        </a:p>
      </dgm:t>
    </dgm:pt>
    <dgm:pt modelId="{881979F1-F864-4F20-B9EC-5A7D1086EB3D}" type="parTrans" cxnId="{25A41F4C-E346-4012-8D83-3F99474E14D7}">
      <dgm:prSet/>
      <dgm:spPr/>
      <dgm:t>
        <a:bodyPr/>
        <a:lstStyle/>
        <a:p>
          <a:endParaRPr lang="en-US"/>
        </a:p>
      </dgm:t>
    </dgm:pt>
    <dgm:pt modelId="{04FD6C7B-77F9-4E8B-AD39-77E4EECDA947}" type="sibTrans" cxnId="{25A41F4C-E346-4012-8D83-3F99474E14D7}">
      <dgm:prSet/>
      <dgm:spPr/>
      <dgm:t>
        <a:bodyPr/>
        <a:lstStyle/>
        <a:p>
          <a:endParaRPr lang="en-US"/>
        </a:p>
      </dgm:t>
    </dgm:pt>
    <dgm:pt modelId="{8E8AA924-3BC6-47BA-A390-DA108939CA7E}">
      <dgm:prSet/>
      <dgm:spPr/>
      <dgm:t>
        <a:bodyPr/>
        <a:lstStyle/>
        <a:p>
          <a:r>
            <a:rPr lang="en-US"/>
            <a:t>Creșterea instrumentelor Web 2.0 care pun accentul pe interacțiune, partajare și conținut generat de utilizatori.
Platforme de social media (Facebook, Twitter, YouTube) integrate în educație.
Învățarea mobilă prin smartphone-uri și tablete a extins accesibilitatea</a:t>
          </a:r>
          <a:endParaRPr lang="en-US" dirty="0"/>
        </a:p>
      </dgm:t>
    </dgm:pt>
    <dgm:pt modelId="{08441DE3-915D-45AD-AAAB-8D1F4D307B2A}" type="parTrans" cxnId="{C5C13AE9-6DC3-4434-A7C2-AFA2F1DEDF14}">
      <dgm:prSet/>
      <dgm:spPr/>
      <dgm:t>
        <a:bodyPr/>
        <a:lstStyle/>
        <a:p>
          <a:endParaRPr lang="en-US"/>
        </a:p>
      </dgm:t>
    </dgm:pt>
    <dgm:pt modelId="{96F783E8-B3F5-4F19-A906-60E9925084E7}" type="sibTrans" cxnId="{C5C13AE9-6DC3-4434-A7C2-AFA2F1DEDF14}">
      <dgm:prSet/>
      <dgm:spPr/>
      <dgm:t>
        <a:bodyPr/>
        <a:lstStyle/>
        <a:p>
          <a:endParaRPr lang="en-US"/>
        </a:p>
      </dgm:t>
    </dgm:pt>
    <dgm:pt modelId="{879503E3-52E3-4B77-BA37-EB8F14469E52}">
      <dgm:prSet/>
      <dgm:spPr/>
      <dgm:t>
        <a:bodyPr/>
        <a:lstStyle/>
        <a:p>
          <a:r>
            <a:rPr lang="en-US" dirty="0" err="1"/>
            <a:t>Creșterea</a:t>
          </a:r>
          <a:r>
            <a:rPr lang="en-US" dirty="0"/>
            <a:t> </a:t>
          </a:r>
          <a:r>
            <a:rPr lang="en-US" dirty="0" err="1"/>
            <a:t>instrumentelor</a:t>
          </a:r>
          <a:r>
            <a:rPr lang="en-US" dirty="0"/>
            <a:t> Web 2.0 care pun </a:t>
          </a:r>
          <a:r>
            <a:rPr lang="en-US" dirty="0" err="1"/>
            <a:t>accentul</a:t>
          </a:r>
          <a:r>
            <a:rPr lang="en-US" dirty="0"/>
            <a:t> pe </a:t>
          </a:r>
          <a:r>
            <a:rPr lang="en-US" dirty="0" err="1"/>
            <a:t>interacțiune</a:t>
          </a:r>
          <a:r>
            <a:rPr lang="en-US" dirty="0"/>
            <a:t>, </a:t>
          </a:r>
          <a:r>
            <a:rPr lang="en-US" dirty="0" err="1"/>
            <a:t>partajare</a:t>
          </a:r>
          <a:r>
            <a:rPr lang="en-US" dirty="0"/>
            <a:t> </a:t>
          </a:r>
          <a:r>
            <a:rPr lang="en-US" dirty="0" err="1"/>
            <a:t>și</a:t>
          </a:r>
          <a:r>
            <a:rPr lang="en-US" dirty="0"/>
            <a:t> </a:t>
          </a:r>
          <a:r>
            <a:rPr lang="en-US" dirty="0" err="1"/>
            <a:t>conținut</a:t>
          </a:r>
          <a:r>
            <a:rPr lang="en-US" dirty="0"/>
            <a:t> </a:t>
          </a:r>
          <a:r>
            <a:rPr lang="en-US" dirty="0" err="1"/>
            <a:t>generat</a:t>
          </a:r>
          <a:r>
            <a:rPr lang="en-US" dirty="0"/>
            <a:t> de </a:t>
          </a:r>
          <a:r>
            <a:rPr lang="en-US" dirty="0" err="1"/>
            <a:t>utilizatori</a:t>
          </a:r>
          <a:r>
            <a:rPr lang="en-US" dirty="0"/>
            <a:t>.
</a:t>
          </a:r>
          <a:r>
            <a:rPr lang="en-US" dirty="0" err="1"/>
            <a:t>Platforme</a:t>
          </a:r>
          <a:r>
            <a:rPr lang="en-US" dirty="0"/>
            <a:t> de social media (Facebook, Twitter, YouTube) integrate </a:t>
          </a:r>
          <a:r>
            <a:rPr lang="en-US" dirty="0" err="1"/>
            <a:t>în</a:t>
          </a:r>
          <a:r>
            <a:rPr lang="en-US" dirty="0"/>
            <a:t> </a:t>
          </a:r>
          <a:r>
            <a:rPr lang="en-US" dirty="0" err="1"/>
            <a:t>educație</a:t>
          </a:r>
          <a:r>
            <a:rPr lang="en-US" dirty="0"/>
            <a:t>.
</a:t>
          </a:r>
          <a:r>
            <a:rPr lang="en-US" dirty="0" err="1"/>
            <a:t>Învățarea</a:t>
          </a:r>
          <a:r>
            <a:rPr lang="en-US" dirty="0"/>
            <a:t> </a:t>
          </a:r>
          <a:r>
            <a:rPr lang="en-US" dirty="0" err="1"/>
            <a:t>mobilă</a:t>
          </a:r>
          <a:r>
            <a:rPr lang="en-US" dirty="0"/>
            <a:t> </a:t>
          </a:r>
          <a:r>
            <a:rPr lang="en-US" dirty="0" err="1"/>
            <a:t>prin</a:t>
          </a:r>
          <a:r>
            <a:rPr lang="en-US" dirty="0"/>
            <a:t> smartphone-</a:t>
          </a:r>
          <a:r>
            <a:rPr lang="en-US" dirty="0" err="1"/>
            <a:t>uri</a:t>
          </a:r>
          <a:r>
            <a:rPr lang="en-US" dirty="0"/>
            <a:t> </a:t>
          </a:r>
          <a:r>
            <a:rPr lang="en-US" dirty="0" err="1"/>
            <a:t>și</a:t>
          </a:r>
          <a:r>
            <a:rPr lang="en-US" dirty="0"/>
            <a:t> </a:t>
          </a:r>
          <a:r>
            <a:rPr lang="en-US" dirty="0" err="1"/>
            <a:t>tablete</a:t>
          </a:r>
          <a:r>
            <a:rPr lang="en-US" dirty="0"/>
            <a:t> a </a:t>
          </a:r>
          <a:r>
            <a:rPr lang="en-US" dirty="0" err="1"/>
            <a:t>extins</a:t>
          </a:r>
          <a:r>
            <a:rPr lang="en-US" dirty="0"/>
            <a:t> </a:t>
          </a:r>
          <a:r>
            <a:rPr lang="en-US" dirty="0" err="1"/>
            <a:t>accesibilitatea</a:t>
          </a:r>
          <a:endParaRPr lang="en-US" dirty="0"/>
        </a:p>
      </dgm:t>
    </dgm:pt>
    <dgm:pt modelId="{14D5D820-8A39-4406-BCB4-DF6048F2F4EB}" type="parTrans" cxnId="{D28F66FD-9F0B-4604-A815-1DA90A2B22A3}">
      <dgm:prSet/>
      <dgm:spPr/>
      <dgm:t>
        <a:bodyPr/>
        <a:lstStyle/>
        <a:p>
          <a:endParaRPr lang="en-US"/>
        </a:p>
      </dgm:t>
    </dgm:pt>
    <dgm:pt modelId="{7A1B3C4A-E8F3-4D12-8186-DFDF4E90B29A}" type="sibTrans" cxnId="{D28F66FD-9F0B-4604-A815-1DA90A2B22A3}">
      <dgm:prSet/>
      <dgm:spPr/>
      <dgm:t>
        <a:bodyPr/>
        <a:lstStyle/>
        <a:p>
          <a:endParaRPr lang="en-US"/>
        </a:p>
      </dgm:t>
    </dgm:pt>
    <dgm:pt modelId="{6F58D651-3816-4375-8961-E4E50C983F76}">
      <dgm:prSet/>
      <dgm:spPr/>
      <dgm:t>
        <a:bodyPr/>
        <a:lstStyle/>
        <a:p>
          <a:r>
            <a:rPr lang="en-US" dirty="0" err="1"/>
            <a:t>Creșterea</a:t>
          </a:r>
          <a:r>
            <a:rPr lang="en-US" dirty="0"/>
            <a:t> </a:t>
          </a:r>
          <a:r>
            <a:rPr lang="en-US" dirty="0" err="1"/>
            <a:t>instrumentelor</a:t>
          </a:r>
          <a:r>
            <a:rPr lang="en-US" dirty="0"/>
            <a:t> Web 2.0 care pun </a:t>
          </a:r>
          <a:r>
            <a:rPr lang="en-US" dirty="0" err="1"/>
            <a:t>accentul</a:t>
          </a:r>
          <a:r>
            <a:rPr lang="en-US" dirty="0"/>
            <a:t> pe </a:t>
          </a:r>
          <a:r>
            <a:rPr lang="en-US" dirty="0" err="1"/>
            <a:t>interacțiune</a:t>
          </a:r>
          <a:r>
            <a:rPr lang="en-US" dirty="0"/>
            <a:t>, </a:t>
          </a:r>
          <a:r>
            <a:rPr lang="en-US" dirty="0" err="1"/>
            <a:t>partajare</a:t>
          </a:r>
          <a:r>
            <a:rPr lang="en-US" dirty="0"/>
            <a:t> </a:t>
          </a:r>
          <a:r>
            <a:rPr lang="en-US" dirty="0" err="1"/>
            <a:t>și</a:t>
          </a:r>
          <a:r>
            <a:rPr lang="en-US" dirty="0"/>
            <a:t> </a:t>
          </a:r>
          <a:r>
            <a:rPr lang="en-US" dirty="0" err="1"/>
            <a:t>conținut</a:t>
          </a:r>
          <a:r>
            <a:rPr lang="en-US" dirty="0"/>
            <a:t> </a:t>
          </a:r>
          <a:r>
            <a:rPr lang="en-US" dirty="0" err="1"/>
            <a:t>generat</a:t>
          </a:r>
          <a:r>
            <a:rPr lang="en-US" dirty="0"/>
            <a:t> de </a:t>
          </a:r>
          <a:r>
            <a:rPr lang="en-US" dirty="0" err="1"/>
            <a:t>utilizatori</a:t>
          </a:r>
          <a:r>
            <a:rPr lang="en-US" dirty="0"/>
            <a:t>.
</a:t>
          </a:r>
          <a:r>
            <a:rPr lang="en-US" dirty="0" err="1"/>
            <a:t>Platforme</a:t>
          </a:r>
          <a:r>
            <a:rPr lang="en-US" dirty="0"/>
            <a:t> de social media (Facebook, Twitter, YouTube) integrate </a:t>
          </a:r>
          <a:r>
            <a:rPr lang="en-US" dirty="0" err="1"/>
            <a:t>în</a:t>
          </a:r>
          <a:r>
            <a:rPr lang="en-US" dirty="0"/>
            <a:t> </a:t>
          </a:r>
          <a:r>
            <a:rPr lang="en-US" dirty="0" err="1"/>
            <a:t>educație</a:t>
          </a:r>
          <a:r>
            <a:rPr lang="en-US" dirty="0"/>
            <a:t>.
</a:t>
          </a:r>
          <a:r>
            <a:rPr lang="en-US" dirty="0" err="1"/>
            <a:t>Învățarea</a:t>
          </a:r>
          <a:r>
            <a:rPr lang="en-US" dirty="0"/>
            <a:t> </a:t>
          </a:r>
          <a:r>
            <a:rPr lang="en-US" dirty="0" err="1"/>
            <a:t>mobilă</a:t>
          </a:r>
          <a:r>
            <a:rPr lang="en-US" dirty="0"/>
            <a:t> </a:t>
          </a:r>
          <a:r>
            <a:rPr lang="en-US" dirty="0" err="1"/>
            <a:t>prin</a:t>
          </a:r>
          <a:r>
            <a:rPr lang="en-US" dirty="0"/>
            <a:t> smartphone-</a:t>
          </a:r>
          <a:r>
            <a:rPr lang="en-US" dirty="0" err="1"/>
            <a:t>uri</a:t>
          </a:r>
          <a:r>
            <a:rPr lang="en-US" dirty="0"/>
            <a:t> </a:t>
          </a:r>
          <a:r>
            <a:rPr lang="en-US" dirty="0" err="1"/>
            <a:t>și</a:t>
          </a:r>
          <a:r>
            <a:rPr lang="en-US" dirty="0"/>
            <a:t> </a:t>
          </a:r>
          <a:r>
            <a:rPr lang="en-US" dirty="0" err="1"/>
            <a:t>tablete</a:t>
          </a:r>
          <a:r>
            <a:rPr lang="en-US" dirty="0"/>
            <a:t> a </a:t>
          </a:r>
          <a:r>
            <a:rPr lang="en-US" dirty="0" err="1"/>
            <a:t>extins</a:t>
          </a:r>
          <a:r>
            <a:rPr lang="en-US" dirty="0"/>
            <a:t> </a:t>
          </a:r>
          <a:r>
            <a:rPr lang="en-US" dirty="0" err="1"/>
            <a:t>accesibilitatea</a:t>
          </a:r>
          <a:endParaRPr lang="en-US" dirty="0"/>
        </a:p>
      </dgm:t>
    </dgm:pt>
    <dgm:pt modelId="{B22D5CEF-176A-45A1-931A-1967DBD72D40}" type="parTrans" cxnId="{FC1521DA-14CB-48CA-8CF1-24F8E5E4728C}">
      <dgm:prSet/>
      <dgm:spPr/>
      <dgm:t>
        <a:bodyPr/>
        <a:lstStyle/>
        <a:p>
          <a:endParaRPr lang="en-US"/>
        </a:p>
      </dgm:t>
    </dgm:pt>
    <dgm:pt modelId="{682E344A-5860-48CE-B4C4-ACF83511C6FD}" type="sibTrans" cxnId="{FC1521DA-14CB-48CA-8CF1-24F8E5E4728C}">
      <dgm:prSet/>
      <dgm:spPr/>
      <dgm:t>
        <a:bodyPr/>
        <a:lstStyle/>
        <a:p>
          <a:endParaRPr lang="en-US"/>
        </a:p>
      </dgm:t>
    </dgm:pt>
    <dgm:pt modelId="{7E0AD070-AEFE-47EB-A2DF-F53F8195C129}">
      <dgm:prSet/>
      <dgm:spPr/>
      <dgm:t>
        <a:bodyPr/>
        <a:lstStyle/>
        <a:p>
          <a:r>
            <a:rPr lang="en-US" b="1"/>
            <a:t>2020 onwards (especially during COVID-19):</a:t>
          </a:r>
          <a:endParaRPr lang="en-US"/>
        </a:p>
      </dgm:t>
    </dgm:pt>
    <dgm:pt modelId="{1F1E5244-065F-47FF-80A3-D2D1B863F8BD}" type="parTrans" cxnId="{B6FB947B-E96B-4D5B-A02E-81AD2F7344B3}">
      <dgm:prSet/>
      <dgm:spPr/>
      <dgm:t>
        <a:bodyPr/>
        <a:lstStyle/>
        <a:p>
          <a:endParaRPr lang="en-US"/>
        </a:p>
      </dgm:t>
    </dgm:pt>
    <dgm:pt modelId="{A54AF00A-3271-43ED-BB54-9E605B924BC5}" type="sibTrans" cxnId="{B6FB947B-E96B-4D5B-A02E-81AD2F7344B3}">
      <dgm:prSet/>
      <dgm:spPr/>
      <dgm:t>
        <a:bodyPr/>
        <a:lstStyle/>
        <a:p>
          <a:endParaRPr lang="en-US"/>
        </a:p>
      </dgm:t>
    </dgm:pt>
    <dgm:pt modelId="{03770FF5-A3E4-4DF1-9DDD-A735C417D1A1}">
      <dgm:prSet/>
      <dgm:spPr/>
      <dgm:t>
        <a:bodyPr/>
        <a:lstStyle/>
        <a:p>
          <a:r>
            <a:rPr lang="en-US" b="1" dirty="0" err="1"/>
            <a:t>Transformare</a:t>
          </a:r>
          <a:r>
            <a:rPr lang="en-US" b="1" dirty="0"/>
            <a:t> </a:t>
          </a:r>
          <a:r>
            <a:rPr lang="en-US" b="1" dirty="0" err="1"/>
            <a:t>digitală</a:t>
          </a:r>
          <a:r>
            <a:rPr lang="en-US" b="1" dirty="0"/>
            <a:t> </a:t>
          </a:r>
          <a:r>
            <a:rPr lang="en-US" b="1" dirty="0" err="1"/>
            <a:t>masivă</a:t>
          </a:r>
          <a:r>
            <a:rPr lang="en-US" b="1" dirty="0"/>
            <a:t> </a:t>
          </a:r>
          <a:r>
            <a:rPr lang="en-US" b="1" dirty="0" err="1"/>
            <a:t>în</a:t>
          </a:r>
          <a:r>
            <a:rPr lang="en-US" b="1" dirty="0"/>
            <a:t> </a:t>
          </a:r>
          <a:r>
            <a:rPr lang="en-US" b="1" dirty="0" err="1"/>
            <a:t>educație</a:t>
          </a:r>
          <a:r>
            <a:rPr lang="en-US" b="1" dirty="0"/>
            <a:t>.
</a:t>
          </a:r>
          <a:r>
            <a:rPr lang="en-US" b="1" dirty="0" err="1"/>
            <a:t>Instrumente</a:t>
          </a:r>
          <a:r>
            <a:rPr lang="en-US" b="1" dirty="0"/>
            <a:t> precum Zoom, Google Classroom, Microsoft Teams </a:t>
          </a:r>
          <a:r>
            <a:rPr lang="en-US" b="1" dirty="0" err="1"/>
            <a:t>și</a:t>
          </a:r>
          <a:r>
            <a:rPr lang="en-US" b="1" dirty="0"/>
            <a:t> Edmodo au </a:t>
          </a:r>
          <a:r>
            <a:rPr lang="en-US" b="1" dirty="0" err="1"/>
            <a:t>devenit</a:t>
          </a:r>
          <a:r>
            <a:rPr lang="en-US" b="1" dirty="0"/>
            <a:t> </a:t>
          </a:r>
          <a:r>
            <a:rPr lang="en-US" b="1" dirty="0" err="1"/>
            <a:t>esențiale</a:t>
          </a:r>
          <a:r>
            <a:rPr lang="en-US" b="1" dirty="0"/>
            <a:t>.</a:t>
          </a:r>
          <a:endParaRPr lang="en-US" dirty="0"/>
        </a:p>
      </dgm:t>
    </dgm:pt>
    <dgm:pt modelId="{4265CACD-5F8E-4B53-934A-1F99AF6827CA}" type="parTrans" cxnId="{39E2BFD2-6917-4C7D-925D-953AD08ED8A5}">
      <dgm:prSet/>
      <dgm:spPr/>
      <dgm:t>
        <a:bodyPr/>
        <a:lstStyle/>
        <a:p>
          <a:endParaRPr lang="en-US"/>
        </a:p>
      </dgm:t>
    </dgm:pt>
    <dgm:pt modelId="{BAB8E01F-D449-4C59-B7E9-0FA23EB2D5F3}" type="sibTrans" cxnId="{39E2BFD2-6917-4C7D-925D-953AD08ED8A5}">
      <dgm:prSet/>
      <dgm:spPr/>
      <dgm:t>
        <a:bodyPr/>
        <a:lstStyle/>
        <a:p>
          <a:endParaRPr lang="en-US"/>
        </a:p>
      </dgm:t>
    </dgm:pt>
    <dgm:pt modelId="{995C47CE-20AD-4C1D-BF75-ACEA3EB08EF1}">
      <dgm:prSet/>
      <dgm:spPr/>
      <dgm:t>
        <a:bodyPr/>
        <a:lstStyle/>
        <a:p>
          <a:r>
            <a:rPr lang="en-US" dirty="0" err="1"/>
            <a:t>Transformare</a:t>
          </a:r>
          <a:r>
            <a:rPr lang="en-US" dirty="0"/>
            <a:t> </a:t>
          </a:r>
          <a:r>
            <a:rPr lang="en-US" dirty="0" err="1"/>
            <a:t>digitală</a:t>
          </a:r>
          <a:r>
            <a:rPr lang="en-US" dirty="0"/>
            <a:t> </a:t>
          </a:r>
          <a:r>
            <a:rPr lang="en-US" dirty="0" err="1"/>
            <a:t>masivă</a:t>
          </a:r>
          <a:r>
            <a:rPr lang="en-US" dirty="0"/>
            <a:t> </a:t>
          </a:r>
          <a:r>
            <a:rPr lang="en-US" dirty="0" err="1"/>
            <a:t>în</a:t>
          </a:r>
          <a:r>
            <a:rPr lang="en-US" dirty="0"/>
            <a:t> </a:t>
          </a:r>
          <a:r>
            <a:rPr lang="en-US" dirty="0" err="1"/>
            <a:t>educație</a:t>
          </a:r>
          <a:r>
            <a:rPr lang="en-US" dirty="0"/>
            <a:t>..</a:t>
          </a:r>
        </a:p>
      </dgm:t>
    </dgm:pt>
    <dgm:pt modelId="{0581E594-4267-4CC4-BF92-B1D3D7CD4A2D}" type="parTrans" cxnId="{DFEC88BA-6038-4B01-B814-DEF3E6503D41}">
      <dgm:prSet/>
      <dgm:spPr/>
      <dgm:t>
        <a:bodyPr/>
        <a:lstStyle/>
        <a:p>
          <a:endParaRPr lang="en-US"/>
        </a:p>
      </dgm:t>
    </dgm:pt>
    <dgm:pt modelId="{B42DA732-E5EA-4A9B-895D-6E65387B1945}" type="sibTrans" cxnId="{DFEC88BA-6038-4B01-B814-DEF3E6503D41}">
      <dgm:prSet/>
      <dgm:spPr/>
      <dgm:t>
        <a:bodyPr/>
        <a:lstStyle/>
        <a:p>
          <a:endParaRPr lang="en-US"/>
        </a:p>
      </dgm:t>
    </dgm:pt>
    <dgm:pt modelId="{F6F85E1E-C5E4-46AE-936D-CC0B87D05F18}" type="pres">
      <dgm:prSet presAssocID="{15944C93-85A9-4B5E-A214-8C8DC35FAFFF}" presName="linear" presStyleCnt="0">
        <dgm:presLayoutVars>
          <dgm:animLvl val="lvl"/>
          <dgm:resizeHandles val="exact"/>
        </dgm:presLayoutVars>
      </dgm:prSet>
      <dgm:spPr/>
    </dgm:pt>
    <dgm:pt modelId="{C2CE7B60-B69F-4178-852F-C503DED190B1}" type="pres">
      <dgm:prSet presAssocID="{957743C6-B4E0-4F8D-8077-1622644B0307}" presName="parentText" presStyleLbl="node1" presStyleIdx="0" presStyleCnt="4" custLinFactNeighborX="3219" custLinFactNeighborY="-26968">
        <dgm:presLayoutVars>
          <dgm:chMax val="0"/>
          <dgm:bulletEnabled val="1"/>
        </dgm:presLayoutVars>
      </dgm:prSet>
      <dgm:spPr/>
    </dgm:pt>
    <dgm:pt modelId="{29BAC3C8-E538-4211-A4BD-B32B570CD737}" type="pres">
      <dgm:prSet presAssocID="{957743C6-B4E0-4F8D-8077-1622644B0307}" presName="childText" presStyleLbl="revTx" presStyleIdx="0" presStyleCnt="4">
        <dgm:presLayoutVars>
          <dgm:bulletEnabled val="1"/>
        </dgm:presLayoutVars>
      </dgm:prSet>
      <dgm:spPr/>
    </dgm:pt>
    <dgm:pt modelId="{F98010DE-06AD-4942-B6D0-06D2C2AC0377}" type="pres">
      <dgm:prSet presAssocID="{5742A22E-B927-4F98-9D5C-E388648D21D0}" presName="parentText" presStyleLbl="node1" presStyleIdx="1" presStyleCnt="4">
        <dgm:presLayoutVars>
          <dgm:chMax val="0"/>
          <dgm:bulletEnabled val="1"/>
        </dgm:presLayoutVars>
      </dgm:prSet>
      <dgm:spPr/>
    </dgm:pt>
    <dgm:pt modelId="{EC271854-5684-44E7-9F1E-1DEC1225BC4F}" type="pres">
      <dgm:prSet presAssocID="{5742A22E-B927-4F98-9D5C-E388648D21D0}" presName="childText" presStyleLbl="revTx" presStyleIdx="1" presStyleCnt="4">
        <dgm:presLayoutVars>
          <dgm:bulletEnabled val="1"/>
        </dgm:presLayoutVars>
      </dgm:prSet>
      <dgm:spPr/>
    </dgm:pt>
    <dgm:pt modelId="{7AFFE873-60BF-4E7A-AD8B-8F89D69EFA1F}" type="pres">
      <dgm:prSet presAssocID="{637F1421-BC82-4FC5-9BCB-C989D223CDB0}" presName="parentText" presStyleLbl="node1" presStyleIdx="2" presStyleCnt="4">
        <dgm:presLayoutVars>
          <dgm:chMax val="0"/>
          <dgm:bulletEnabled val="1"/>
        </dgm:presLayoutVars>
      </dgm:prSet>
      <dgm:spPr/>
    </dgm:pt>
    <dgm:pt modelId="{3445F6C7-C92F-4C34-932E-06126FF31999}" type="pres">
      <dgm:prSet presAssocID="{637F1421-BC82-4FC5-9BCB-C989D223CDB0}" presName="childText" presStyleLbl="revTx" presStyleIdx="2" presStyleCnt="4">
        <dgm:presLayoutVars>
          <dgm:bulletEnabled val="1"/>
        </dgm:presLayoutVars>
      </dgm:prSet>
      <dgm:spPr/>
    </dgm:pt>
    <dgm:pt modelId="{E589F931-1239-4E71-B94F-1B16A172FFB5}" type="pres">
      <dgm:prSet presAssocID="{7E0AD070-AEFE-47EB-A2DF-F53F8195C129}" presName="parentText" presStyleLbl="node1" presStyleIdx="3" presStyleCnt="4">
        <dgm:presLayoutVars>
          <dgm:chMax val="0"/>
          <dgm:bulletEnabled val="1"/>
        </dgm:presLayoutVars>
      </dgm:prSet>
      <dgm:spPr/>
    </dgm:pt>
    <dgm:pt modelId="{91922CE1-E7BA-4BC8-9F25-F304C8771346}" type="pres">
      <dgm:prSet presAssocID="{7E0AD070-AEFE-47EB-A2DF-F53F8195C129}" presName="childText" presStyleLbl="revTx" presStyleIdx="3" presStyleCnt="4">
        <dgm:presLayoutVars>
          <dgm:bulletEnabled val="1"/>
        </dgm:presLayoutVars>
      </dgm:prSet>
      <dgm:spPr/>
    </dgm:pt>
  </dgm:ptLst>
  <dgm:cxnLst>
    <dgm:cxn modelId="{71C8DB1E-4BC0-459F-A365-D5A47ED83078}" srcId="{5742A22E-B927-4F98-9D5C-E388648D21D0}" destId="{EE61762F-A008-4D4C-B130-A05DC4DF0E69}" srcOrd="0" destOrd="0" parTransId="{8A50D2EF-0A53-4849-A923-A44DA0FB4DD3}" sibTransId="{1BDCE3B0-5F72-4317-A381-221FAF59B392}"/>
    <dgm:cxn modelId="{B45A7B22-D927-4C3D-BC80-CF5F164C3EC8}" type="presOf" srcId="{879503E3-52E3-4B77-BA37-EB8F14469E52}" destId="{3445F6C7-C92F-4C34-932E-06126FF31999}" srcOrd="0" destOrd="1" presId="urn:microsoft.com/office/officeart/2005/8/layout/vList2"/>
    <dgm:cxn modelId="{B1BF8524-D52E-4D32-8BD3-3D240E8F2A46}" srcId="{5742A22E-B927-4F98-9D5C-E388648D21D0}" destId="{77BEED9C-0464-4412-BB07-E8AAD68728F2}" srcOrd="1" destOrd="0" parTransId="{60FFED4E-B75F-4CD1-B5F5-6D82ACD94465}" sibTransId="{0BB67276-AA46-4CBF-8D8E-81B3ACEC9DDE}"/>
    <dgm:cxn modelId="{B9B8F026-D7FA-4AED-B989-9D80C742DAB7}" type="presOf" srcId="{637F1421-BC82-4FC5-9BCB-C989D223CDB0}" destId="{7AFFE873-60BF-4E7A-AD8B-8F89D69EFA1F}" srcOrd="0" destOrd="0" presId="urn:microsoft.com/office/officeart/2005/8/layout/vList2"/>
    <dgm:cxn modelId="{1B6C5D28-3D9B-4A51-A7D4-1FD8BC064095}" type="presOf" srcId="{7E0AD070-AEFE-47EB-A2DF-F53F8195C129}" destId="{E589F931-1239-4E71-B94F-1B16A172FFB5}" srcOrd="0" destOrd="0" presId="urn:microsoft.com/office/officeart/2005/8/layout/vList2"/>
    <dgm:cxn modelId="{09942741-B2A3-429B-9667-8516FC517B75}" type="presOf" srcId="{77BEED9C-0464-4412-BB07-E8AAD68728F2}" destId="{EC271854-5684-44E7-9F1E-1DEC1225BC4F}" srcOrd="0" destOrd="1" presId="urn:microsoft.com/office/officeart/2005/8/layout/vList2"/>
    <dgm:cxn modelId="{E3ABC041-3D2B-4290-AC21-2D8A241A3258}" type="presOf" srcId="{A0CAD8AE-D946-4095-B479-AEB27672D9D9}" destId="{EC271854-5684-44E7-9F1E-1DEC1225BC4F}" srcOrd="0" destOrd="2" presId="urn:microsoft.com/office/officeart/2005/8/layout/vList2"/>
    <dgm:cxn modelId="{D7A8F362-B74D-46C0-9DB7-416400A186D1}" type="presOf" srcId="{957743C6-B4E0-4F8D-8077-1622644B0307}" destId="{C2CE7B60-B69F-4178-852F-C503DED190B1}" srcOrd="0" destOrd="0" presId="urn:microsoft.com/office/officeart/2005/8/layout/vList2"/>
    <dgm:cxn modelId="{89D28E64-E416-4588-920E-7E1C0CEF5A70}" type="presOf" srcId="{8105A5E4-38A9-45A0-A96C-7B9DB440B19E}" destId="{29BAC3C8-E538-4211-A4BD-B32B570CD737}" srcOrd="0" destOrd="1" presId="urn:microsoft.com/office/officeart/2005/8/layout/vList2"/>
    <dgm:cxn modelId="{25A41F4C-E346-4012-8D83-3F99474E14D7}" srcId="{15944C93-85A9-4B5E-A214-8C8DC35FAFFF}" destId="{637F1421-BC82-4FC5-9BCB-C989D223CDB0}" srcOrd="2" destOrd="0" parTransId="{881979F1-F864-4F20-B9EC-5A7D1086EB3D}" sibTransId="{04FD6C7B-77F9-4E8B-AD39-77E4EECDA947}"/>
    <dgm:cxn modelId="{118EB054-FEF1-4221-8AE4-A140993E9264}" type="presOf" srcId="{5742A22E-B927-4F98-9D5C-E388648D21D0}" destId="{F98010DE-06AD-4942-B6D0-06D2C2AC0377}" srcOrd="0" destOrd="0" presId="urn:microsoft.com/office/officeart/2005/8/layout/vList2"/>
    <dgm:cxn modelId="{B6FB947B-E96B-4D5B-A02E-81AD2F7344B3}" srcId="{15944C93-85A9-4B5E-A214-8C8DC35FAFFF}" destId="{7E0AD070-AEFE-47EB-A2DF-F53F8195C129}" srcOrd="3" destOrd="0" parTransId="{1F1E5244-065F-47FF-80A3-D2D1B863F8BD}" sibTransId="{A54AF00A-3271-43ED-BB54-9E605B924BC5}"/>
    <dgm:cxn modelId="{4F795888-D15C-4D4E-BB9B-9234C04C9D1C}" type="presOf" srcId="{EE61762F-A008-4D4C-B130-A05DC4DF0E69}" destId="{EC271854-5684-44E7-9F1E-1DEC1225BC4F}" srcOrd="0" destOrd="0" presId="urn:microsoft.com/office/officeart/2005/8/layout/vList2"/>
    <dgm:cxn modelId="{B1DAF888-03D3-4045-AC00-4A6C09A00FAF}" srcId="{15944C93-85A9-4B5E-A214-8C8DC35FAFFF}" destId="{5742A22E-B927-4F98-9D5C-E388648D21D0}" srcOrd="1" destOrd="0" parTransId="{04C76E8E-7348-44FF-8B9B-8ED37A20043B}" sibTransId="{40B88316-125A-4AE6-B1C3-7C56BF1167C1}"/>
    <dgm:cxn modelId="{E35C3089-7780-4C1A-A4E2-DE6CD02D1D16}" type="presOf" srcId="{15944C93-85A9-4B5E-A214-8C8DC35FAFFF}" destId="{F6F85E1E-C5E4-46AE-936D-CC0B87D05F18}" srcOrd="0" destOrd="0" presId="urn:microsoft.com/office/officeart/2005/8/layout/vList2"/>
    <dgm:cxn modelId="{2392E394-11B2-49E3-B0FD-5950E366D552}" srcId="{5742A22E-B927-4F98-9D5C-E388648D21D0}" destId="{A0CAD8AE-D946-4095-B479-AEB27672D9D9}" srcOrd="2" destOrd="0" parTransId="{86D9A79C-6232-496F-8FBD-69DCB4710CB3}" sibTransId="{A928DD96-B745-448E-BAD6-8E6C89D65830}"/>
    <dgm:cxn modelId="{E8C89FB6-9494-440C-AF5D-1F8D2A1EB163}" type="presOf" srcId="{08EEF94B-F19B-4651-8140-8848EB579926}" destId="{29BAC3C8-E538-4211-A4BD-B32B570CD737}" srcOrd="0" destOrd="0" presId="urn:microsoft.com/office/officeart/2005/8/layout/vList2"/>
    <dgm:cxn modelId="{DFEC88BA-6038-4B01-B814-DEF3E6503D41}" srcId="{7E0AD070-AEFE-47EB-A2DF-F53F8195C129}" destId="{995C47CE-20AD-4C1D-BF75-ACEA3EB08EF1}" srcOrd="1" destOrd="0" parTransId="{0581E594-4267-4CC4-BF92-B1D3D7CD4A2D}" sibTransId="{B42DA732-E5EA-4A9B-895D-6E65387B1945}"/>
    <dgm:cxn modelId="{FF96F1BF-794C-4076-807B-909B5A951112}" type="presOf" srcId="{6F58D651-3816-4375-8961-E4E50C983F76}" destId="{3445F6C7-C92F-4C34-932E-06126FF31999}" srcOrd="0" destOrd="2" presId="urn:microsoft.com/office/officeart/2005/8/layout/vList2"/>
    <dgm:cxn modelId="{57E4B0CF-1E92-4677-87A6-92412DAC8CF5}" srcId="{15944C93-85A9-4B5E-A214-8C8DC35FAFFF}" destId="{957743C6-B4E0-4F8D-8077-1622644B0307}" srcOrd="0" destOrd="0" parTransId="{EE8A9D76-5B4D-4E81-96FC-6B6BC5D3D13F}" sibTransId="{36BA4FD4-E5FD-48C0-82BB-DFA14DFBDF0E}"/>
    <dgm:cxn modelId="{2F1BC6D0-87BC-4D96-9C79-F14FAAA4EFAD}" type="presOf" srcId="{8E8AA924-3BC6-47BA-A390-DA108939CA7E}" destId="{3445F6C7-C92F-4C34-932E-06126FF31999}" srcOrd="0" destOrd="0" presId="urn:microsoft.com/office/officeart/2005/8/layout/vList2"/>
    <dgm:cxn modelId="{39E2BFD2-6917-4C7D-925D-953AD08ED8A5}" srcId="{7E0AD070-AEFE-47EB-A2DF-F53F8195C129}" destId="{03770FF5-A3E4-4DF1-9DDD-A735C417D1A1}" srcOrd="0" destOrd="0" parTransId="{4265CACD-5F8E-4B53-934A-1F99AF6827CA}" sibTransId="{BAB8E01F-D449-4C59-B7E9-0FA23EB2D5F3}"/>
    <dgm:cxn modelId="{FC1521DA-14CB-48CA-8CF1-24F8E5E4728C}" srcId="{637F1421-BC82-4FC5-9BCB-C989D223CDB0}" destId="{6F58D651-3816-4375-8961-E4E50C983F76}" srcOrd="2" destOrd="0" parTransId="{B22D5CEF-176A-45A1-931A-1967DBD72D40}" sibTransId="{682E344A-5860-48CE-B4C4-ACF83511C6FD}"/>
    <dgm:cxn modelId="{9BCF06E6-4FCF-4443-9E2F-EE28A4651776}" type="presOf" srcId="{03770FF5-A3E4-4DF1-9DDD-A735C417D1A1}" destId="{91922CE1-E7BA-4BC8-9F25-F304C8771346}" srcOrd="0" destOrd="0" presId="urn:microsoft.com/office/officeart/2005/8/layout/vList2"/>
    <dgm:cxn modelId="{C5C13AE9-6DC3-4434-A7C2-AFA2F1DEDF14}" srcId="{637F1421-BC82-4FC5-9BCB-C989D223CDB0}" destId="{8E8AA924-3BC6-47BA-A390-DA108939CA7E}" srcOrd="0" destOrd="0" parTransId="{08441DE3-915D-45AD-AAAB-8D1F4D307B2A}" sibTransId="{96F783E8-B3F5-4F19-A906-60E9925084E7}"/>
    <dgm:cxn modelId="{F6CBBDEE-7941-491B-93E9-56E56CA1D6B8}" srcId="{957743C6-B4E0-4F8D-8077-1622644B0307}" destId="{8105A5E4-38A9-45A0-A96C-7B9DB440B19E}" srcOrd="1" destOrd="0" parTransId="{9367064A-E073-4243-A2F7-C1D8CD14E6FE}" sibTransId="{25FDA9BD-A554-4C5B-A231-8758242699DF}"/>
    <dgm:cxn modelId="{57C0E4F4-02AD-4ABE-86AA-F166F78E27CB}" type="presOf" srcId="{995C47CE-20AD-4C1D-BF75-ACEA3EB08EF1}" destId="{91922CE1-E7BA-4BC8-9F25-F304C8771346}" srcOrd="0" destOrd="1" presId="urn:microsoft.com/office/officeart/2005/8/layout/vList2"/>
    <dgm:cxn modelId="{3D9AADF8-2CDD-4A0E-92DA-016165450C4D}" srcId="{957743C6-B4E0-4F8D-8077-1622644B0307}" destId="{08EEF94B-F19B-4651-8140-8848EB579926}" srcOrd="0" destOrd="0" parTransId="{47179850-57E1-4D34-AA66-B5E57FD594BD}" sibTransId="{2146E000-CE44-4126-B098-F499ED58B389}"/>
    <dgm:cxn modelId="{D28F66FD-9F0B-4604-A815-1DA90A2B22A3}" srcId="{637F1421-BC82-4FC5-9BCB-C989D223CDB0}" destId="{879503E3-52E3-4B77-BA37-EB8F14469E52}" srcOrd="1" destOrd="0" parTransId="{14D5D820-8A39-4406-BCB4-DF6048F2F4EB}" sibTransId="{7A1B3C4A-E8F3-4D12-8186-DFDF4E90B29A}"/>
    <dgm:cxn modelId="{E47B8B5B-FEF2-4836-985D-A2FD83824E13}" type="presParOf" srcId="{F6F85E1E-C5E4-46AE-936D-CC0B87D05F18}" destId="{C2CE7B60-B69F-4178-852F-C503DED190B1}" srcOrd="0" destOrd="0" presId="urn:microsoft.com/office/officeart/2005/8/layout/vList2"/>
    <dgm:cxn modelId="{1112A9A7-CFC6-44A5-8F81-A8FAC061D8D4}" type="presParOf" srcId="{F6F85E1E-C5E4-46AE-936D-CC0B87D05F18}" destId="{29BAC3C8-E538-4211-A4BD-B32B570CD737}" srcOrd="1" destOrd="0" presId="urn:microsoft.com/office/officeart/2005/8/layout/vList2"/>
    <dgm:cxn modelId="{B7EB1361-CBB4-4811-9EBD-17F3CB2F87F9}" type="presParOf" srcId="{F6F85E1E-C5E4-46AE-936D-CC0B87D05F18}" destId="{F98010DE-06AD-4942-B6D0-06D2C2AC0377}" srcOrd="2" destOrd="0" presId="urn:microsoft.com/office/officeart/2005/8/layout/vList2"/>
    <dgm:cxn modelId="{7005B8F8-494C-4725-816E-0E99B6921A15}" type="presParOf" srcId="{F6F85E1E-C5E4-46AE-936D-CC0B87D05F18}" destId="{EC271854-5684-44E7-9F1E-1DEC1225BC4F}" srcOrd="3" destOrd="0" presId="urn:microsoft.com/office/officeart/2005/8/layout/vList2"/>
    <dgm:cxn modelId="{7F3B1793-A11D-46DB-939C-C5D7D44ACCC0}" type="presParOf" srcId="{F6F85E1E-C5E4-46AE-936D-CC0B87D05F18}" destId="{7AFFE873-60BF-4E7A-AD8B-8F89D69EFA1F}" srcOrd="4" destOrd="0" presId="urn:microsoft.com/office/officeart/2005/8/layout/vList2"/>
    <dgm:cxn modelId="{CFF2DA9A-9C21-4C53-92CB-2CCF759268A5}" type="presParOf" srcId="{F6F85E1E-C5E4-46AE-936D-CC0B87D05F18}" destId="{3445F6C7-C92F-4C34-932E-06126FF31999}" srcOrd="5" destOrd="0" presId="urn:microsoft.com/office/officeart/2005/8/layout/vList2"/>
    <dgm:cxn modelId="{48F9498F-A4E5-468A-9D93-E87300EBAC69}" type="presParOf" srcId="{F6F85E1E-C5E4-46AE-936D-CC0B87D05F18}" destId="{E589F931-1239-4E71-B94F-1B16A172FFB5}" srcOrd="6" destOrd="0" presId="urn:microsoft.com/office/officeart/2005/8/layout/vList2"/>
    <dgm:cxn modelId="{4B9BCCB5-9DB9-4ED0-81D0-3911C36CE606}" type="presParOf" srcId="{F6F85E1E-C5E4-46AE-936D-CC0B87D05F18}" destId="{91922CE1-E7BA-4BC8-9F25-F304C8771346}"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9B0CC4-8D2E-4ACC-B8D2-24A68275039C}" type="doc">
      <dgm:prSet loTypeId="urn:microsoft.com/office/officeart/2008/layout/HexagonCluster" loCatId="relationship" qsTypeId="urn:microsoft.com/office/officeart/2005/8/quickstyle/simple2" qsCatId="simple" csTypeId="urn:microsoft.com/office/officeart/2005/8/colors/colorful1" csCatId="colorful" phldr="1"/>
      <dgm:spPr/>
      <dgm:t>
        <a:bodyPr/>
        <a:lstStyle/>
        <a:p>
          <a:endParaRPr lang="tr-TR"/>
        </a:p>
      </dgm:t>
    </dgm:pt>
    <dgm:pt modelId="{82156281-ACEA-4970-8BBA-2440D8626A46}">
      <dgm:prSet phldrT="[Metin]"/>
      <dgm:spPr/>
      <dgm:t>
        <a:bodyPr/>
        <a:lstStyle/>
        <a:p>
          <a:r>
            <a:rPr lang="tr-TR"/>
            <a:t>NaturalReader</a:t>
          </a:r>
        </a:p>
      </dgm:t>
    </dgm:pt>
    <dgm:pt modelId="{5EC8BB02-D083-4E25-9245-D4E98B1CB63E}" type="parTrans" cxnId="{8D9D496D-5F68-4264-A4B2-0451FAAA9771}">
      <dgm:prSet/>
      <dgm:spPr/>
      <dgm:t>
        <a:bodyPr/>
        <a:lstStyle/>
        <a:p>
          <a:endParaRPr lang="tr-TR"/>
        </a:p>
      </dgm:t>
    </dgm:pt>
    <dgm:pt modelId="{FCEADDF6-5B07-4881-A58F-EBD835A2BD76}" type="sibTrans" cxnId="{8D9D496D-5F68-4264-A4B2-0451FAAA9771}">
      <dgm:prSet/>
      <dgm:spPr>
        <a:blipFill>
          <a:blip xmlns:r="http://schemas.openxmlformats.org/officeDocument/2006/relationships" r:embed="rId1"/>
          <a:srcRect/>
          <a:stretch>
            <a:fillRect l="-7000" r="-7000"/>
          </a:stretch>
        </a:blipFill>
      </dgm:spPr>
      <dgm:t>
        <a:bodyPr/>
        <a:lstStyle/>
        <a:p>
          <a:endParaRPr lang="tr-TR"/>
        </a:p>
      </dgm:t>
    </dgm:pt>
    <dgm:pt modelId="{24A84A13-6B96-4B93-A523-119820B013A7}">
      <dgm:prSet phldrT="[Metin]"/>
      <dgm:spPr/>
      <dgm:t>
        <a:bodyPr/>
        <a:lstStyle/>
        <a:p>
          <a:r>
            <a:rPr lang="tr-TR"/>
            <a:t>Murf</a:t>
          </a:r>
        </a:p>
      </dgm:t>
    </dgm:pt>
    <dgm:pt modelId="{D6E843F6-C6FD-40CA-A0C9-9775D5C5AFF0}" type="parTrans" cxnId="{96D59E24-F715-4239-9C5E-53E921AAEBA4}">
      <dgm:prSet/>
      <dgm:spPr/>
      <dgm:t>
        <a:bodyPr/>
        <a:lstStyle/>
        <a:p>
          <a:endParaRPr lang="tr-TR"/>
        </a:p>
      </dgm:t>
    </dgm:pt>
    <dgm:pt modelId="{9EBF46FA-6ECC-4C0F-9D76-0D1438726972}" type="sibTrans" cxnId="{96D59E24-F715-4239-9C5E-53E921AAEBA4}">
      <dgm:prSet/>
      <dgm:spPr>
        <a:blipFill>
          <a:blip xmlns:r="http://schemas.openxmlformats.org/officeDocument/2006/relationships" r:embed="rId2"/>
          <a:srcRect/>
          <a:stretch>
            <a:fillRect l="-2000" r="-2000"/>
          </a:stretch>
        </a:blipFill>
      </dgm:spPr>
      <dgm:t>
        <a:bodyPr/>
        <a:lstStyle/>
        <a:p>
          <a:endParaRPr lang="tr-TR"/>
        </a:p>
      </dgm:t>
    </dgm:pt>
    <dgm:pt modelId="{7800DB79-1573-4803-B100-9F57F4AD72C4}">
      <dgm:prSet phldrT="[Metin]"/>
      <dgm:spPr/>
      <dgm:t>
        <a:bodyPr/>
        <a:lstStyle/>
        <a:p>
          <a:r>
            <a:rPr lang="tr-TR"/>
            <a:t>Adobe Enhance</a:t>
          </a:r>
        </a:p>
      </dgm:t>
    </dgm:pt>
    <dgm:pt modelId="{6B0E664E-6916-4173-AD11-9CF0CC947AC6}" type="parTrans" cxnId="{B43F1FE7-6280-49DE-A5FC-8C4ECD3154D1}">
      <dgm:prSet/>
      <dgm:spPr/>
      <dgm:t>
        <a:bodyPr/>
        <a:lstStyle/>
        <a:p>
          <a:endParaRPr lang="tr-TR"/>
        </a:p>
      </dgm:t>
    </dgm:pt>
    <dgm:pt modelId="{92147392-EFD7-471A-B4D6-4F2C7B29881D}" type="sibTrans" cxnId="{B43F1FE7-6280-49DE-A5FC-8C4ECD3154D1}">
      <dgm:prSet/>
      <dgm:spPr>
        <a:blipFill>
          <a:blip xmlns:r="http://schemas.openxmlformats.org/officeDocument/2006/relationships" r:embed="rId3"/>
          <a:srcRect/>
          <a:stretch>
            <a:fillRect t="-7000" b="-7000"/>
          </a:stretch>
        </a:blipFill>
      </dgm:spPr>
      <dgm:t>
        <a:bodyPr/>
        <a:lstStyle/>
        <a:p>
          <a:endParaRPr lang="tr-TR"/>
        </a:p>
      </dgm:t>
    </dgm:pt>
    <dgm:pt modelId="{25187500-4FD0-4940-9257-4755CA00D29C}">
      <dgm:prSet phldrT="[Metin]"/>
      <dgm:spPr/>
      <dgm:t>
        <a:bodyPr/>
        <a:lstStyle/>
        <a:p>
          <a:r>
            <a:rPr lang="tr-TR"/>
            <a:t>VoicePen</a:t>
          </a:r>
        </a:p>
      </dgm:t>
    </dgm:pt>
    <dgm:pt modelId="{E55562A9-84AC-4848-A2D9-DE06F078F738}" type="parTrans" cxnId="{9471D2C0-9FFA-4EBD-8903-6FFC5506932C}">
      <dgm:prSet/>
      <dgm:spPr/>
      <dgm:t>
        <a:bodyPr/>
        <a:lstStyle/>
        <a:p>
          <a:endParaRPr lang="tr-TR"/>
        </a:p>
      </dgm:t>
    </dgm:pt>
    <dgm:pt modelId="{99A97717-D259-4779-9D04-1798D09B589E}" type="sibTrans" cxnId="{9471D2C0-9FFA-4EBD-8903-6FFC5506932C}">
      <dgm:prSet/>
      <dgm:spPr>
        <a:blipFill>
          <a:blip xmlns:r="http://schemas.openxmlformats.org/officeDocument/2006/relationships" r:embed="rId4"/>
          <a:srcRect/>
          <a:stretch>
            <a:fillRect t="-8000" b="-8000"/>
          </a:stretch>
        </a:blipFill>
      </dgm:spPr>
      <dgm:t>
        <a:bodyPr/>
        <a:lstStyle/>
        <a:p>
          <a:endParaRPr lang="tr-TR"/>
        </a:p>
      </dgm:t>
    </dgm:pt>
    <dgm:pt modelId="{C91E1C4C-481C-4C45-9A15-7E87495800A0}">
      <dgm:prSet phldrT="[Metin]"/>
      <dgm:spPr/>
      <dgm:t>
        <a:bodyPr/>
        <a:lstStyle/>
        <a:p>
          <a:r>
            <a:rPr lang="tr-TR"/>
            <a:t>Podcastle ai</a:t>
          </a:r>
        </a:p>
      </dgm:t>
    </dgm:pt>
    <dgm:pt modelId="{AC472099-A456-419E-95B5-F1E358698B75}" type="parTrans" cxnId="{3C73D936-EC61-4611-97C0-D979AC01C28C}">
      <dgm:prSet/>
      <dgm:spPr/>
      <dgm:t>
        <a:bodyPr/>
        <a:lstStyle/>
        <a:p>
          <a:endParaRPr lang="tr-TR"/>
        </a:p>
      </dgm:t>
    </dgm:pt>
    <dgm:pt modelId="{5BA906DA-9AB2-4145-9A4D-9C85D1A7AA4A}" type="sibTrans" cxnId="{3C73D936-EC61-4611-97C0-D979AC01C28C}">
      <dgm:prSet/>
      <dgm:spPr>
        <a:blipFill>
          <a:blip xmlns:r="http://schemas.openxmlformats.org/officeDocument/2006/relationships" r:embed="rId5"/>
          <a:srcRect/>
          <a:stretch>
            <a:fillRect l="-32000" r="-32000"/>
          </a:stretch>
        </a:blipFill>
      </dgm:spPr>
      <dgm:t>
        <a:bodyPr/>
        <a:lstStyle/>
        <a:p>
          <a:endParaRPr lang="tr-TR"/>
        </a:p>
      </dgm:t>
    </dgm:pt>
    <dgm:pt modelId="{61B1CB68-2F98-4009-A2D4-475C054BAA76}" type="pres">
      <dgm:prSet presAssocID="{E99B0CC4-8D2E-4ACC-B8D2-24A68275039C}" presName="Name0" presStyleCnt="0">
        <dgm:presLayoutVars>
          <dgm:chMax val="21"/>
          <dgm:chPref val="21"/>
        </dgm:presLayoutVars>
      </dgm:prSet>
      <dgm:spPr/>
    </dgm:pt>
    <dgm:pt modelId="{0CBBE49D-E629-47D5-B8A2-C64B0FC63FC2}" type="pres">
      <dgm:prSet presAssocID="{82156281-ACEA-4970-8BBA-2440D8626A46}" presName="text1" presStyleCnt="0"/>
      <dgm:spPr/>
    </dgm:pt>
    <dgm:pt modelId="{036310A3-020E-44B5-AA70-6CD85908D7CB}" type="pres">
      <dgm:prSet presAssocID="{82156281-ACEA-4970-8BBA-2440D8626A46}" presName="textRepeatNode" presStyleLbl="alignNode1" presStyleIdx="0" presStyleCnt="5">
        <dgm:presLayoutVars>
          <dgm:chMax val="0"/>
          <dgm:chPref val="0"/>
          <dgm:bulletEnabled val="1"/>
        </dgm:presLayoutVars>
      </dgm:prSet>
      <dgm:spPr/>
    </dgm:pt>
    <dgm:pt modelId="{E1C95854-A51B-4F4E-8ED0-8F8D3EEBC223}" type="pres">
      <dgm:prSet presAssocID="{82156281-ACEA-4970-8BBA-2440D8626A46}" presName="textaccent1" presStyleCnt="0"/>
      <dgm:spPr/>
    </dgm:pt>
    <dgm:pt modelId="{CB7BA874-E3DA-4ECC-A512-94294CAFAA00}" type="pres">
      <dgm:prSet presAssocID="{82156281-ACEA-4970-8BBA-2440D8626A46}" presName="accentRepeatNode" presStyleLbl="solidAlignAcc1" presStyleIdx="0" presStyleCnt="10"/>
      <dgm:spPr/>
    </dgm:pt>
    <dgm:pt modelId="{7DA96C16-B96A-4C47-93B6-C6B55295C900}" type="pres">
      <dgm:prSet presAssocID="{FCEADDF6-5B07-4881-A58F-EBD835A2BD76}" presName="image1" presStyleCnt="0"/>
      <dgm:spPr/>
    </dgm:pt>
    <dgm:pt modelId="{471EF665-D439-4FF0-A30B-8F0A88B28B1A}" type="pres">
      <dgm:prSet presAssocID="{FCEADDF6-5B07-4881-A58F-EBD835A2BD76}" presName="imageRepeatNode" presStyleLbl="alignAcc1" presStyleIdx="0" presStyleCnt="5"/>
      <dgm:spPr/>
    </dgm:pt>
    <dgm:pt modelId="{67802776-7E96-4BA7-9091-A41E6DDFA433}" type="pres">
      <dgm:prSet presAssocID="{FCEADDF6-5B07-4881-A58F-EBD835A2BD76}" presName="imageaccent1" presStyleCnt="0"/>
      <dgm:spPr/>
    </dgm:pt>
    <dgm:pt modelId="{CCECAA86-4638-43EE-AE71-6753A46EA11D}" type="pres">
      <dgm:prSet presAssocID="{FCEADDF6-5B07-4881-A58F-EBD835A2BD76}" presName="accentRepeatNode" presStyleLbl="solidAlignAcc1" presStyleIdx="1" presStyleCnt="10"/>
      <dgm:spPr/>
    </dgm:pt>
    <dgm:pt modelId="{BA070EC5-B888-48FB-8709-E2FD1CC759B9}" type="pres">
      <dgm:prSet presAssocID="{24A84A13-6B96-4B93-A523-119820B013A7}" presName="text2" presStyleCnt="0"/>
      <dgm:spPr/>
    </dgm:pt>
    <dgm:pt modelId="{9F320F13-106E-48BA-9443-40FB906A2BEF}" type="pres">
      <dgm:prSet presAssocID="{24A84A13-6B96-4B93-A523-119820B013A7}" presName="textRepeatNode" presStyleLbl="alignNode1" presStyleIdx="1" presStyleCnt="5">
        <dgm:presLayoutVars>
          <dgm:chMax val="0"/>
          <dgm:chPref val="0"/>
          <dgm:bulletEnabled val="1"/>
        </dgm:presLayoutVars>
      </dgm:prSet>
      <dgm:spPr/>
    </dgm:pt>
    <dgm:pt modelId="{3BF5CB10-7F8A-4FAD-BA39-095E0F971F46}" type="pres">
      <dgm:prSet presAssocID="{24A84A13-6B96-4B93-A523-119820B013A7}" presName="textaccent2" presStyleCnt="0"/>
      <dgm:spPr/>
    </dgm:pt>
    <dgm:pt modelId="{67743394-3822-4B7A-A93B-BCEED5D422DC}" type="pres">
      <dgm:prSet presAssocID="{24A84A13-6B96-4B93-A523-119820B013A7}" presName="accentRepeatNode" presStyleLbl="solidAlignAcc1" presStyleIdx="2" presStyleCnt="10"/>
      <dgm:spPr/>
    </dgm:pt>
    <dgm:pt modelId="{E7550BD4-DF52-4A17-89B6-44FE4CA9A119}" type="pres">
      <dgm:prSet presAssocID="{9EBF46FA-6ECC-4C0F-9D76-0D1438726972}" presName="image2" presStyleCnt="0"/>
      <dgm:spPr/>
    </dgm:pt>
    <dgm:pt modelId="{05A41F80-1D27-49E6-9BFC-81C04F45972E}" type="pres">
      <dgm:prSet presAssocID="{9EBF46FA-6ECC-4C0F-9D76-0D1438726972}" presName="imageRepeatNode" presStyleLbl="alignAcc1" presStyleIdx="1" presStyleCnt="5"/>
      <dgm:spPr/>
    </dgm:pt>
    <dgm:pt modelId="{B9C96739-E767-4CF9-A000-0D430ADA5382}" type="pres">
      <dgm:prSet presAssocID="{9EBF46FA-6ECC-4C0F-9D76-0D1438726972}" presName="imageaccent2" presStyleCnt="0"/>
      <dgm:spPr/>
    </dgm:pt>
    <dgm:pt modelId="{4926AD41-12DE-492A-8ABC-92E409F910BC}" type="pres">
      <dgm:prSet presAssocID="{9EBF46FA-6ECC-4C0F-9D76-0D1438726972}" presName="accentRepeatNode" presStyleLbl="solidAlignAcc1" presStyleIdx="3" presStyleCnt="10"/>
      <dgm:spPr/>
    </dgm:pt>
    <dgm:pt modelId="{6AA32C0C-03B5-4AA6-9932-03054E2A459B}" type="pres">
      <dgm:prSet presAssocID="{25187500-4FD0-4940-9257-4755CA00D29C}" presName="text3" presStyleCnt="0"/>
      <dgm:spPr/>
    </dgm:pt>
    <dgm:pt modelId="{DC473F31-490F-4E35-ABF7-D0F23C73D703}" type="pres">
      <dgm:prSet presAssocID="{25187500-4FD0-4940-9257-4755CA00D29C}" presName="textRepeatNode" presStyleLbl="alignNode1" presStyleIdx="2" presStyleCnt="5">
        <dgm:presLayoutVars>
          <dgm:chMax val="0"/>
          <dgm:chPref val="0"/>
          <dgm:bulletEnabled val="1"/>
        </dgm:presLayoutVars>
      </dgm:prSet>
      <dgm:spPr/>
    </dgm:pt>
    <dgm:pt modelId="{A6AF17F1-1B23-4E69-8919-51EC06C205B4}" type="pres">
      <dgm:prSet presAssocID="{25187500-4FD0-4940-9257-4755CA00D29C}" presName="textaccent3" presStyleCnt="0"/>
      <dgm:spPr/>
    </dgm:pt>
    <dgm:pt modelId="{0A3BEA9A-7CFE-474B-8489-A29825EE1F56}" type="pres">
      <dgm:prSet presAssocID="{25187500-4FD0-4940-9257-4755CA00D29C}" presName="accentRepeatNode" presStyleLbl="solidAlignAcc1" presStyleIdx="4" presStyleCnt="10"/>
      <dgm:spPr/>
    </dgm:pt>
    <dgm:pt modelId="{B0E20254-D7D5-499B-BCDD-C354FE206B98}" type="pres">
      <dgm:prSet presAssocID="{99A97717-D259-4779-9D04-1798D09B589E}" presName="image3" presStyleCnt="0"/>
      <dgm:spPr/>
    </dgm:pt>
    <dgm:pt modelId="{22350F1C-9F91-4B6A-B367-5EE1C8782BF0}" type="pres">
      <dgm:prSet presAssocID="{99A97717-D259-4779-9D04-1798D09B589E}" presName="imageRepeatNode" presStyleLbl="alignAcc1" presStyleIdx="2" presStyleCnt="5"/>
      <dgm:spPr/>
    </dgm:pt>
    <dgm:pt modelId="{C3634A5C-FE57-41FF-A041-878AACB8C7AE}" type="pres">
      <dgm:prSet presAssocID="{99A97717-D259-4779-9D04-1798D09B589E}" presName="imageaccent3" presStyleCnt="0"/>
      <dgm:spPr/>
    </dgm:pt>
    <dgm:pt modelId="{2577092C-733E-46E2-81E3-EB1F8B32EE7C}" type="pres">
      <dgm:prSet presAssocID="{99A97717-D259-4779-9D04-1798D09B589E}" presName="accentRepeatNode" presStyleLbl="solidAlignAcc1" presStyleIdx="5" presStyleCnt="10"/>
      <dgm:spPr/>
    </dgm:pt>
    <dgm:pt modelId="{3378AFF5-A242-45BC-ABD6-85EEF7067BBA}" type="pres">
      <dgm:prSet presAssocID="{C91E1C4C-481C-4C45-9A15-7E87495800A0}" presName="text4" presStyleCnt="0"/>
      <dgm:spPr/>
    </dgm:pt>
    <dgm:pt modelId="{8E35C8D2-BE53-4C4D-B641-49D6673D87D6}" type="pres">
      <dgm:prSet presAssocID="{C91E1C4C-481C-4C45-9A15-7E87495800A0}" presName="textRepeatNode" presStyleLbl="alignNode1" presStyleIdx="3" presStyleCnt="5">
        <dgm:presLayoutVars>
          <dgm:chMax val="0"/>
          <dgm:chPref val="0"/>
          <dgm:bulletEnabled val="1"/>
        </dgm:presLayoutVars>
      </dgm:prSet>
      <dgm:spPr/>
    </dgm:pt>
    <dgm:pt modelId="{0B41F273-B036-4C70-9541-B9AB2C731EB3}" type="pres">
      <dgm:prSet presAssocID="{C91E1C4C-481C-4C45-9A15-7E87495800A0}" presName="textaccent4" presStyleCnt="0"/>
      <dgm:spPr/>
    </dgm:pt>
    <dgm:pt modelId="{DAC1D660-A4FE-4BF1-A6B6-F5B5D1174417}" type="pres">
      <dgm:prSet presAssocID="{C91E1C4C-481C-4C45-9A15-7E87495800A0}" presName="accentRepeatNode" presStyleLbl="solidAlignAcc1" presStyleIdx="6" presStyleCnt="10"/>
      <dgm:spPr/>
    </dgm:pt>
    <dgm:pt modelId="{0D51DF70-BDF8-4D34-B559-2CF7FCF8B06E}" type="pres">
      <dgm:prSet presAssocID="{5BA906DA-9AB2-4145-9A4D-9C85D1A7AA4A}" presName="image4" presStyleCnt="0"/>
      <dgm:spPr/>
    </dgm:pt>
    <dgm:pt modelId="{4CFD005F-C0CF-41F9-9076-0AF80D557D91}" type="pres">
      <dgm:prSet presAssocID="{5BA906DA-9AB2-4145-9A4D-9C85D1A7AA4A}" presName="imageRepeatNode" presStyleLbl="alignAcc1" presStyleIdx="3" presStyleCnt="5"/>
      <dgm:spPr/>
    </dgm:pt>
    <dgm:pt modelId="{4A076EBA-B625-43A3-B0E2-111FC3D17DCB}" type="pres">
      <dgm:prSet presAssocID="{5BA906DA-9AB2-4145-9A4D-9C85D1A7AA4A}" presName="imageaccent4" presStyleCnt="0"/>
      <dgm:spPr/>
    </dgm:pt>
    <dgm:pt modelId="{4CFDBE51-3659-4109-A561-E567DE76EF7D}" type="pres">
      <dgm:prSet presAssocID="{5BA906DA-9AB2-4145-9A4D-9C85D1A7AA4A}" presName="accentRepeatNode" presStyleLbl="solidAlignAcc1" presStyleIdx="7" presStyleCnt="10"/>
      <dgm:spPr/>
    </dgm:pt>
    <dgm:pt modelId="{567C34F6-38D9-487B-97D2-2D772E40B44B}" type="pres">
      <dgm:prSet presAssocID="{7800DB79-1573-4803-B100-9F57F4AD72C4}" presName="text5" presStyleCnt="0"/>
      <dgm:spPr/>
    </dgm:pt>
    <dgm:pt modelId="{0A706231-0FBB-4568-AC71-9A7006A3F321}" type="pres">
      <dgm:prSet presAssocID="{7800DB79-1573-4803-B100-9F57F4AD72C4}" presName="textRepeatNode" presStyleLbl="alignNode1" presStyleIdx="4" presStyleCnt="5">
        <dgm:presLayoutVars>
          <dgm:chMax val="0"/>
          <dgm:chPref val="0"/>
          <dgm:bulletEnabled val="1"/>
        </dgm:presLayoutVars>
      </dgm:prSet>
      <dgm:spPr/>
    </dgm:pt>
    <dgm:pt modelId="{A7C55703-7FE1-4998-A9B4-D265E230B99E}" type="pres">
      <dgm:prSet presAssocID="{7800DB79-1573-4803-B100-9F57F4AD72C4}" presName="textaccent5" presStyleCnt="0"/>
      <dgm:spPr/>
    </dgm:pt>
    <dgm:pt modelId="{5D6B1F98-2CEA-41AD-895E-23F7ADE6C248}" type="pres">
      <dgm:prSet presAssocID="{7800DB79-1573-4803-B100-9F57F4AD72C4}" presName="accentRepeatNode" presStyleLbl="solidAlignAcc1" presStyleIdx="8" presStyleCnt="10"/>
      <dgm:spPr/>
    </dgm:pt>
    <dgm:pt modelId="{E5F0D207-0387-4874-A9E2-F04F69515915}" type="pres">
      <dgm:prSet presAssocID="{92147392-EFD7-471A-B4D6-4F2C7B29881D}" presName="image5" presStyleCnt="0"/>
      <dgm:spPr/>
    </dgm:pt>
    <dgm:pt modelId="{ABFD6544-C4E6-4161-BC29-728F4D165DC8}" type="pres">
      <dgm:prSet presAssocID="{92147392-EFD7-471A-B4D6-4F2C7B29881D}" presName="imageRepeatNode" presStyleLbl="alignAcc1" presStyleIdx="4" presStyleCnt="5"/>
      <dgm:spPr/>
    </dgm:pt>
    <dgm:pt modelId="{FB3D1A07-5078-4F3A-B9E0-B20D6AD20E77}" type="pres">
      <dgm:prSet presAssocID="{92147392-EFD7-471A-B4D6-4F2C7B29881D}" presName="imageaccent5" presStyleCnt="0"/>
      <dgm:spPr/>
    </dgm:pt>
    <dgm:pt modelId="{4B410205-DBF0-406C-8A9C-9EFBE2015266}" type="pres">
      <dgm:prSet presAssocID="{92147392-EFD7-471A-B4D6-4F2C7B29881D}" presName="accentRepeatNode" presStyleLbl="solidAlignAcc1" presStyleIdx="9" presStyleCnt="10"/>
      <dgm:spPr/>
    </dgm:pt>
  </dgm:ptLst>
  <dgm:cxnLst>
    <dgm:cxn modelId="{96D59E24-F715-4239-9C5E-53E921AAEBA4}" srcId="{E99B0CC4-8D2E-4ACC-B8D2-24A68275039C}" destId="{24A84A13-6B96-4B93-A523-119820B013A7}" srcOrd="1" destOrd="0" parTransId="{D6E843F6-C6FD-40CA-A0C9-9775D5C5AFF0}" sibTransId="{9EBF46FA-6ECC-4C0F-9D76-0D1438726972}"/>
    <dgm:cxn modelId="{DC597726-5C7E-4335-9AA2-CC2B8279FCD4}" type="presOf" srcId="{7800DB79-1573-4803-B100-9F57F4AD72C4}" destId="{0A706231-0FBB-4568-AC71-9A7006A3F321}" srcOrd="0" destOrd="0" presId="urn:microsoft.com/office/officeart/2008/layout/HexagonCluster"/>
    <dgm:cxn modelId="{3C73D936-EC61-4611-97C0-D979AC01C28C}" srcId="{E99B0CC4-8D2E-4ACC-B8D2-24A68275039C}" destId="{C91E1C4C-481C-4C45-9A15-7E87495800A0}" srcOrd="3" destOrd="0" parTransId="{AC472099-A456-419E-95B5-F1E358698B75}" sibTransId="{5BA906DA-9AB2-4145-9A4D-9C85D1A7AA4A}"/>
    <dgm:cxn modelId="{7BB90939-0359-46BE-AC9E-DAFB265FEB54}" type="presOf" srcId="{24A84A13-6B96-4B93-A523-119820B013A7}" destId="{9F320F13-106E-48BA-9443-40FB906A2BEF}" srcOrd="0" destOrd="0" presId="urn:microsoft.com/office/officeart/2008/layout/HexagonCluster"/>
    <dgm:cxn modelId="{D2F93E4C-841A-4926-9105-6F1300C222A5}" type="presOf" srcId="{5BA906DA-9AB2-4145-9A4D-9C85D1A7AA4A}" destId="{4CFD005F-C0CF-41F9-9076-0AF80D557D91}" srcOrd="0" destOrd="0" presId="urn:microsoft.com/office/officeart/2008/layout/HexagonCluster"/>
    <dgm:cxn modelId="{8D9D496D-5F68-4264-A4B2-0451FAAA9771}" srcId="{E99B0CC4-8D2E-4ACC-B8D2-24A68275039C}" destId="{82156281-ACEA-4970-8BBA-2440D8626A46}" srcOrd="0" destOrd="0" parTransId="{5EC8BB02-D083-4E25-9245-D4E98B1CB63E}" sibTransId="{FCEADDF6-5B07-4881-A58F-EBD835A2BD76}"/>
    <dgm:cxn modelId="{D8BB4471-2BD7-4677-A8E0-DB1DBB7C0FAE}" type="presOf" srcId="{99A97717-D259-4779-9D04-1798D09B589E}" destId="{22350F1C-9F91-4B6A-B367-5EE1C8782BF0}" srcOrd="0" destOrd="0" presId="urn:microsoft.com/office/officeart/2008/layout/HexagonCluster"/>
    <dgm:cxn modelId="{58186D56-D73A-4CA4-BC91-1C883F5CF7D3}" type="presOf" srcId="{92147392-EFD7-471A-B4D6-4F2C7B29881D}" destId="{ABFD6544-C4E6-4161-BC29-728F4D165DC8}" srcOrd="0" destOrd="0" presId="urn:microsoft.com/office/officeart/2008/layout/HexagonCluster"/>
    <dgm:cxn modelId="{8447B389-BACA-4D8F-B624-F66A6B9D5ECB}" type="presOf" srcId="{C91E1C4C-481C-4C45-9A15-7E87495800A0}" destId="{8E35C8D2-BE53-4C4D-B641-49D6673D87D6}" srcOrd="0" destOrd="0" presId="urn:microsoft.com/office/officeart/2008/layout/HexagonCluster"/>
    <dgm:cxn modelId="{96256BBB-BA13-4DA2-910F-548ECAA97493}" type="presOf" srcId="{9EBF46FA-6ECC-4C0F-9D76-0D1438726972}" destId="{05A41F80-1D27-49E6-9BFC-81C04F45972E}" srcOrd="0" destOrd="0" presId="urn:microsoft.com/office/officeart/2008/layout/HexagonCluster"/>
    <dgm:cxn modelId="{9471D2C0-9FFA-4EBD-8903-6FFC5506932C}" srcId="{E99B0CC4-8D2E-4ACC-B8D2-24A68275039C}" destId="{25187500-4FD0-4940-9257-4755CA00D29C}" srcOrd="2" destOrd="0" parTransId="{E55562A9-84AC-4848-A2D9-DE06F078F738}" sibTransId="{99A97717-D259-4779-9D04-1798D09B589E}"/>
    <dgm:cxn modelId="{27EEACDF-B1EA-4059-8487-49E112851E00}" type="presOf" srcId="{25187500-4FD0-4940-9257-4755CA00D29C}" destId="{DC473F31-490F-4E35-ABF7-D0F23C73D703}" srcOrd="0" destOrd="0" presId="urn:microsoft.com/office/officeart/2008/layout/HexagonCluster"/>
    <dgm:cxn modelId="{E08456E3-4BE4-43D9-9809-84278FE836BB}" type="presOf" srcId="{E99B0CC4-8D2E-4ACC-B8D2-24A68275039C}" destId="{61B1CB68-2F98-4009-A2D4-475C054BAA76}" srcOrd="0" destOrd="0" presId="urn:microsoft.com/office/officeart/2008/layout/HexagonCluster"/>
    <dgm:cxn modelId="{B43F1FE7-6280-49DE-A5FC-8C4ECD3154D1}" srcId="{E99B0CC4-8D2E-4ACC-B8D2-24A68275039C}" destId="{7800DB79-1573-4803-B100-9F57F4AD72C4}" srcOrd="4" destOrd="0" parTransId="{6B0E664E-6916-4173-AD11-9CF0CC947AC6}" sibTransId="{92147392-EFD7-471A-B4D6-4F2C7B29881D}"/>
    <dgm:cxn modelId="{CE53E9EE-B233-4295-AD14-63925ABE7BED}" type="presOf" srcId="{FCEADDF6-5B07-4881-A58F-EBD835A2BD76}" destId="{471EF665-D439-4FF0-A30B-8F0A88B28B1A}" srcOrd="0" destOrd="0" presId="urn:microsoft.com/office/officeart/2008/layout/HexagonCluster"/>
    <dgm:cxn modelId="{5F39EAF1-6CEC-4F7A-ACE3-9E54A40B5BD2}" type="presOf" srcId="{82156281-ACEA-4970-8BBA-2440D8626A46}" destId="{036310A3-020E-44B5-AA70-6CD85908D7CB}" srcOrd="0" destOrd="0" presId="urn:microsoft.com/office/officeart/2008/layout/HexagonCluster"/>
    <dgm:cxn modelId="{9C1A68A9-7115-4836-887A-499501E47990}" type="presParOf" srcId="{61B1CB68-2F98-4009-A2D4-475C054BAA76}" destId="{0CBBE49D-E629-47D5-B8A2-C64B0FC63FC2}" srcOrd="0" destOrd="0" presId="urn:microsoft.com/office/officeart/2008/layout/HexagonCluster"/>
    <dgm:cxn modelId="{8CD74A08-3B5F-4570-A2E5-EDA835413A70}" type="presParOf" srcId="{0CBBE49D-E629-47D5-B8A2-C64B0FC63FC2}" destId="{036310A3-020E-44B5-AA70-6CD85908D7CB}" srcOrd="0" destOrd="0" presId="urn:microsoft.com/office/officeart/2008/layout/HexagonCluster"/>
    <dgm:cxn modelId="{9C125930-9B1A-4FF4-AE16-EA5AAD737D7E}" type="presParOf" srcId="{61B1CB68-2F98-4009-A2D4-475C054BAA76}" destId="{E1C95854-A51B-4F4E-8ED0-8F8D3EEBC223}" srcOrd="1" destOrd="0" presId="urn:microsoft.com/office/officeart/2008/layout/HexagonCluster"/>
    <dgm:cxn modelId="{5D97F7A8-641A-4F1D-BC5B-D21C32C7D052}" type="presParOf" srcId="{E1C95854-A51B-4F4E-8ED0-8F8D3EEBC223}" destId="{CB7BA874-E3DA-4ECC-A512-94294CAFAA00}" srcOrd="0" destOrd="0" presId="urn:microsoft.com/office/officeart/2008/layout/HexagonCluster"/>
    <dgm:cxn modelId="{0958584E-EDBA-45C9-BD98-43C4C8ECB48F}" type="presParOf" srcId="{61B1CB68-2F98-4009-A2D4-475C054BAA76}" destId="{7DA96C16-B96A-4C47-93B6-C6B55295C900}" srcOrd="2" destOrd="0" presId="urn:microsoft.com/office/officeart/2008/layout/HexagonCluster"/>
    <dgm:cxn modelId="{E2392BA0-269B-4C5F-A8DE-F77D19646CCB}" type="presParOf" srcId="{7DA96C16-B96A-4C47-93B6-C6B55295C900}" destId="{471EF665-D439-4FF0-A30B-8F0A88B28B1A}" srcOrd="0" destOrd="0" presId="urn:microsoft.com/office/officeart/2008/layout/HexagonCluster"/>
    <dgm:cxn modelId="{9EE8D6D3-0410-4CC1-8279-91633EF291F2}" type="presParOf" srcId="{61B1CB68-2F98-4009-A2D4-475C054BAA76}" destId="{67802776-7E96-4BA7-9091-A41E6DDFA433}" srcOrd="3" destOrd="0" presId="urn:microsoft.com/office/officeart/2008/layout/HexagonCluster"/>
    <dgm:cxn modelId="{D007C49A-FDB3-4743-A24B-22E3BC37D46C}" type="presParOf" srcId="{67802776-7E96-4BA7-9091-A41E6DDFA433}" destId="{CCECAA86-4638-43EE-AE71-6753A46EA11D}" srcOrd="0" destOrd="0" presId="urn:microsoft.com/office/officeart/2008/layout/HexagonCluster"/>
    <dgm:cxn modelId="{322645D4-8A74-4E5E-B846-326C27438019}" type="presParOf" srcId="{61B1CB68-2F98-4009-A2D4-475C054BAA76}" destId="{BA070EC5-B888-48FB-8709-E2FD1CC759B9}" srcOrd="4" destOrd="0" presId="urn:microsoft.com/office/officeart/2008/layout/HexagonCluster"/>
    <dgm:cxn modelId="{627578CC-5806-4543-B1FF-AFF545ADAB33}" type="presParOf" srcId="{BA070EC5-B888-48FB-8709-E2FD1CC759B9}" destId="{9F320F13-106E-48BA-9443-40FB906A2BEF}" srcOrd="0" destOrd="0" presId="urn:microsoft.com/office/officeart/2008/layout/HexagonCluster"/>
    <dgm:cxn modelId="{93437991-1E88-4EC9-B4CE-5CA520BAE7C8}" type="presParOf" srcId="{61B1CB68-2F98-4009-A2D4-475C054BAA76}" destId="{3BF5CB10-7F8A-4FAD-BA39-095E0F971F46}" srcOrd="5" destOrd="0" presId="urn:microsoft.com/office/officeart/2008/layout/HexagonCluster"/>
    <dgm:cxn modelId="{45FEBDDF-59B2-4763-91FD-6C01DF296674}" type="presParOf" srcId="{3BF5CB10-7F8A-4FAD-BA39-095E0F971F46}" destId="{67743394-3822-4B7A-A93B-BCEED5D422DC}" srcOrd="0" destOrd="0" presId="urn:microsoft.com/office/officeart/2008/layout/HexagonCluster"/>
    <dgm:cxn modelId="{6F42837F-8FE0-41DA-97E3-C1C0728FF118}" type="presParOf" srcId="{61B1CB68-2F98-4009-A2D4-475C054BAA76}" destId="{E7550BD4-DF52-4A17-89B6-44FE4CA9A119}" srcOrd="6" destOrd="0" presId="urn:microsoft.com/office/officeart/2008/layout/HexagonCluster"/>
    <dgm:cxn modelId="{0625FF31-F53B-4097-95B4-95C76E23E086}" type="presParOf" srcId="{E7550BD4-DF52-4A17-89B6-44FE4CA9A119}" destId="{05A41F80-1D27-49E6-9BFC-81C04F45972E}" srcOrd="0" destOrd="0" presId="urn:microsoft.com/office/officeart/2008/layout/HexagonCluster"/>
    <dgm:cxn modelId="{54E03932-8766-48FB-97DD-F52891344949}" type="presParOf" srcId="{61B1CB68-2F98-4009-A2D4-475C054BAA76}" destId="{B9C96739-E767-4CF9-A000-0D430ADA5382}" srcOrd="7" destOrd="0" presId="urn:microsoft.com/office/officeart/2008/layout/HexagonCluster"/>
    <dgm:cxn modelId="{B09CA7FB-DDAD-48D6-B42C-12E4A46B4B18}" type="presParOf" srcId="{B9C96739-E767-4CF9-A000-0D430ADA5382}" destId="{4926AD41-12DE-492A-8ABC-92E409F910BC}" srcOrd="0" destOrd="0" presId="urn:microsoft.com/office/officeart/2008/layout/HexagonCluster"/>
    <dgm:cxn modelId="{D20355C4-76DB-4FD7-B469-A62FCB442089}" type="presParOf" srcId="{61B1CB68-2F98-4009-A2D4-475C054BAA76}" destId="{6AA32C0C-03B5-4AA6-9932-03054E2A459B}" srcOrd="8" destOrd="0" presId="urn:microsoft.com/office/officeart/2008/layout/HexagonCluster"/>
    <dgm:cxn modelId="{20C6EDBE-A5DE-42D7-84BC-E5F0F7551F42}" type="presParOf" srcId="{6AA32C0C-03B5-4AA6-9932-03054E2A459B}" destId="{DC473F31-490F-4E35-ABF7-D0F23C73D703}" srcOrd="0" destOrd="0" presId="urn:microsoft.com/office/officeart/2008/layout/HexagonCluster"/>
    <dgm:cxn modelId="{D739EB45-F7DA-404B-BC56-1DCD033DCE18}" type="presParOf" srcId="{61B1CB68-2F98-4009-A2D4-475C054BAA76}" destId="{A6AF17F1-1B23-4E69-8919-51EC06C205B4}" srcOrd="9" destOrd="0" presId="urn:microsoft.com/office/officeart/2008/layout/HexagonCluster"/>
    <dgm:cxn modelId="{57A0B8CC-A033-4878-BA32-C18525C5C369}" type="presParOf" srcId="{A6AF17F1-1B23-4E69-8919-51EC06C205B4}" destId="{0A3BEA9A-7CFE-474B-8489-A29825EE1F56}" srcOrd="0" destOrd="0" presId="urn:microsoft.com/office/officeart/2008/layout/HexagonCluster"/>
    <dgm:cxn modelId="{1185BE2A-B878-458A-A81F-73C6B912683D}" type="presParOf" srcId="{61B1CB68-2F98-4009-A2D4-475C054BAA76}" destId="{B0E20254-D7D5-499B-BCDD-C354FE206B98}" srcOrd="10" destOrd="0" presId="urn:microsoft.com/office/officeart/2008/layout/HexagonCluster"/>
    <dgm:cxn modelId="{79A47ECB-7A43-42D8-B81C-1F9D32831BE0}" type="presParOf" srcId="{B0E20254-D7D5-499B-BCDD-C354FE206B98}" destId="{22350F1C-9F91-4B6A-B367-5EE1C8782BF0}" srcOrd="0" destOrd="0" presId="urn:microsoft.com/office/officeart/2008/layout/HexagonCluster"/>
    <dgm:cxn modelId="{EE518F39-CCC7-4E29-A25B-F41F431FB637}" type="presParOf" srcId="{61B1CB68-2F98-4009-A2D4-475C054BAA76}" destId="{C3634A5C-FE57-41FF-A041-878AACB8C7AE}" srcOrd="11" destOrd="0" presId="urn:microsoft.com/office/officeart/2008/layout/HexagonCluster"/>
    <dgm:cxn modelId="{13A2BFFA-551B-4C5F-A786-893C6F567DB2}" type="presParOf" srcId="{C3634A5C-FE57-41FF-A041-878AACB8C7AE}" destId="{2577092C-733E-46E2-81E3-EB1F8B32EE7C}" srcOrd="0" destOrd="0" presId="urn:microsoft.com/office/officeart/2008/layout/HexagonCluster"/>
    <dgm:cxn modelId="{D6B9A48B-80AC-457E-9F0D-98CEF50DB054}" type="presParOf" srcId="{61B1CB68-2F98-4009-A2D4-475C054BAA76}" destId="{3378AFF5-A242-45BC-ABD6-85EEF7067BBA}" srcOrd="12" destOrd="0" presId="urn:microsoft.com/office/officeart/2008/layout/HexagonCluster"/>
    <dgm:cxn modelId="{AF138A31-C1AE-4EB0-94A2-12FA1D004AC8}" type="presParOf" srcId="{3378AFF5-A242-45BC-ABD6-85EEF7067BBA}" destId="{8E35C8D2-BE53-4C4D-B641-49D6673D87D6}" srcOrd="0" destOrd="0" presId="urn:microsoft.com/office/officeart/2008/layout/HexagonCluster"/>
    <dgm:cxn modelId="{07174623-7A29-460F-BD7E-0D947155CF09}" type="presParOf" srcId="{61B1CB68-2F98-4009-A2D4-475C054BAA76}" destId="{0B41F273-B036-4C70-9541-B9AB2C731EB3}" srcOrd="13" destOrd="0" presId="urn:microsoft.com/office/officeart/2008/layout/HexagonCluster"/>
    <dgm:cxn modelId="{AF051478-033A-4C8F-978C-B1B35964A6BE}" type="presParOf" srcId="{0B41F273-B036-4C70-9541-B9AB2C731EB3}" destId="{DAC1D660-A4FE-4BF1-A6B6-F5B5D1174417}" srcOrd="0" destOrd="0" presId="urn:microsoft.com/office/officeart/2008/layout/HexagonCluster"/>
    <dgm:cxn modelId="{DDC566B3-D9C6-4CBA-A558-2FE749E438C3}" type="presParOf" srcId="{61B1CB68-2F98-4009-A2D4-475C054BAA76}" destId="{0D51DF70-BDF8-4D34-B559-2CF7FCF8B06E}" srcOrd="14" destOrd="0" presId="urn:microsoft.com/office/officeart/2008/layout/HexagonCluster"/>
    <dgm:cxn modelId="{33789632-1469-48C0-87FC-0FDA23AD615C}" type="presParOf" srcId="{0D51DF70-BDF8-4D34-B559-2CF7FCF8B06E}" destId="{4CFD005F-C0CF-41F9-9076-0AF80D557D91}" srcOrd="0" destOrd="0" presId="urn:microsoft.com/office/officeart/2008/layout/HexagonCluster"/>
    <dgm:cxn modelId="{5FA0A16F-EAE0-4445-84EC-21E840F9D18B}" type="presParOf" srcId="{61B1CB68-2F98-4009-A2D4-475C054BAA76}" destId="{4A076EBA-B625-43A3-B0E2-111FC3D17DCB}" srcOrd="15" destOrd="0" presId="urn:microsoft.com/office/officeart/2008/layout/HexagonCluster"/>
    <dgm:cxn modelId="{E1F4FFAF-83DC-42EE-93F3-F1CC8168C8DA}" type="presParOf" srcId="{4A076EBA-B625-43A3-B0E2-111FC3D17DCB}" destId="{4CFDBE51-3659-4109-A561-E567DE76EF7D}" srcOrd="0" destOrd="0" presId="urn:microsoft.com/office/officeart/2008/layout/HexagonCluster"/>
    <dgm:cxn modelId="{B39F74F7-B982-46E9-803A-B2B06E92DD1E}" type="presParOf" srcId="{61B1CB68-2F98-4009-A2D4-475C054BAA76}" destId="{567C34F6-38D9-487B-97D2-2D772E40B44B}" srcOrd="16" destOrd="0" presId="urn:microsoft.com/office/officeart/2008/layout/HexagonCluster"/>
    <dgm:cxn modelId="{AFF1FE11-E1BB-4B1B-9E2A-AD0265357309}" type="presParOf" srcId="{567C34F6-38D9-487B-97D2-2D772E40B44B}" destId="{0A706231-0FBB-4568-AC71-9A7006A3F321}" srcOrd="0" destOrd="0" presId="urn:microsoft.com/office/officeart/2008/layout/HexagonCluster"/>
    <dgm:cxn modelId="{556118DD-7141-490B-9F82-94CD880ED690}" type="presParOf" srcId="{61B1CB68-2F98-4009-A2D4-475C054BAA76}" destId="{A7C55703-7FE1-4998-A9B4-D265E230B99E}" srcOrd="17" destOrd="0" presId="urn:microsoft.com/office/officeart/2008/layout/HexagonCluster"/>
    <dgm:cxn modelId="{C5EFE9BA-EB82-416F-B50B-07E920593713}" type="presParOf" srcId="{A7C55703-7FE1-4998-A9B4-D265E230B99E}" destId="{5D6B1F98-2CEA-41AD-895E-23F7ADE6C248}" srcOrd="0" destOrd="0" presId="urn:microsoft.com/office/officeart/2008/layout/HexagonCluster"/>
    <dgm:cxn modelId="{5BFBF402-82B6-4E6C-A2BE-B24558A42509}" type="presParOf" srcId="{61B1CB68-2F98-4009-A2D4-475C054BAA76}" destId="{E5F0D207-0387-4874-A9E2-F04F69515915}" srcOrd="18" destOrd="0" presId="urn:microsoft.com/office/officeart/2008/layout/HexagonCluster"/>
    <dgm:cxn modelId="{A2781371-4117-4545-BB81-8AF9ADAF9741}" type="presParOf" srcId="{E5F0D207-0387-4874-A9E2-F04F69515915}" destId="{ABFD6544-C4E6-4161-BC29-728F4D165DC8}" srcOrd="0" destOrd="0" presId="urn:microsoft.com/office/officeart/2008/layout/HexagonCluster"/>
    <dgm:cxn modelId="{7BA2E27B-A555-4856-BF14-BDE89AB44D0D}" type="presParOf" srcId="{61B1CB68-2F98-4009-A2D4-475C054BAA76}" destId="{FB3D1A07-5078-4F3A-B9E0-B20D6AD20E77}" srcOrd="19" destOrd="0" presId="urn:microsoft.com/office/officeart/2008/layout/HexagonCluster"/>
    <dgm:cxn modelId="{81D29658-6C3D-45F7-B961-D31A23685476}" type="presParOf" srcId="{FB3D1A07-5078-4F3A-B9E0-B20D6AD20E77}" destId="{4B410205-DBF0-406C-8A9C-9EFBE2015266}"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4A4685-6CE0-4EA6-A3DE-08E902672115}" type="doc">
      <dgm:prSet loTypeId="urn:microsoft.com/office/officeart/2009/3/layout/HorizontalOrganizationChart" loCatId="hierarchy" qsTypeId="urn:microsoft.com/office/officeart/2005/8/quickstyle/simple1" qsCatId="simple" csTypeId="urn:microsoft.com/office/officeart/2005/8/colors/colorful5" csCatId="colorful" phldr="1"/>
      <dgm:spPr/>
      <dgm:t>
        <a:bodyPr/>
        <a:lstStyle/>
        <a:p>
          <a:endParaRPr lang="tr-TR"/>
        </a:p>
      </dgm:t>
    </dgm:pt>
    <dgm:pt modelId="{28BE3524-E8D9-44E0-8FDC-30D59C486531}">
      <dgm:prSet phldrT="[Metin]"/>
      <dgm:spPr/>
      <dgm:t>
        <a:bodyPr/>
        <a:lstStyle/>
        <a:p>
          <a:r>
            <a:rPr lang="tr-TR"/>
            <a:t>Product-based</a:t>
          </a:r>
        </a:p>
      </dgm:t>
    </dgm:pt>
    <dgm:pt modelId="{7AF2D989-85ED-4E4C-948F-74BBB903F39C}" type="parTrans" cxnId="{533ADF81-F7B8-4065-AE46-BEE79C0BF048}">
      <dgm:prSet/>
      <dgm:spPr/>
      <dgm:t>
        <a:bodyPr/>
        <a:lstStyle/>
        <a:p>
          <a:endParaRPr lang="tr-TR"/>
        </a:p>
      </dgm:t>
    </dgm:pt>
    <dgm:pt modelId="{51318B7A-8D53-4DA4-AC7B-0B7C12F766C1}" type="sibTrans" cxnId="{533ADF81-F7B8-4065-AE46-BEE79C0BF048}">
      <dgm:prSet/>
      <dgm:spPr/>
      <dgm:t>
        <a:bodyPr/>
        <a:lstStyle/>
        <a:p>
          <a:endParaRPr lang="tr-TR"/>
        </a:p>
      </dgm:t>
    </dgm:pt>
    <dgm:pt modelId="{B8C1A3AC-4BC0-419C-80FA-25668DD8843B}">
      <dgm:prSet phldrT="[Metin]"/>
      <dgm:spPr/>
      <dgm:t>
        <a:bodyPr/>
        <a:lstStyle/>
        <a:p>
          <a:r>
            <a:rPr lang="tr-TR"/>
            <a:t>PaperRater</a:t>
          </a:r>
        </a:p>
      </dgm:t>
    </dgm:pt>
    <dgm:pt modelId="{C869A001-6C85-4C1A-9705-4DD93D51249B}" type="parTrans" cxnId="{B474B345-8099-46F4-A1E2-06A75A4BAECB}">
      <dgm:prSet/>
      <dgm:spPr/>
      <dgm:t>
        <a:bodyPr/>
        <a:lstStyle/>
        <a:p>
          <a:endParaRPr lang="tr-TR"/>
        </a:p>
      </dgm:t>
    </dgm:pt>
    <dgm:pt modelId="{2EB47E4B-4890-4221-A325-053398957153}" type="sibTrans" cxnId="{B474B345-8099-46F4-A1E2-06A75A4BAECB}">
      <dgm:prSet/>
      <dgm:spPr/>
      <dgm:t>
        <a:bodyPr/>
        <a:lstStyle/>
        <a:p>
          <a:endParaRPr lang="tr-TR"/>
        </a:p>
      </dgm:t>
    </dgm:pt>
    <dgm:pt modelId="{5ABED0EE-1AB1-4892-B16B-D3CC8D17D75E}">
      <dgm:prSet phldrT="[Metin]"/>
      <dgm:spPr/>
      <dgm:t>
        <a:bodyPr/>
        <a:lstStyle/>
        <a:p>
          <a:r>
            <a:rPr lang="tr-TR"/>
            <a:t>Virtual Writing Tutor</a:t>
          </a:r>
        </a:p>
      </dgm:t>
    </dgm:pt>
    <dgm:pt modelId="{8E162525-1541-404D-B255-34EBB433BBA1}" type="parTrans" cxnId="{0C2DCC4C-4472-4DC8-BB99-3AFC4D0471B4}">
      <dgm:prSet/>
      <dgm:spPr/>
      <dgm:t>
        <a:bodyPr/>
        <a:lstStyle/>
        <a:p>
          <a:endParaRPr lang="tr-TR"/>
        </a:p>
      </dgm:t>
    </dgm:pt>
    <dgm:pt modelId="{57291BFA-B4E7-4E6A-98C8-3A144D5769B4}" type="sibTrans" cxnId="{0C2DCC4C-4472-4DC8-BB99-3AFC4D0471B4}">
      <dgm:prSet/>
      <dgm:spPr/>
      <dgm:t>
        <a:bodyPr/>
        <a:lstStyle/>
        <a:p>
          <a:endParaRPr lang="tr-TR"/>
        </a:p>
      </dgm:t>
    </dgm:pt>
    <dgm:pt modelId="{6DB49D57-EE2A-4F58-BED4-673BED9025D7}">
      <dgm:prSet phldrT="[Metin]"/>
      <dgm:spPr/>
      <dgm:t>
        <a:bodyPr/>
        <a:lstStyle/>
        <a:p>
          <a:r>
            <a:rPr lang="tr-TR"/>
            <a:t>Grammar-based</a:t>
          </a:r>
        </a:p>
      </dgm:t>
    </dgm:pt>
    <dgm:pt modelId="{358AB40E-A773-4CDF-9742-3F60CF3CADBF}" type="parTrans" cxnId="{A2F2A98F-9CE1-450C-8BFE-F723A26CF9B9}">
      <dgm:prSet/>
      <dgm:spPr/>
      <dgm:t>
        <a:bodyPr/>
        <a:lstStyle/>
        <a:p>
          <a:endParaRPr lang="tr-TR"/>
        </a:p>
      </dgm:t>
    </dgm:pt>
    <dgm:pt modelId="{F3D71604-3BFB-4F9D-B1A8-97D49F7EEE37}" type="sibTrans" cxnId="{A2F2A98F-9CE1-450C-8BFE-F723A26CF9B9}">
      <dgm:prSet/>
      <dgm:spPr/>
      <dgm:t>
        <a:bodyPr/>
        <a:lstStyle/>
        <a:p>
          <a:endParaRPr lang="tr-TR"/>
        </a:p>
      </dgm:t>
    </dgm:pt>
    <dgm:pt modelId="{2DAE129F-9991-4B8B-AE80-FF879F8829E1}">
      <dgm:prSet phldrT="[Metin]"/>
      <dgm:spPr/>
      <dgm:t>
        <a:bodyPr/>
        <a:lstStyle/>
        <a:p>
          <a:r>
            <a:rPr lang="tr-TR"/>
            <a:t>Grammarly</a:t>
          </a:r>
        </a:p>
      </dgm:t>
    </dgm:pt>
    <dgm:pt modelId="{7523AF2D-39D8-4F6F-A4A8-9A53EF1ABA83}" type="parTrans" cxnId="{AB4ADCF4-0AF5-4643-9B32-296434924FAB}">
      <dgm:prSet/>
      <dgm:spPr/>
      <dgm:t>
        <a:bodyPr/>
        <a:lstStyle/>
        <a:p>
          <a:endParaRPr lang="tr-TR"/>
        </a:p>
      </dgm:t>
    </dgm:pt>
    <dgm:pt modelId="{2AA1BA3B-7C21-4D94-9F86-CA31A9F30CEE}" type="sibTrans" cxnId="{AB4ADCF4-0AF5-4643-9B32-296434924FAB}">
      <dgm:prSet/>
      <dgm:spPr/>
      <dgm:t>
        <a:bodyPr/>
        <a:lstStyle/>
        <a:p>
          <a:endParaRPr lang="tr-TR"/>
        </a:p>
      </dgm:t>
    </dgm:pt>
    <dgm:pt modelId="{953A56ED-1B63-4B78-92BB-0A336ED61FEC}">
      <dgm:prSet phldrT="[Metin]"/>
      <dgm:spPr/>
      <dgm:t>
        <a:bodyPr/>
        <a:lstStyle/>
        <a:p>
          <a:r>
            <a:rPr lang="tr-TR"/>
            <a:t>ProWritingAid</a:t>
          </a:r>
        </a:p>
      </dgm:t>
    </dgm:pt>
    <dgm:pt modelId="{584889E1-2A5B-4353-9A40-FB9518390EA5}" type="parTrans" cxnId="{939E88CB-72F6-4C2A-93A2-E9DA3F90D11A}">
      <dgm:prSet/>
      <dgm:spPr/>
      <dgm:t>
        <a:bodyPr/>
        <a:lstStyle/>
        <a:p>
          <a:endParaRPr lang="tr-TR"/>
        </a:p>
      </dgm:t>
    </dgm:pt>
    <dgm:pt modelId="{42A93ACE-0E6F-46FF-90DE-8C8990312295}" type="sibTrans" cxnId="{939E88CB-72F6-4C2A-93A2-E9DA3F90D11A}">
      <dgm:prSet/>
      <dgm:spPr/>
      <dgm:t>
        <a:bodyPr/>
        <a:lstStyle/>
        <a:p>
          <a:endParaRPr lang="tr-TR"/>
        </a:p>
      </dgm:t>
    </dgm:pt>
    <dgm:pt modelId="{61AA8EAD-99E3-4D68-BF70-10A8A859E05C}">
      <dgm:prSet phldrT="[Metin]"/>
      <dgm:spPr/>
      <dgm:t>
        <a:bodyPr/>
        <a:lstStyle/>
        <a:p>
          <a:r>
            <a:rPr lang="tr-TR"/>
            <a:t>Sentence Checker</a:t>
          </a:r>
        </a:p>
      </dgm:t>
    </dgm:pt>
    <dgm:pt modelId="{8BEFB4D3-A4F9-42FC-85A9-076341A3A976}" type="parTrans" cxnId="{E23043AF-A110-4B55-B2D1-FBBAFD4ABAB9}">
      <dgm:prSet/>
      <dgm:spPr/>
      <dgm:t>
        <a:bodyPr/>
        <a:lstStyle/>
        <a:p>
          <a:endParaRPr lang="tr-TR"/>
        </a:p>
      </dgm:t>
    </dgm:pt>
    <dgm:pt modelId="{8DB2C4A4-369F-4277-8889-3A06E616A873}" type="sibTrans" cxnId="{E23043AF-A110-4B55-B2D1-FBBAFD4ABAB9}">
      <dgm:prSet/>
      <dgm:spPr/>
      <dgm:t>
        <a:bodyPr/>
        <a:lstStyle/>
        <a:p>
          <a:endParaRPr lang="tr-TR"/>
        </a:p>
      </dgm:t>
    </dgm:pt>
    <dgm:pt modelId="{2868A184-D819-4358-AA3E-2D69CB6E8AA5}">
      <dgm:prSet phldrT="[Metin]"/>
      <dgm:spPr/>
      <dgm:t>
        <a:bodyPr/>
        <a:lstStyle/>
        <a:p>
          <a:r>
            <a:rPr lang="tr-TR"/>
            <a:t>Reverso</a:t>
          </a:r>
        </a:p>
      </dgm:t>
    </dgm:pt>
    <dgm:pt modelId="{D17B5CF3-0CED-45EB-B5FF-29CF280F4006}" type="parTrans" cxnId="{3894C4FD-2B5B-4E22-BA2D-F31ED26D0985}">
      <dgm:prSet/>
      <dgm:spPr/>
      <dgm:t>
        <a:bodyPr/>
        <a:lstStyle/>
        <a:p>
          <a:endParaRPr lang="tr-TR"/>
        </a:p>
      </dgm:t>
    </dgm:pt>
    <dgm:pt modelId="{0FA968EF-8ED4-4B0A-B206-C52926E6079D}" type="sibTrans" cxnId="{3894C4FD-2B5B-4E22-BA2D-F31ED26D0985}">
      <dgm:prSet/>
      <dgm:spPr/>
      <dgm:t>
        <a:bodyPr/>
        <a:lstStyle/>
        <a:p>
          <a:endParaRPr lang="tr-TR"/>
        </a:p>
      </dgm:t>
    </dgm:pt>
    <dgm:pt modelId="{127FD3E4-3C7B-4A8E-8E2F-1E8145E195FF}" type="pres">
      <dgm:prSet presAssocID="{2D4A4685-6CE0-4EA6-A3DE-08E902672115}" presName="hierChild1" presStyleCnt="0">
        <dgm:presLayoutVars>
          <dgm:orgChart val="1"/>
          <dgm:chPref val="1"/>
          <dgm:dir/>
          <dgm:animOne val="branch"/>
          <dgm:animLvl val="lvl"/>
          <dgm:resizeHandles/>
        </dgm:presLayoutVars>
      </dgm:prSet>
      <dgm:spPr/>
    </dgm:pt>
    <dgm:pt modelId="{90E4B898-2406-4F17-8F74-F82362DBE765}" type="pres">
      <dgm:prSet presAssocID="{28BE3524-E8D9-44E0-8FDC-30D59C486531}" presName="hierRoot1" presStyleCnt="0">
        <dgm:presLayoutVars>
          <dgm:hierBranch val="init"/>
        </dgm:presLayoutVars>
      </dgm:prSet>
      <dgm:spPr/>
    </dgm:pt>
    <dgm:pt modelId="{9E808F40-23E2-4366-B174-5562805C7784}" type="pres">
      <dgm:prSet presAssocID="{28BE3524-E8D9-44E0-8FDC-30D59C486531}" presName="rootComposite1" presStyleCnt="0"/>
      <dgm:spPr/>
    </dgm:pt>
    <dgm:pt modelId="{E81B1D72-D16C-4E83-B2E9-F23184A847FE}" type="pres">
      <dgm:prSet presAssocID="{28BE3524-E8D9-44E0-8FDC-30D59C486531}" presName="rootText1" presStyleLbl="node0" presStyleIdx="0" presStyleCnt="2">
        <dgm:presLayoutVars>
          <dgm:chPref val="3"/>
        </dgm:presLayoutVars>
      </dgm:prSet>
      <dgm:spPr/>
    </dgm:pt>
    <dgm:pt modelId="{08D2CB20-D11C-467D-88DA-21566E123255}" type="pres">
      <dgm:prSet presAssocID="{28BE3524-E8D9-44E0-8FDC-30D59C486531}" presName="rootConnector1" presStyleLbl="node1" presStyleIdx="0" presStyleCnt="0"/>
      <dgm:spPr/>
    </dgm:pt>
    <dgm:pt modelId="{2D3DA7F4-7CAC-49E9-98A2-639F10733081}" type="pres">
      <dgm:prSet presAssocID="{28BE3524-E8D9-44E0-8FDC-30D59C486531}" presName="hierChild2" presStyleCnt="0"/>
      <dgm:spPr/>
    </dgm:pt>
    <dgm:pt modelId="{B2A8A0D8-8559-41BA-AA95-B53FC186B012}" type="pres">
      <dgm:prSet presAssocID="{C869A001-6C85-4C1A-9705-4DD93D51249B}" presName="Name64" presStyleLbl="parChTrans1D2" presStyleIdx="0" presStyleCnt="6"/>
      <dgm:spPr/>
    </dgm:pt>
    <dgm:pt modelId="{5B4995A6-07FF-445D-AB3F-1481C39AFCF3}" type="pres">
      <dgm:prSet presAssocID="{B8C1A3AC-4BC0-419C-80FA-25668DD8843B}" presName="hierRoot2" presStyleCnt="0">
        <dgm:presLayoutVars>
          <dgm:hierBranch val="init"/>
        </dgm:presLayoutVars>
      </dgm:prSet>
      <dgm:spPr/>
    </dgm:pt>
    <dgm:pt modelId="{3872B25D-B2F2-40FE-AE42-499F9E15AF66}" type="pres">
      <dgm:prSet presAssocID="{B8C1A3AC-4BC0-419C-80FA-25668DD8843B}" presName="rootComposite" presStyleCnt="0"/>
      <dgm:spPr/>
    </dgm:pt>
    <dgm:pt modelId="{4328CA4C-3F45-49FD-9D15-651953FB9CD6}" type="pres">
      <dgm:prSet presAssocID="{B8C1A3AC-4BC0-419C-80FA-25668DD8843B}" presName="rootText" presStyleLbl="node2" presStyleIdx="0" presStyleCnt="6">
        <dgm:presLayoutVars>
          <dgm:chPref val="3"/>
        </dgm:presLayoutVars>
      </dgm:prSet>
      <dgm:spPr/>
    </dgm:pt>
    <dgm:pt modelId="{E6B7B09E-7AB8-4A38-AF92-91EAB80032E7}" type="pres">
      <dgm:prSet presAssocID="{B8C1A3AC-4BC0-419C-80FA-25668DD8843B}" presName="rootConnector" presStyleLbl="node2" presStyleIdx="0" presStyleCnt="6"/>
      <dgm:spPr/>
    </dgm:pt>
    <dgm:pt modelId="{FC77EA81-5535-4FF3-B1DF-3B102457DBBD}" type="pres">
      <dgm:prSet presAssocID="{B8C1A3AC-4BC0-419C-80FA-25668DD8843B}" presName="hierChild4" presStyleCnt="0"/>
      <dgm:spPr/>
    </dgm:pt>
    <dgm:pt modelId="{12E40143-419C-4318-A6F0-EAD96A446AAE}" type="pres">
      <dgm:prSet presAssocID="{B8C1A3AC-4BC0-419C-80FA-25668DD8843B}" presName="hierChild5" presStyleCnt="0"/>
      <dgm:spPr/>
    </dgm:pt>
    <dgm:pt modelId="{92486288-4BF9-4E78-B064-92B7FCDDD551}" type="pres">
      <dgm:prSet presAssocID="{8E162525-1541-404D-B255-34EBB433BBA1}" presName="Name64" presStyleLbl="parChTrans1D2" presStyleIdx="1" presStyleCnt="6"/>
      <dgm:spPr/>
    </dgm:pt>
    <dgm:pt modelId="{BE21BD7F-274B-4478-B781-2146A61E2FFA}" type="pres">
      <dgm:prSet presAssocID="{5ABED0EE-1AB1-4892-B16B-D3CC8D17D75E}" presName="hierRoot2" presStyleCnt="0">
        <dgm:presLayoutVars>
          <dgm:hierBranch val="init"/>
        </dgm:presLayoutVars>
      </dgm:prSet>
      <dgm:spPr/>
    </dgm:pt>
    <dgm:pt modelId="{5698ED58-884C-44FF-B583-48AD7A006C83}" type="pres">
      <dgm:prSet presAssocID="{5ABED0EE-1AB1-4892-B16B-D3CC8D17D75E}" presName="rootComposite" presStyleCnt="0"/>
      <dgm:spPr/>
    </dgm:pt>
    <dgm:pt modelId="{AC29F89A-BCEA-4607-9801-89EB4C81571B}" type="pres">
      <dgm:prSet presAssocID="{5ABED0EE-1AB1-4892-B16B-D3CC8D17D75E}" presName="rootText" presStyleLbl="node2" presStyleIdx="1" presStyleCnt="6">
        <dgm:presLayoutVars>
          <dgm:chPref val="3"/>
        </dgm:presLayoutVars>
      </dgm:prSet>
      <dgm:spPr/>
    </dgm:pt>
    <dgm:pt modelId="{E228F5EF-493A-48EF-949E-96C9B6D9C79A}" type="pres">
      <dgm:prSet presAssocID="{5ABED0EE-1AB1-4892-B16B-D3CC8D17D75E}" presName="rootConnector" presStyleLbl="node2" presStyleIdx="1" presStyleCnt="6"/>
      <dgm:spPr/>
    </dgm:pt>
    <dgm:pt modelId="{C9DA8387-EC48-4F68-9B27-5B55F447C97B}" type="pres">
      <dgm:prSet presAssocID="{5ABED0EE-1AB1-4892-B16B-D3CC8D17D75E}" presName="hierChild4" presStyleCnt="0"/>
      <dgm:spPr/>
    </dgm:pt>
    <dgm:pt modelId="{461D3E13-7A8D-4B50-BECB-62709BF6168A}" type="pres">
      <dgm:prSet presAssocID="{5ABED0EE-1AB1-4892-B16B-D3CC8D17D75E}" presName="hierChild5" presStyleCnt="0"/>
      <dgm:spPr/>
    </dgm:pt>
    <dgm:pt modelId="{4549B0B7-8FB0-4A55-9CED-1BCFFF518B94}" type="pres">
      <dgm:prSet presAssocID="{28BE3524-E8D9-44E0-8FDC-30D59C486531}" presName="hierChild3" presStyleCnt="0"/>
      <dgm:spPr/>
    </dgm:pt>
    <dgm:pt modelId="{0B3A7010-0458-4453-811D-98B613C7DEED}" type="pres">
      <dgm:prSet presAssocID="{6DB49D57-EE2A-4F58-BED4-673BED9025D7}" presName="hierRoot1" presStyleCnt="0">
        <dgm:presLayoutVars>
          <dgm:hierBranch val="init"/>
        </dgm:presLayoutVars>
      </dgm:prSet>
      <dgm:spPr/>
    </dgm:pt>
    <dgm:pt modelId="{F95FE3EC-01AC-4558-8579-55E12E7D05E6}" type="pres">
      <dgm:prSet presAssocID="{6DB49D57-EE2A-4F58-BED4-673BED9025D7}" presName="rootComposite1" presStyleCnt="0"/>
      <dgm:spPr/>
    </dgm:pt>
    <dgm:pt modelId="{92A86027-8801-4346-9EB7-35F08E98A397}" type="pres">
      <dgm:prSet presAssocID="{6DB49D57-EE2A-4F58-BED4-673BED9025D7}" presName="rootText1" presStyleLbl="node0" presStyleIdx="1" presStyleCnt="2">
        <dgm:presLayoutVars>
          <dgm:chPref val="3"/>
        </dgm:presLayoutVars>
      </dgm:prSet>
      <dgm:spPr/>
    </dgm:pt>
    <dgm:pt modelId="{BEA969BE-08C2-4BFC-AD8F-EF314C253907}" type="pres">
      <dgm:prSet presAssocID="{6DB49D57-EE2A-4F58-BED4-673BED9025D7}" presName="rootConnector1" presStyleLbl="node1" presStyleIdx="0" presStyleCnt="0"/>
      <dgm:spPr/>
    </dgm:pt>
    <dgm:pt modelId="{F191EFFA-EB95-41F1-8161-3EE5253D7F7C}" type="pres">
      <dgm:prSet presAssocID="{6DB49D57-EE2A-4F58-BED4-673BED9025D7}" presName="hierChild2" presStyleCnt="0"/>
      <dgm:spPr/>
    </dgm:pt>
    <dgm:pt modelId="{E8772DD5-8710-4AE5-AED6-1DC6A40E00E6}" type="pres">
      <dgm:prSet presAssocID="{7523AF2D-39D8-4F6F-A4A8-9A53EF1ABA83}" presName="Name64" presStyleLbl="parChTrans1D2" presStyleIdx="2" presStyleCnt="6"/>
      <dgm:spPr/>
    </dgm:pt>
    <dgm:pt modelId="{222DBCAD-8E48-495A-A5E3-6BDA338AEB03}" type="pres">
      <dgm:prSet presAssocID="{2DAE129F-9991-4B8B-AE80-FF879F8829E1}" presName="hierRoot2" presStyleCnt="0">
        <dgm:presLayoutVars>
          <dgm:hierBranch val="init"/>
        </dgm:presLayoutVars>
      </dgm:prSet>
      <dgm:spPr/>
    </dgm:pt>
    <dgm:pt modelId="{D1E5D4FE-876F-4496-B2FD-023B0FBE0E02}" type="pres">
      <dgm:prSet presAssocID="{2DAE129F-9991-4B8B-AE80-FF879F8829E1}" presName="rootComposite" presStyleCnt="0"/>
      <dgm:spPr/>
    </dgm:pt>
    <dgm:pt modelId="{1D7B18B7-F83C-49AF-9649-BB2860F2FE2F}" type="pres">
      <dgm:prSet presAssocID="{2DAE129F-9991-4B8B-AE80-FF879F8829E1}" presName="rootText" presStyleLbl="node2" presStyleIdx="2" presStyleCnt="6">
        <dgm:presLayoutVars>
          <dgm:chPref val="3"/>
        </dgm:presLayoutVars>
      </dgm:prSet>
      <dgm:spPr/>
    </dgm:pt>
    <dgm:pt modelId="{9179B40F-0350-4C61-8920-302C3438934A}" type="pres">
      <dgm:prSet presAssocID="{2DAE129F-9991-4B8B-AE80-FF879F8829E1}" presName="rootConnector" presStyleLbl="node2" presStyleIdx="2" presStyleCnt="6"/>
      <dgm:spPr/>
    </dgm:pt>
    <dgm:pt modelId="{36522CD7-AE35-4C6C-A5D1-B2B37814761C}" type="pres">
      <dgm:prSet presAssocID="{2DAE129F-9991-4B8B-AE80-FF879F8829E1}" presName="hierChild4" presStyleCnt="0"/>
      <dgm:spPr/>
    </dgm:pt>
    <dgm:pt modelId="{F8EAADE5-3C69-4869-8815-34D0CEC66D8D}" type="pres">
      <dgm:prSet presAssocID="{2DAE129F-9991-4B8B-AE80-FF879F8829E1}" presName="hierChild5" presStyleCnt="0"/>
      <dgm:spPr/>
    </dgm:pt>
    <dgm:pt modelId="{86381BB4-C4BD-4982-A93B-E6DBA992E47B}" type="pres">
      <dgm:prSet presAssocID="{584889E1-2A5B-4353-9A40-FB9518390EA5}" presName="Name64" presStyleLbl="parChTrans1D2" presStyleIdx="3" presStyleCnt="6"/>
      <dgm:spPr/>
    </dgm:pt>
    <dgm:pt modelId="{64968597-DDCC-4C1F-8CBF-1D2062001BFB}" type="pres">
      <dgm:prSet presAssocID="{953A56ED-1B63-4B78-92BB-0A336ED61FEC}" presName="hierRoot2" presStyleCnt="0">
        <dgm:presLayoutVars>
          <dgm:hierBranch val="init"/>
        </dgm:presLayoutVars>
      </dgm:prSet>
      <dgm:spPr/>
    </dgm:pt>
    <dgm:pt modelId="{78859687-9834-4A57-9604-4F5C00FA42BA}" type="pres">
      <dgm:prSet presAssocID="{953A56ED-1B63-4B78-92BB-0A336ED61FEC}" presName="rootComposite" presStyleCnt="0"/>
      <dgm:spPr/>
    </dgm:pt>
    <dgm:pt modelId="{439CD915-8D6B-40DD-A985-7AA79BC934C3}" type="pres">
      <dgm:prSet presAssocID="{953A56ED-1B63-4B78-92BB-0A336ED61FEC}" presName="rootText" presStyleLbl="node2" presStyleIdx="3" presStyleCnt="6">
        <dgm:presLayoutVars>
          <dgm:chPref val="3"/>
        </dgm:presLayoutVars>
      </dgm:prSet>
      <dgm:spPr/>
    </dgm:pt>
    <dgm:pt modelId="{02D8CD0A-FBBD-4E6C-8D33-15512CA4027D}" type="pres">
      <dgm:prSet presAssocID="{953A56ED-1B63-4B78-92BB-0A336ED61FEC}" presName="rootConnector" presStyleLbl="node2" presStyleIdx="3" presStyleCnt="6"/>
      <dgm:spPr/>
    </dgm:pt>
    <dgm:pt modelId="{CAAB77A8-0613-4EBC-B8A0-B137A1598AB1}" type="pres">
      <dgm:prSet presAssocID="{953A56ED-1B63-4B78-92BB-0A336ED61FEC}" presName="hierChild4" presStyleCnt="0"/>
      <dgm:spPr/>
    </dgm:pt>
    <dgm:pt modelId="{B0E5C832-7BEF-47B1-A930-D2D51ADC15C2}" type="pres">
      <dgm:prSet presAssocID="{953A56ED-1B63-4B78-92BB-0A336ED61FEC}" presName="hierChild5" presStyleCnt="0"/>
      <dgm:spPr/>
    </dgm:pt>
    <dgm:pt modelId="{A5385A10-1307-4F66-9EE7-D70483D55F11}" type="pres">
      <dgm:prSet presAssocID="{D17B5CF3-0CED-45EB-B5FF-29CF280F4006}" presName="Name64" presStyleLbl="parChTrans1D2" presStyleIdx="4" presStyleCnt="6"/>
      <dgm:spPr/>
    </dgm:pt>
    <dgm:pt modelId="{8481100C-2E2E-43BA-9245-10AE5637D1FA}" type="pres">
      <dgm:prSet presAssocID="{2868A184-D819-4358-AA3E-2D69CB6E8AA5}" presName="hierRoot2" presStyleCnt="0">
        <dgm:presLayoutVars>
          <dgm:hierBranch val="init"/>
        </dgm:presLayoutVars>
      </dgm:prSet>
      <dgm:spPr/>
    </dgm:pt>
    <dgm:pt modelId="{DA93F0AD-D4E8-4524-8E4D-D68B0E93DECE}" type="pres">
      <dgm:prSet presAssocID="{2868A184-D819-4358-AA3E-2D69CB6E8AA5}" presName="rootComposite" presStyleCnt="0"/>
      <dgm:spPr/>
    </dgm:pt>
    <dgm:pt modelId="{22EA72D2-100E-4B0F-9552-B7C2589462E3}" type="pres">
      <dgm:prSet presAssocID="{2868A184-D819-4358-AA3E-2D69CB6E8AA5}" presName="rootText" presStyleLbl="node2" presStyleIdx="4" presStyleCnt="6">
        <dgm:presLayoutVars>
          <dgm:chPref val="3"/>
        </dgm:presLayoutVars>
      </dgm:prSet>
      <dgm:spPr/>
    </dgm:pt>
    <dgm:pt modelId="{B3C909BB-B720-4F3D-8FBD-911035D2D0FF}" type="pres">
      <dgm:prSet presAssocID="{2868A184-D819-4358-AA3E-2D69CB6E8AA5}" presName="rootConnector" presStyleLbl="node2" presStyleIdx="4" presStyleCnt="6"/>
      <dgm:spPr/>
    </dgm:pt>
    <dgm:pt modelId="{4680D67B-B3A7-475D-8195-0D5C5D06687C}" type="pres">
      <dgm:prSet presAssocID="{2868A184-D819-4358-AA3E-2D69CB6E8AA5}" presName="hierChild4" presStyleCnt="0"/>
      <dgm:spPr/>
    </dgm:pt>
    <dgm:pt modelId="{19AD493A-E334-42B9-8FE9-FD92EBA1E6E9}" type="pres">
      <dgm:prSet presAssocID="{2868A184-D819-4358-AA3E-2D69CB6E8AA5}" presName="hierChild5" presStyleCnt="0"/>
      <dgm:spPr/>
    </dgm:pt>
    <dgm:pt modelId="{EA4DF66F-28BB-45C4-BB89-4CE7578D173A}" type="pres">
      <dgm:prSet presAssocID="{8BEFB4D3-A4F9-42FC-85A9-076341A3A976}" presName="Name64" presStyleLbl="parChTrans1D2" presStyleIdx="5" presStyleCnt="6"/>
      <dgm:spPr/>
    </dgm:pt>
    <dgm:pt modelId="{2576DEF8-CFBF-4025-9456-4D7645310836}" type="pres">
      <dgm:prSet presAssocID="{61AA8EAD-99E3-4D68-BF70-10A8A859E05C}" presName="hierRoot2" presStyleCnt="0">
        <dgm:presLayoutVars>
          <dgm:hierBranch val="init"/>
        </dgm:presLayoutVars>
      </dgm:prSet>
      <dgm:spPr/>
    </dgm:pt>
    <dgm:pt modelId="{E1DCEA4B-BC52-4E97-9A5E-AD281D1F4616}" type="pres">
      <dgm:prSet presAssocID="{61AA8EAD-99E3-4D68-BF70-10A8A859E05C}" presName="rootComposite" presStyleCnt="0"/>
      <dgm:spPr/>
    </dgm:pt>
    <dgm:pt modelId="{EFAC1486-B1A9-491A-BCBF-E508D8202D89}" type="pres">
      <dgm:prSet presAssocID="{61AA8EAD-99E3-4D68-BF70-10A8A859E05C}" presName="rootText" presStyleLbl="node2" presStyleIdx="5" presStyleCnt="6">
        <dgm:presLayoutVars>
          <dgm:chPref val="3"/>
        </dgm:presLayoutVars>
      </dgm:prSet>
      <dgm:spPr/>
    </dgm:pt>
    <dgm:pt modelId="{74F03C5F-142A-49B8-AF5C-22CC6C63619F}" type="pres">
      <dgm:prSet presAssocID="{61AA8EAD-99E3-4D68-BF70-10A8A859E05C}" presName="rootConnector" presStyleLbl="node2" presStyleIdx="5" presStyleCnt="6"/>
      <dgm:spPr/>
    </dgm:pt>
    <dgm:pt modelId="{70721C3D-77CF-42A3-8092-C75D2CE11B84}" type="pres">
      <dgm:prSet presAssocID="{61AA8EAD-99E3-4D68-BF70-10A8A859E05C}" presName="hierChild4" presStyleCnt="0"/>
      <dgm:spPr/>
    </dgm:pt>
    <dgm:pt modelId="{09B1E925-47DD-4648-A13B-968070493066}" type="pres">
      <dgm:prSet presAssocID="{61AA8EAD-99E3-4D68-BF70-10A8A859E05C}" presName="hierChild5" presStyleCnt="0"/>
      <dgm:spPr/>
    </dgm:pt>
    <dgm:pt modelId="{3E8BD72C-8364-4DE5-87E9-30FF3BB076F2}" type="pres">
      <dgm:prSet presAssocID="{6DB49D57-EE2A-4F58-BED4-673BED9025D7}" presName="hierChild3" presStyleCnt="0"/>
      <dgm:spPr/>
    </dgm:pt>
  </dgm:ptLst>
  <dgm:cxnLst>
    <dgm:cxn modelId="{A3554205-36C5-4A0B-BE88-3B59CDB5479B}" type="presOf" srcId="{8E162525-1541-404D-B255-34EBB433BBA1}" destId="{92486288-4BF9-4E78-B064-92B7FCDDD551}" srcOrd="0" destOrd="0" presId="urn:microsoft.com/office/officeart/2009/3/layout/HorizontalOrganizationChart"/>
    <dgm:cxn modelId="{A0488809-9366-4640-AF87-858F7F3DFAD1}" type="presOf" srcId="{7523AF2D-39D8-4F6F-A4A8-9A53EF1ABA83}" destId="{E8772DD5-8710-4AE5-AED6-1DC6A40E00E6}" srcOrd="0" destOrd="0" presId="urn:microsoft.com/office/officeart/2009/3/layout/HorizontalOrganizationChart"/>
    <dgm:cxn modelId="{CAD9950E-2755-45D4-ABAF-4BD956B99E5B}" type="presOf" srcId="{953A56ED-1B63-4B78-92BB-0A336ED61FEC}" destId="{02D8CD0A-FBBD-4E6C-8D33-15512CA4027D}" srcOrd="1" destOrd="0" presId="urn:microsoft.com/office/officeart/2009/3/layout/HorizontalOrganizationChart"/>
    <dgm:cxn modelId="{77872620-4F25-4112-B5E6-8ECB683BE34D}" type="presOf" srcId="{B8C1A3AC-4BC0-419C-80FA-25668DD8843B}" destId="{E6B7B09E-7AB8-4A38-AF92-91EAB80032E7}" srcOrd="1" destOrd="0" presId="urn:microsoft.com/office/officeart/2009/3/layout/HorizontalOrganizationChart"/>
    <dgm:cxn modelId="{7F4E7E27-861A-4EEC-96C5-59C061BB5D61}" type="presOf" srcId="{5ABED0EE-1AB1-4892-B16B-D3CC8D17D75E}" destId="{E228F5EF-493A-48EF-949E-96C9B6D9C79A}" srcOrd="1" destOrd="0" presId="urn:microsoft.com/office/officeart/2009/3/layout/HorizontalOrganizationChart"/>
    <dgm:cxn modelId="{071F992B-6DDC-4BEF-87FE-84D429664BD3}" type="presOf" srcId="{5ABED0EE-1AB1-4892-B16B-D3CC8D17D75E}" destId="{AC29F89A-BCEA-4607-9801-89EB4C81571B}" srcOrd="0" destOrd="0" presId="urn:microsoft.com/office/officeart/2009/3/layout/HorizontalOrganizationChart"/>
    <dgm:cxn modelId="{24735335-1929-4AB8-BDE1-FDA6F6A7634B}" type="presOf" srcId="{28BE3524-E8D9-44E0-8FDC-30D59C486531}" destId="{E81B1D72-D16C-4E83-B2E9-F23184A847FE}" srcOrd="0" destOrd="0" presId="urn:microsoft.com/office/officeart/2009/3/layout/HorizontalOrganizationChart"/>
    <dgm:cxn modelId="{B474B345-8099-46F4-A1E2-06A75A4BAECB}" srcId="{28BE3524-E8D9-44E0-8FDC-30D59C486531}" destId="{B8C1A3AC-4BC0-419C-80FA-25668DD8843B}" srcOrd="0" destOrd="0" parTransId="{C869A001-6C85-4C1A-9705-4DD93D51249B}" sibTransId="{2EB47E4B-4890-4221-A325-053398957153}"/>
    <dgm:cxn modelId="{BB59994A-D483-45D8-A2F7-3832D425B9B5}" type="presOf" srcId="{2868A184-D819-4358-AA3E-2D69CB6E8AA5}" destId="{B3C909BB-B720-4F3D-8FBD-911035D2D0FF}" srcOrd="1" destOrd="0" presId="urn:microsoft.com/office/officeart/2009/3/layout/HorizontalOrganizationChart"/>
    <dgm:cxn modelId="{E0D5176B-45EC-49F6-B8AD-C7B0DC66BC09}" type="presOf" srcId="{2D4A4685-6CE0-4EA6-A3DE-08E902672115}" destId="{127FD3E4-3C7B-4A8E-8E2F-1E8145E195FF}" srcOrd="0" destOrd="0" presId="urn:microsoft.com/office/officeart/2009/3/layout/HorizontalOrganizationChart"/>
    <dgm:cxn modelId="{BFED694C-CD5B-42A8-A982-B607487E8F7A}" type="presOf" srcId="{584889E1-2A5B-4353-9A40-FB9518390EA5}" destId="{86381BB4-C4BD-4982-A93B-E6DBA992E47B}" srcOrd="0" destOrd="0" presId="urn:microsoft.com/office/officeart/2009/3/layout/HorizontalOrganizationChart"/>
    <dgm:cxn modelId="{0C2DCC4C-4472-4DC8-BB99-3AFC4D0471B4}" srcId="{28BE3524-E8D9-44E0-8FDC-30D59C486531}" destId="{5ABED0EE-1AB1-4892-B16B-D3CC8D17D75E}" srcOrd="1" destOrd="0" parTransId="{8E162525-1541-404D-B255-34EBB433BBA1}" sibTransId="{57291BFA-B4E7-4E6A-98C8-3A144D5769B4}"/>
    <dgm:cxn modelId="{ED826571-4BC0-4953-8509-AEA2B4933620}" type="presOf" srcId="{2868A184-D819-4358-AA3E-2D69CB6E8AA5}" destId="{22EA72D2-100E-4B0F-9552-B7C2589462E3}" srcOrd="0" destOrd="0" presId="urn:microsoft.com/office/officeart/2009/3/layout/HorizontalOrganizationChart"/>
    <dgm:cxn modelId="{33200B75-20BD-4BFC-A153-4DC80D686862}" type="presOf" srcId="{6DB49D57-EE2A-4F58-BED4-673BED9025D7}" destId="{92A86027-8801-4346-9EB7-35F08E98A397}" srcOrd="0" destOrd="0" presId="urn:microsoft.com/office/officeart/2009/3/layout/HorizontalOrganizationChart"/>
    <dgm:cxn modelId="{ADA82B7F-1A78-4895-96C2-0DB5D4AB3CDC}" type="presOf" srcId="{6DB49D57-EE2A-4F58-BED4-673BED9025D7}" destId="{BEA969BE-08C2-4BFC-AD8F-EF314C253907}" srcOrd="1" destOrd="0" presId="urn:microsoft.com/office/officeart/2009/3/layout/HorizontalOrganizationChart"/>
    <dgm:cxn modelId="{533ADF81-F7B8-4065-AE46-BEE79C0BF048}" srcId="{2D4A4685-6CE0-4EA6-A3DE-08E902672115}" destId="{28BE3524-E8D9-44E0-8FDC-30D59C486531}" srcOrd="0" destOrd="0" parTransId="{7AF2D989-85ED-4E4C-948F-74BBB903F39C}" sibTransId="{51318B7A-8D53-4DA4-AC7B-0B7C12F766C1}"/>
    <dgm:cxn modelId="{66B9D986-07B8-41F3-BE60-BE36C00BC3F6}" type="presOf" srcId="{953A56ED-1B63-4B78-92BB-0A336ED61FEC}" destId="{439CD915-8D6B-40DD-A985-7AA79BC934C3}" srcOrd="0" destOrd="0" presId="urn:microsoft.com/office/officeart/2009/3/layout/HorizontalOrganizationChart"/>
    <dgm:cxn modelId="{A2F2A98F-9CE1-450C-8BFE-F723A26CF9B9}" srcId="{2D4A4685-6CE0-4EA6-A3DE-08E902672115}" destId="{6DB49D57-EE2A-4F58-BED4-673BED9025D7}" srcOrd="1" destOrd="0" parTransId="{358AB40E-A773-4CDF-9742-3F60CF3CADBF}" sibTransId="{F3D71604-3BFB-4F9D-B1A8-97D49F7EEE37}"/>
    <dgm:cxn modelId="{C1CCAA93-D638-4F2D-8B96-7E752982F039}" type="presOf" srcId="{8BEFB4D3-A4F9-42FC-85A9-076341A3A976}" destId="{EA4DF66F-28BB-45C4-BB89-4CE7578D173A}" srcOrd="0" destOrd="0" presId="urn:microsoft.com/office/officeart/2009/3/layout/HorizontalOrganizationChart"/>
    <dgm:cxn modelId="{E23043AF-A110-4B55-B2D1-FBBAFD4ABAB9}" srcId="{6DB49D57-EE2A-4F58-BED4-673BED9025D7}" destId="{61AA8EAD-99E3-4D68-BF70-10A8A859E05C}" srcOrd="3" destOrd="0" parTransId="{8BEFB4D3-A4F9-42FC-85A9-076341A3A976}" sibTransId="{8DB2C4A4-369F-4277-8889-3A06E616A873}"/>
    <dgm:cxn modelId="{56B984B0-476A-43D7-AE80-BBF4C739B8F2}" type="presOf" srcId="{2DAE129F-9991-4B8B-AE80-FF879F8829E1}" destId="{9179B40F-0350-4C61-8920-302C3438934A}" srcOrd="1" destOrd="0" presId="urn:microsoft.com/office/officeart/2009/3/layout/HorizontalOrganizationChart"/>
    <dgm:cxn modelId="{B49798B5-9822-45E3-AF8B-643F353A0285}" type="presOf" srcId="{28BE3524-E8D9-44E0-8FDC-30D59C486531}" destId="{08D2CB20-D11C-467D-88DA-21566E123255}" srcOrd="1" destOrd="0" presId="urn:microsoft.com/office/officeart/2009/3/layout/HorizontalOrganizationChart"/>
    <dgm:cxn modelId="{939E88CB-72F6-4C2A-93A2-E9DA3F90D11A}" srcId="{6DB49D57-EE2A-4F58-BED4-673BED9025D7}" destId="{953A56ED-1B63-4B78-92BB-0A336ED61FEC}" srcOrd="1" destOrd="0" parTransId="{584889E1-2A5B-4353-9A40-FB9518390EA5}" sibTransId="{42A93ACE-0E6F-46FF-90DE-8C8990312295}"/>
    <dgm:cxn modelId="{5896B5E0-4120-4EE9-A4B1-64B83CE030E3}" type="presOf" srcId="{2DAE129F-9991-4B8B-AE80-FF879F8829E1}" destId="{1D7B18B7-F83C-49AF-9649-BB2860F2FE2F}" srcOrd="0" destOrd="0" presId="urn:microsoft.com/office/officeart/2009/3/layout/HorizontalOrganizationChart"/>
    <dgm:cxn modelId="{988FABE9-5838-4D77-9650-76E129CF6006}" type="presOf" srcId="{61AA8EAD-99E3-4D68-BF70-10A8A859E05C}" destId="{EFAC1486-B1A9-491A-BCBF-E508D8202D89}" srcOrd="0" destOrd="0" presId="urn:microsoft.com/office/officeart/2009/3/layout/HorizontalOrganizationChart"/>
    <dgm:cxn modelId="{26294FF1-1076-40C1-B95F-C61665350ADC}" type="presOf" srcId="{B8C1A3AC-4BC0-419C-80FA-25668DD8843B}" destId="{4328CA4C-3F45-49FD-9D15-651953FB9CD6}" srcOrd="0" destOrd="0" presId="urn:microsoft.com/office/officeart/2009/3/layout/HorizontalOrganizationChart"/>
    <dgm:cxn modelId="{B9C9D3F4-5239-4F8F-8D27-800E7BEB36CC}" type="presOf" srcId="{C869A001-6C85-4C1A-9705-4DD93D51249B}" destId="{B2A8A0D8-8559-41BA-AA95-B53FC186B012}" srcOrd="0" destOrd="0" presId="urn:microsoft.com/office/officeart/2009/3/layout/HorizontalOrganizationChart"/>
    <dgm:cxn modelId="{AB4ADCF4-0AF5-4643-9B32-296434924FAB}" srcId="{6DB49D57-EE2A-4F58-BED4-673BED9025D7}" destId="{2DAE129F-9991-4B8B-AE80-FF879F8829E1}" srcOrd="0" destOrd="0" parTransId="{7523AF2D-39D8-4F6F-A4A8-9A53EF1ABA83}" sibTransId="{2AA1BA3B-7C21-4D94-9F86-CA31A9F30CEE}"/>
    <dgm:cxn modelId="{39AAE4F6-6242-498F-8EFC-0251AD09DE68}" type="presOf" srcId="{61AA8EAD-99E3-4D68-BF70-10A8A859E05C}" destId="{74F03C5F-142A-49B8-AF5C-22CC6C63619F}" srcOrd="1" destOrd="0" presId="urn:microsoft.com/office/officeart/2009/3/layout/HorizontalOrganizationChart"/>
    <dgm:cxn modelId="{2124E5FA-6EBA-4137-8C62-9D034AB8E66F}" type="presOf" srcId="{D17B5CF3-0CED-45EB-B5FF-29CF280F4006}" destId="{A5385A10-1307-4F66-9EE7-D70483D55F11}" srcOrd="0" destOrd="0" presId="urn:microsoft.com/office/officeart/2009/3/layout/HorizontalOrganizationChart"/>
    <dgm:cxn modelId="{3894C4FD-2B5B-4E22-BA2D-F31ED26D0985}" srcId="{6DB49D57-EE2A-4F58-BED4-673BED9025D7}" destId="{2868A184-D819-4358-AA3E-2D69CB6E8AA5}" srcOrd="2" destOrd="0" parTransId="{D17B5CF3-0CED-45EB-B5FF-29CF280F4006}" sibTransId="{0FA968EF-8ED4-4B0A-B206-C52926E6079D}"/>
    <dgm:cxn modelId="{42CCD224-672D-41C8-ADDB-D2193717D50D}" type="presParOf" srcId="{127FD3E4-3C7B-4A8E-8E2F-1E8145E195FF}" destId="{90E4B898-2406-4F17-8F74-F82362DBE765}" srcOrd="0" destOrd="0" presId="urn:microsoft.com/office/officeart/2009/3/layout/HorizontalOrganizationChart"/>
    <dgm:cxn modelId="{7153028E-5C5F-4B32-8158-B6A360CDD4CE}" type="presParOf" srcId="{90E4B898-2406-4F17-8F74-F82362DBE765}" destId="{9E808F40-23E2-4366-B174-5562805C7784}" srcOrd="0" destOrd="0" presId="urn:microsoft.com/office/officeart/2009/3/layout/HorizontalOrganizationChart"/>
    <dgm:cxn modelId="{3A84D07D-A55F-472A-919D-53B1639C5A0A}" type="presParOf" srcId="{9E808F40-23E2-4366-B174-5562805C7784}" destId="{E81B1D72-D16C-4E83-B2E9-F23184A847FE}" srcOrd="0" destOrd="0" presId="urn:microsoft.com/office/officeart/2009/3/layout/HorizontalOrganizationChart"/>
    <dgm:cxn modelId="{5F73937D-7B35-4217-A96A-5477FE89740A}" type="presParOf" srcId="{9E808F40-23E2-4366-B174-5562805C7784}" destId="{08D2CB20-D11C-467D-88DA-21566E123255}" srcOrd="1" destOrd="0" presId="urn:microsoft.com/office/officeart/2009/3/layout/HorizontalOrganizationChart"/>
    <dgm:cxn modelId="{10FE2759-B6FA-42FB-A4E9-C0347969FAAE}" type="presParOf" srcId="{90E4B898-2406-4F17-8F74-F82362DBE765}" destId="{2D3DA7F4-7CAC-49E9-98A2-639F10733081}" srcOrd="1" destOrd="0" presId="urn:microsoft.com/office/officeart/2009/3/layout/HorizontalOrganizationChart"/>
    <dgm:cxn modelId="{1ED96E2E-B4F2-4428-92C1-E5AD72CF0265}" type="presParOf" srcId="{2D3DA7F4-7CAC-49E9-98A2-639F10733081}" destId="{B2A8A0D8-8559-41BA-AA95-B53FC186B012}" srcOrd="0" destOrd="0" presId="urn:microsoft.com/office/officeart/2009/3/layout/HorizontalOrganizationChart"/>
    <dgm:cxn modelId="{8D26DB6C-E8C4-4B93-AE6B-02D88042551C}" type="presParOf" srcId="{2D3DA7F4-7CAC-49E9-98A2-639F10733081}" destId="{5B4995A6-07FF-445D-AB3F-1481C39AFCF3}" srcOrd="1" destOrd="0" presId="urn:microsoft.com/office/officeart/2009/3/layout/HorizontalOrganizationChart"/>
    <dgm:cxn modelId="{1AB041CF-E46B-45DC-B3CA-86A1381A4457}" type="presParOf" srcId="{5B4995A6-07FF-445D-AB3F-1481C39AFCF3}" destId="{3872B25D-B2F2-40FE-AE42-499F9E15AF66}" srcOrd="0" destOrd="0" presId="urn:microsoft.com/office/officeart/2009/3/layout/HorizontalOrganizationChart"/>
    <dgm:cxn modelId="{7BF14922-5E14-4E92-8A74-68283C95BE66}" type="presParOf" srcId="{3872B25D-B2F2-40FE-AE42-499F9E15AF66}" destId="{4328CA4C-3F45-49FD-9D15-651953FB9CD6}" srcOrd="0" destOrd="0" presId="urn:microsoft.com/office/officeart/2009/3/layout/HorizontalOrganizationChart"/>
    <dgm:cxn modelId="{5C80EA5C-051C-465E-8753-215B5A7348DB}" type="presParOf" srcId="{3872B25D-B2F2-40FE-AE42-499F9E15AF66}" destId="{E6B7B09E-7AB8-4A38-AF92-91EAB80032E7}" srcOrd="1" destOrd="0" presId="urn:microsoft.com/office/officeart/2009/3/layout/HorizontalOrganizationChart"/>
    <dgm:cxn modelId="{89ED64BD-62AF-4FBC-AE0A-D60E95E26F53}" type="presParOf" srcId="{5B4995A6-07FF-445D-AB3F-1481C39AFCF3}" destId="{FC77EA81-5535-4FF3-B1DF-3B102457DBBD}" srcOrd="1" destOrd="0" presId="urn:microsoft.com/office/officeart/2009/3/layout/HorizontalOrganizationChart"/>
    <dgm:cxn modelId="{7EF6361C-E6BB-4C02-B8F2-91F76771FA43}" type="presParOf" srcId="{5B4995A6-07FF-445D-AB3F-1481C39AFCF3}" destId="{12E40143-419C-4318-A6F0-EAD96A446AAE}" srcOrd="2" destOrd="0" presId="urn:microsoft.com/office/officeart/2009/3/layout/HorizontalOrganizationChart"/>
    <dgm:cxn modelId="{1BFE30B2-4287-46AB-981E-4B0497F71CF1}" type="presParOf" srcId="{2D3DA7F4-7CAC-49E9-98A2-639F10733081}" destId="{92486288-4BF9-4E78-B064-92B7FCDDD551}" srcOrd="2" destOrd="0" presId="urn:microsoft.com/office/officeart/2009/3/layout/HorizontalOrganizationChart"/>
    <dgm:cxn modelId="{642A8F12-A2AE-4D2A-9FD6-2D722793D4EF}" type="presParOf" srcId="{2D3DA7F4-7CAC-49E9-98A2-639F10733081}" destId="{BE21BD7F-274B-4478-B781-2146A61E2FFA}" srcOrd="3" destOrd="0" presId="urn:microsoft.com/office/officeart/2009/3/layout/HorizontalOrganizationChart"/>
    <dgm:cxn modelId="{3DC836C3-08EC-4CDB-97E5-6237A5222102}" type="presParOf" srcId="{BE21BD7F-274B-4478-B781-2146A61E2FFA}" destId="{5698ED58-884C-44FF-B583-48AD7A006C83}" srcOrd="0" destOrd="0" presId="urn:microsoft.com/office/officeart/2009/3/layout/HorizontalOrganizationChart"/>
    <dgm:cxn modelId="{99B22AF5-6173-4AD4-AF3F-FD2060DF9BB3}" type="presParOf" srcId="{5698ED58-884C-44FF-B583-48AD7A006C83}" destId="{AC29F89A-BCEA-4607-9801-89EB4C81571B}" srcOrd="0" destOrd="0" presId="urn:microsoft.com/office/officeart/2009/3/layout/HorizontalOrganizationChart"/>
    <dgm:cxn modelId="{4B7737F3-3834-4215-93C4-6B8F9C11977D}" type="presParOf" srcId="{5698ED58-884C-44FF-B583-48AD7A006C83}" destId="{E228F5EF-493A-48EF-949E-96C9B6D9C79A}" srcOrd="1" destOrd="0" presId="urn:microsoft.com/office/officeart/2009/3/layout/HorizontalOrganizationChart"/>
    <dgm:cxn modelId="{68A280DB-B43A-4DAC-A9BB-91ED143A0C06}" type="presParOf" srcId="{BE21BD7F-274B-4478-B781-2146A61E2FFA}" destId="{C9DA8387-EC48-4F68-9B27-5B55F447C97B}" srcOrd="1" destOrd="0" presId="urn:microsoft.com/office/officeart/2009/3/layout/HorizontalOrganizationChart"/>
    <dgm:cxn modelId="{487A3F44-08BB-416B-AA92-5A9F9BC6DD82}" type="presParOf" srcId="{BE21BD7F-274B-4478-B781-2146A61E2FFA}" destId="{461D3E13-7A8D-4B50-BECB-62709BF6168A}" srcOrd="2" destOrd="0" presId="urn:microsoft.com/office/officeart/2009/3/layout/HorizontalOrganizationChart"/>
    <dgm:cxn modelId="{12CE1C5D-3751-4F53-B7C1-830BD3630F2C}" type="presParOf" srcId="{90E4B898-2406-4F17-8F74-F82362DBE765}" destId="{4549B0B7-8FB0-4A55-9CED-1BCFFF518B94}" srcOrd="2" destOrd="0" presId="urn:microsoft.com/office/officeart/2009/3/layout/HorizontalOrganizationChart"/>
    <dgm:cxn modelId="{D209984B-60BB-4B80-AE70-BBF11002D6AB}" type="presParOf" srcId="{127FD3E4-3C7B-4A8E-8E2F-1E8145E195FF}" destId="{0B3A7010-0458-4453-811D-98B613C7DEED}" srcOrd="1" destOrd="0" presId="urn:microsoft.com/office/officeart/2009/3/layout/HorizontalOrganizationChart"/>
    <dgm:cxn modelId="{A4A17B8A-FC7B-431F-B38C-3534B4DE6573}" type="presParOf" srcId="{0B3A7010-0458-4453-811D-98B613C7DEED}" destId="{F95FE3EC-01AC-4558-8579-55E12E7D05E6}" srcOrd="0" destOrd="0" presId="urn:microsoft.com/office/officeart/2009/3/layout/HorizontalOrganizationChart"/>
    <dgm:cxn modelId="{EE6CFA8E-525A-4FCC-BA66-B37247300A3D}" type="presParOf" srcId="{F95FE3EC-01AC-4558-8579-55E12E7D05E6}" destId="{92A86027-8801-4346-9EB7-35F08E98A397}" srcOrd="0" destOrd="0" presId="urn:microsoft.com/office/officeart/2009/3/layout/HorizontalOrganizationChart"/>
    <dgm:cxn modelId="{76A64684-8DF3-46FE-BEFA-ED454FE71CEA}" type="presParOf" srcId="{F95FE3EC-01AC-4558-8579-55E12E7D05E6}" destId="{BEA969BE-08C2-4BFC-AD8F-EF314C253907}" srcOrd="1" destOrd="0" presId="urn:microsoft.com/office/officeart/2009/3/layout/HorizontalOrganizationChart"/>
    <dgm:cxn modelId="{637EA727-BAA9-42AB-A6F1-87FF3CE5CB2B}" type="presParOf" srcId="{0B3A7010-0458-4453-811D-98B613C7DEED}" destId="{F191EFFA-EB95-41F1-8161-3EE5253D7F7C}" srcOrd="1" destOrd="0" presId="urn:microsoft.com/office/officeart/2009/3/layout/HorizontalOrganizationChart"/>
    <dgm:cxn modelId="{49E8B4B9-0FD0-43BE-A991-AA4AFDD010FC}" type="presParOf" srcId="{F191EFFA-EB95-41F1-8161-3EE5253D7F7C}" destId="{E8772DD5-8710-4AE5-AED6-1DC6A40E00E6}" srcOrd="0" destOrd="0" presId="urn:microsoft.com/office/officeart/2009/3/layout/HorizontalOrganizationChart"/>
    <dgm:cxn modelId="{55826A86-DD2F-4C5A-8065-BE266AC303AC}" type="presParOf" srcId="{F191EFFA-EB95-41F1-8161-3EE5253D7F7C}" destId="{222DBCAD-8E48-495A-A5E3-6BDA338AEB03}" srcOrd="1" destOrd="0" presId="urn:microsoft.com/office/officeart/2009/3/layout/HorizontalOrganizationChart"/>
    <dgm:cxn modelId="{FDDD2978-0BB0-415B-9C5C-4CF4EE9813EC}" type="presParOf" srcId="{222DBCAD-8E48-495A-A5E3-6BDA338AEB03}" destId="{D1E5D4FE-876F-4496-B2FD-023B0FBE0E02}" srcOrd="0" destOrd="0" presId="urn:microsoft.com/office/officeart/2009/3/layout/HorizontalOrganizationChart"/>
    <dgm:cxn modelId="{A4FAE0AE-2AD7-4957-BC79-E4A0750BD325}" type="presParOf" srcId="{D1E5D4FE-876F-4496-B2FD-023B0FBE0E02}" destId="{1D7B18B7-F83C-49AF-9649-BB2860F2FE2F}" srcOrd="0" destOrd="0" presId="urn:microsoft.com/office/officeart/2009/3/layout/HorizontalOrganizationChart"/>
    <dgm:cxn modelId="{660BD075-0A4B-4AAD-8A0C-A3A74F15605F}" type="presParOf" srcId="{D1E5D4FE-876F-4496-B2FD-023B0FBE0E02}" destId="{9179B40F-0350-4C61-8920-302C3438934A}" srcOrd="1" destOrd="0" presId="urn:microsoft.com/office/officeart/2009/3/layout/HorizontalOrganizationChart"/>
    <dgm:cxn modelId="{FA7843EF-22B1-4EAE-96E7-ADBE02A4A8B6}" type="presParOf" srcId="{222DBCAD-8E48-495A-A5E3-6BDA338AEB03}" destId="{36522CD7-AE35-4C6C-A5D1-B2B37814761C}" srcOrd="1" destOrd="0" presId="urn:microsoft.com/office/officeart/2009/3/layout/HorizontalOrganizationChart"/>
    <dgm:cxn modelId="{BC259D95-EC20-431E-A1CA-D7AEE7233B1D}" type="presParOf" srcId="{222DBCAD-8E48-495A-A5E3-6BDA338AEB03}" destId="{F8EAADE5-3C69-4869-8815-34D0CEC66D8D}" srcOrd="2" destOrd="0" presId="urn:microsoft.com/office/officeart/2009/3/layout/HorizontalOrganizationChart"/>
    <dgm:cxn modelId="{5AB7E4A8-D264-4F1D-9375-88EE3F390B0C}" type="presParOf" srcId="{F191EFFA-EB95-41F1-8161-3EE5253D7F7C}" destId="{86381BB4-C4BD-4982-A93B-E6DBA992E47B}" srcOrd="2" destOrd="0" presId="urn:microsoft.com/office/officeart/2009/3/layout/HorizontalOrganizationChart"/>
    <dgm:cxn modelId="{9FCF2E06-9D11-467A-A9D3-69095D45C9DC}" type="presParOf" srcId="{F191EFFA-EB95-41F1-8161-3EE5253D7F7C}" destId="{64968597-DDCC-4C1F-8CBF-1D2062001BFB}" srcOrd="3" destOrd="0" presId="urn:microsoft.com/office/officeart/2009/3/layout/HorizontalOrganizationChart"/>
    <dgm:cxn modelId="{D8BB10A0-6537-451E-954E-0869DF14A2EC}" type="presParOf" srcId="{64968597-DDCC-4C1F-8CBF-1D2062001BFB}" destId="{78859687-9834-4A57-9604-4F5C00FA42BA}" srcOrd="0" destOrd="0" presId="urn:microsoft.com/office/officeart/2009/3/layout/HorizontalOrganizationChart"/>
    <dgm:cxn modelId="{57BE1D5F-319E-4EBC-AA78-5D62F929DFB5}" type="presParOf" srcId="{78859687-9834-4A57-9604-4F5C00FA42BA}" destId="{439CD915-8D6B-40DD-A985-7AA79BC934C3}" srcOrd="0" destOrd="0" presId="urn:microsoft.com/office/officeart/2009/3/layout/HorizontalOrganizationChart"/>
    <dgm:cxn modelId="{EF035CAE-5C54-4B28-AB92-C0D122E09950}" type="presParOf" srcId="{78859687-9834-4A57-9604-4F5C00FA42BA}" destId="{02D8CD0A-FBBD-4E6C-8D33-15512CA4027D}" srcOrd="1" destOrd="0" presId="urn:microsoft.com/office/officeart/2009/3/layout/HorizontalOrganizationChart"/>
    <dgm:cxn modelId="{55BE05B2-4A1B-4A29-8009-831012C376FD}" type="presParOf" srcId="{64968597-DDCC-4C1F-8CBF-1D2062001BFB}" destId="{CAAB77A8-0613-4EBC-B8A0-B137A1598AB1}" srcOrd="1" destOrd="0" presId="urn:microsoft.com/office/officeart/2009/3/layout/HorizontalOrganizationChart"/>
    <dgm:cxn modelId="{77032269-1473-4113-B4BF-FFF85EB45DDA}" type="presParOf" srcId="{64968597-DDCC-4C1F-8CBF-1D2062001BFB}" destId="{B0E5C832-7BEF-47B1-A930-D2D51ADC15C2}" srcOrd="2" destOrd="0" presId="urn:microsoft.com/office/officeart/2009/3/layout/HorizontalOrganizationChart"/>
    <dgm:cxn modelId="{4B6C8C32-C6F7-4F68-B752-25F6A3B15BDA}" type="presParOf" srcId="{F191EFFA-EB95-41F1-8161-3EE5253D7F7C}" destId="{A5385A10-1307-4F66-9EE7-D70483D55F11}" srcOrd="4" destOrd="0" presId="urn:microsoft.com/office/officeart/2009/3/layout/HorizontalOrganizationChart"/>
    <dgm:cxn modelId="{85D92589-B120-45A2-90B9-E687F9DB862C}" type="presParOf" srcId="{F191EFFA-EB95-41F1-8161-3EE5253D7F7C}" destId="{8481100C-2E2E-43BA-9245-10AE5637D1FA}" srcOrd="5" destOrd="0" presId="urn:microsoft.com/office/officeart/2009/3/layout/HorizontalOrganizationChart"/>
    <dgm:cxn modelId="{83149C24-D8E6-434C-85DB-6D298EB22F55}" type="presParOf" srcId="{8481100C-2E2E-43BA-9245-10AE5637D1FA}" destId="{DA93F0AD-D4E8-4524-8E4D-D68B0E93DECE}" srcOrd="0" destOrd="0" presId="urn:microsoft.com/office/officeart/2009/3/layout/HorizontalOrganizationChart"/>
    <dgm:cxn modelId="{D811F0CD-1A69-4A64-8589-7CC5C054EB20}" type="presParOf" srcId="{DA93F0AD-D4E8-4524-8E4D-D68B0E93DECE}" destId="{22EA72D2-100E-4B0F-9552-B7C2589462E3}" srcOrd="0" destOrd="0" presId="urn:microsoft.com/office/officeart/2009/3/layout/HorizontalOrganizationChart"/>
    <dgm:cxn modelId="{71B354C2-CDB1-449D-A0C7-292EEAEF9AC7}" type="presParOf" srcId="{DA93F0AD-D4E8-4524-8E4D-D68B0E93DECE}" destId="{B3C909BB-B720-4F3D-8FBD-911035D2D0FF}" srcOrd="1" destOrd="0" presId="urn:microsoft.com/office/officeart/2009/3/layout/HorizontalOrganizationChart"/>
    <dgm:cxn modelId="{AF869C76-D4B6-4337-91AA-CD72D9A0CF32}" type="presParOf" srcId="{8481100C-2E2E-43BA-9245-10AE5637D1FA}" destId="{4680D67B-B3A7-475D-8195-0D5C5D06687C}" srcOrd="1" destOrd="0" presId="urn:microsoft.com/office/officeart/2009/3/layout/HorizontalOrganizationChart"/>
    <dgm:cxn modelId="{3C364CA6-C028-4348-BDD5-383F7908A690}" type="presParOf" srcId="{8481100C-2E2E-43BA-9245-10AE5637D1FA}" destId="{19AD493A-E334-42B9-8FE9-FD92EBA1E6E9}" srcOrd="2" destOrd="0" presId="urn:microsoft.com/office/officeart/2009/3/layout/HorizontalOrganizationChart"/>
    <dgm:cxn modelId="{98B2948F-8D1D-4E84-AE06-119BD62F4705}" type="presParOf" srcId="{F191EFFA-EB95-41F1-8161-3EE5253D7F7C}" destId="{EA4DF66F-28BB-45C4-BB89-4CE7578D173A}" srcOrd="6" destOrd="0" presId="urn:microsoft.com/office/officeart/2009/3/layout/HorizontalOrganizationChart"/>
    <dgm:cxn modelId="{94C22D7F-E15E-4113-851C-FD10AD50E5F2}" type="presParOf" srcId="{F191EFFA-EB95-41F1-8161-3EE5253D7F7C}" destId="{2576DEF8-CFBF-4025-9456-4D7645310836}" srcOrd="7" destOrd="0" presId="urn:microsoft.com/office/officeart/2009/3/layout/HorizontalOrganizationChart"/>
    <dgm:cxn modelId="{418FFA0B-E591-4E68-9F7C-033295661EB3}" type="presParOf" srcId="{2576DEF8-CFBF-4025-9456-4D7645310836}" destId="{E1DCEA4B-BC52-4E97-9A5E-AD281D1F4616}" srcOrd="0" destOrd="0" presId="urn:microsoft.com/office/officeart/2009/3/layout/HorizontalOrganizationChart"/>
    <dgm:cxn modelId="{7AC015A6-E370-4361-BD23-4065DAAD3649}" type="presParOf" srcId="{E1DCEA4B-BC52-4E97-9A5E-AD281D1F4616}" destId="{EFAC1486-B1A9-491A-BCBF-E508D8202D89}" srcOrd="0" destOrd="0" presId="urn:microsoft.com/office/officeart/2009/3/layout/HorizontalOrganizationChart"/>
    <dgm:cxn modelId="{AA1676F2-90C5-4558-B913-35E5E9DBDC40}" type="presParOf" srcId="{E1DCEA4B-BC52-4E97-9A5E-AD281D1F4616}" destId="{74F03C5F-142A-49B8-AF5C-22CC6C63619F}" srcOrd="1" destOrd="0" presId="urn:microsoft.com/office/officeart/2009/3/layout/HorizontalOrganizationChart"/>
    <dgm:cxn modelId="{CA539C82-3987-4E1B-A57D-A186BBA1628A}" type="presParOf" srcId="{2576DEF8-CFBF-4025-9456-4D7645310836}" destId="{70721C3D-77CF-42A3-8092-C75D2CE11B84}" srcOrd="1" destOrd="0" presId="urn:microsoft.com/office/officeart/2009/3/layout/HorizontalOrganizationChart"/>
    <dgm:cxn modelId="{29CE73FA-1944-455A-B8E8-88E7F3897757}" type="presParOf" srcId="{2576DEF8-CFBF-4025-9456-4D7645310836}" destId="{09B1E925-47DD-4648-A13B-968070493066}" srcOrd="2" destOrd="0" presId="urn:microsoft.com/office/officeart/2009/3/layout/HorizontalOrganizationChart"/>
    <dgm:cxn modelId="{D9407B89-848B-4C36-89CF-5D2FA8B09BEC}" type="presParOf" srcId="{0B3A7010-0458-4453-811D-98B613C7DEED}" destId="{3E8BD72C-8364-4DE5-87E9-30FF3BB076F2}"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AF862E7-7395-4555-933E-5C87A39FA985}"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tr-TR"/>
        </a:p>
      </dgm:t>
    </dgm:pt>
    <dgm:pt modelId="{D4D8B5E4-5AC8-4436-B909-8C157FEF7CE3}">
      <dgm:prSet phldrT="[Metin]"/>
      <dgm:spPr/>
      <dgm:t>
        <a:bodyPr/>
        <a:lstStyle/>
        <a:p>
          <a:r>
            <a:rPr lang="tr-TR" dirty="0" err="1"/>
            <a:t>Chatbot</a:t>
          </a:r>
          <a:endParaRPr lang="tr-TR" dirty="0"/>
        </a:p>
      </dgm:t>
    </dgm:pt>
    <dgm:pt modelId="{B09F6007-E50D-46FE-B26C-D9299155B7FC}" type="parTrans" cxnId="{169E679B-399E-4552-A0BE-2B11BEA27837}">
      <dgm:prSet/>
      <dgm:spPr/>
      <dgm:t>
        <a:bodyPr/>
        <a:lstStyle/>
        <a:p>
          <a:endParaRPr lang="tr-TR"/>
        </a:p>
      </dgm:t>
    </dgm:pt>
    <dgm:pt modelId="{72EC0DCE-F70C-4FE2-B2A9-538F728F164F}" type="sibTrans" cxnId="{169E679B-399E-4552-A0BE-2B11BEA27837}">
      <dgm:prSet/>
      <dgm:spPr/>
      <dgm:t>
        <a:bodyPr/>
        <a:lstStyle/>
        <a:p>
          <a:endParaRPr lang="tr-TR"/>
        </a:p>
      </dgm:t>
    </dgm:pt>
    <dgm:pt modelId="{B666B25B-9B55-498F-8D5F-9DA292E4D444}">
      <dgm:prSet phldrT="[Metin]"/>
      <dgm:spPr/>
      <dgm:t>
        <a:bodyPr/>
        <a:lstStyle/>
        <a:p>
          <a:r>
            <a:rPr lang="tr-TR"/>
            <a:t>Character.ai</a:t>
          </a:r>
        </a:p>
      </dgm:t>
    </dgm:pt>
    <dgm:pt modelId="{FC04AA38-B9CD-4615-915B-46EB839DC8CA}" type="sibTrans" cxnId="{BCF5B272-D109-481E-8F77-D87AE3646DF5}">
      <dgm:prSet/>
      <dgm:spPr/>
      <dgm:t>
        <a:bodyPr/>
        <a:lstStyle/>
        <a:p>
          <a:endParaRPr lang="tr-TR"/>
        </a:p>
      </dgm:t>
    </dgm:pt>
    <dgm:pt modelId="{0B8A74DA-D21E-460B-AE30-C0C4188F8787}" type="parTrans" cxnId="{BCF5B272-D109-481E-8F77-D87AE3646DF5}">
      <dgm:prSet/>
      <dgm:spPr/>
      <dgm:t>
        <a:bodyPr/>
        <a:lstStyle/>
        <a:p>
          <a:endParaRPr lang="tr-TR"/>
        </a:p>
      </dgm:t>
    </dgm:pt>
    <dgm:pt modelId="{CB430E4D-EEEF-4359-BE26-65A387D04A67}">
      <dgm:prSet phldrT="[Metin]"/>
      <dgm:spPr/>
      <dgm:t>
        <a:bodyPr/>
        <a:lstStyle/>
        <a:p>
          <a:r>
            <a:rPr lang="tr-TR" dirty="0"/>
            <a:t>Ora.ai</a:t>
          </a:r>
        </a:p>
      </dgm:t>
    </dgm:pt>
    <dgm:pt modelId="{230940E4-CC55-4445-8117-8C859A8ADE62}" type="sibTrans" cxnId="{4D8B6851-B3D7-40D7-914F-74FC09262201}">
      <dgm:prSet/>
      <dgm:spPr/>
      <dgm:t>
        <a:bodyPr/>
        <a:lstStyle/>
        <a:p>
          <a:endParaRPr lang="tr-TR"/>
        </a:p>
      </dgm:t>
    </dgm:pt>
    <dgm:pt modelId="{BCAE94D5-E3CD-40A7-929D-2E1820D0C00F}" type="parTrans" cxnId="{4D8B6851-B3D7-40D7-914F-74FC09262201}">
      <dgm:prSet/>
      <dgm:spPr/>
      <dgm:t>
        <a:bodyPr/>
        <a:lstStyle/>
        <a:p>
          <a:endParaRPr lang="tr-TR"/>
        </a:p>
      </dgm:t>
    </dgm:pt>
    <dgm:pt modelId="{FDC39479-7D0C-46F2-8A58-B6AD24BA35F5}">
      <dgm:prSet phldrT="[Metin]"/>
      <dgm:spPr/>
      <dgm:t>
        <a:bodyPr/>
        <a:lstStyle/>
        <a:p>
          <a:r>
            <a:rPr lang="tr-TR"/>
            <a:t>Andy The Chatbot</a:t>
          </a:r>
        </a:p>
      </dgm:t>
    </dgm:pt>
    <dgm:pt modelId="{731C0A7F-DC09-4A0A-AD13-F8E927724984}" type="sibTrans" cxnId="{497CFB02-A402-4F3B-B215-988B42AE0903}">
      <dgm:prSet/>
      <dgm:spPr/>
      <dgm:t>
        <a:bodyPr/>
        <a:lstStyle/>
        <a:p>
          <a:endParaRPr lang="tr-TR"/>
        </a:p>
      </dgm:t>
    </dgm:pt>
    <dgm:pt modelId="{A8908241-9AEA-4A61-832E-9721FFB5AA8E}" type="parTrans" cxnId="{497CFB02-A402-4F3B-B215-988B42AE0903}">
      <dgm:prSet/>
      <dgm:spPr/>
      <dgm:t>
        <a:bodyPr/>
        <a:lstStyle/>
        <a:p>
          <a:endParaRPr lang="tr-TR"/>
        </a:p>
      </dgm:t>
    </dgm:pt>
    <dgm:pt modelId="{1CAB6F36-07E4-4CA3-BA8B-0C68EEE56D39}">
      <dgm:prSet phldrT="[Metin]"/>
      <dgm:spPr/>
      <dgm:t>
        <a:bodyPr/>
        <a:lstStyle/>
        <a:p>
          <a:r>
            <a:rPr lang="tr-TR"/>
            <a:t>Inworld.ai</a:t>
          </a:r>
        </a:p>
      </dgm:t>
    </dgm:pt>
    <dgm:pt modelId="{28477A95-AC4A-493E-9C21-6BC63A55206E}" type="sibTrans" cxnId="{8C361185-EE48-4241-B124-6E82479CACD0}">
      <dgm:prSet/>
      <dgm:spPr/>
      <dgm:t>
        <a:bodyPr/>
        <a:lstStyle/>
        <a:p>
          <a:endParaRPr lang="tr-TR"/>
        </a:p>
      </dgm:t>
    </dgm:pt>
    <dgm:pt modelId="{B496C722-56D7-49CC-85ED-41ABEC7A99FF}" type="parTrans" cxnId="{8C361185-EE48-4241-B124-6E82479CACD0}">
      <dgm:prSet/>
      <dgm:spPr/>
      <dgm:t>
        <a:bodyPr/>
        <a:lstStyle/>
        <a:p>
          <a:endParaRPr lang="tr-TR"/>
        </a:p>
      </dgm:t>
    </dgm:pt>
    <dgm:pt modelId="{017FA428-457C-4AC0-AF3B-630566EDA980}">
      <dgm:prSet phldrT="[Metin]"/>
      <dgm:spPr/>
      <dgm:t>
        <a:bodyPr/>
        <a:lstStyle/>
        <a:p>
          <a:r>
            <a:rPr lang="tr-TR" dirty="0"/>
            <a:t>YouChat</a:t>
          </a:r>
        </a:p>
      </dgm:t>
    </dgm:pt>
    <dgm:pt modelId="{4C3F3477-0FF0-4266-B4E3-B26D71CDB37E}" type="sibTrans" cxnId="{468330B8-65C7-488C-98D3-AC17E557437F}">
      <dgm:prSet/>
      <dgm:spPr/>
      <dgm:t>
        <a:bodyPr/>
        <a:lstStyle/>
        <a:p>
          <a:endParaRPr lang="tr-TR"/>
        </a:p>
      </dgm:t>
    </dgm:pt>
    <dgm:pt modelId="{1E6D8640-29F5-4E42-9C92-6AE8D17447CF}" type="parTrans" cxnId="{468330B8-65C7-488C-98D3-AC17E557437F}">
      <dgm:prSet/>
      <dgm:spPr/>
      <dgm:t>
        <a:bodyPr/>
        <a:lstStyle/>
        <a:p>
          <a:endParaRPr lang="tr-TR"/>
        </a:p>
      </dgm:t>
    </dgm:pt>
    <dgm:pt modelId="{BB7C05D5-0153-4DF0-845A-BE38BC92CE77}" type="pres">
      <dgm:prSet presAssocID="{AAF862E7-7395-4555-933E-5C87A39FA985}" presName="linear" presStyleCnt="0">
        <dgm:presLayoutVars>
          <dgm:animLvl val="lvl"/>
          <dgm:resizeHandles val="exact"/>
        </dgm:presLayoutVars>
      </dgm:prSet>
      <dgm:spPr/>
    </dgm:pt>
    <dgm:pt modelId="{ED46F375-4BFC-42C7-815E-76F823478717}" type="pres">
      <dgm:prSet presAssocID="{D4D8B5E4-5AC8-4436-B909-8C157FEF7CE3}" presName="parentText" presStyleLbl="node1" presStyleIdx="0" presStyleCnt="1">
        <dgm:presLayoutVars>
          <dgm:chMax val="0"/>
          <dgm:bulletEnabled val="1"/>
        </dgm:presLayoutVars>
      </dgm:prSet>
      <dgm:spPr/>
    </dgm:pt>
    <dgm:pt modelId="{625F5470-2242-48F4-AC2E-464C9C98091A}" type="pres">
      <dgm:prSet presAssocID="{D4D8B5E4-5AC8-4436-B909-8C157FEF7CE3}" presName="childText" presStyleLbl="revTx" presStyleIdx="0" presStyleCnt="1">
        <dgm:presLayoutVars>
          <dgm:bulletEnabled val="1"/>
        </dgm:presLayoutVars>
      </dgm:prSet>
      <dgm:spPr/>
    </dgm:pt>
  </dgm:ptLst>
  <dgm:cxnLst>
    <dgm:cxn modelId="{497CFB02-A402-4F3B-B215-988B42AE0903}" srcId="{D4D8B5E4-5AC8-4436-B909-8C157FEF7CE3}" destId="{FDC39479-7D0C-46F2-8A58-B6AD24BA35F5}" srcOrd="2" destOrd="0" parTransId="{A8908241-9AEA-4A61-832E-9721FFB5AA8E}" sibTransId="{731C0A7F-DC09-4A0A-AD13-F8E927724984}"/>
    <dgm:cxn modelId="{FF8AFA2B-BF86-49CE-A4A1-97D0AEE81932}" type="presOf" srcId="{1CAB6F36-07E4-4CA3-BA8B-0C68EEE56D39}" destId="{625F5470-2242-48F4-AC2E-464C9C98091A}" srcOrd="0" destOrd="3" presId="urn:microsoft.com/office/officeart/2005/8/layout/vList2"/>
    <dgm:cxn modelId="{2BE9265C-E370-4B1C-8340-61A6489B875A}" type="presOf" srcId="{017FA428-457C-4AC0-AF3B-630566EDA980}" destId="{625F5470-2242-48F4-AC2E-464C9C98091A}" srcOrd="0" destOrd="4" presId="urn:microsoft.com/office/officeart/2005/8/layout/vList2"/>
    <dgm:cxn modelId="{5A118F43-0B88-4273-BED4-382C0C333DAD}" type="presOf" srcId="{CB430E4D-EEEF-4359-BE26-65A387D04A67}" destId="{625F5470-2242-48F4-AC2E-464C9C98091A}" srcOrd="0" destOrd="1" presId="urn:microsoft.com/office/officeart/2005/8/layout/vList2"/>
    <dgm:cxn modelId="{00749A6F-9FC2-4836-A897-9E89652B0277}" type="presOf" srcId="{B666B25B-9B55-498F-8D5F-9DA292E4D444}" destId="{625F5470-2242-48F4-AC2E-464C9C98091A}" srcOrd="0" destOrd="0" presId="urn:microsoft.com/office/officeart/2005/8/layout/vList2"/>
    <dgm:cxn modelId="{4D8B6851-B3D7-40D7-914F-74FC09262201}" srcId="{D4D8B5E4-5AC8-4436-B909-8C157FEF7CE3}" destId="{CB430E4D-EEEF-4359-BE26-65A387D04A67}" srcOrd="1" destOrd="0" parTransId="{BCAE94D5-E3CD-40A7-929D-2E1820D0C00F}" sibTransId="{230940E4-CC55-4445-8117-8C859A8ADE62}"/>
    <dgm:cxn modelId="{BCF5B272-D109-481E-8F77-D87AE3646DF5}" srcId="{D4D8B5E4-5AC8-4436-B909-8C157FEF7CE3}" destId="{B666B25B-9B55-498F-8D5F-9DA292E4D444}" srcOrd="0" destOrd="0" parTransId="{0B8A74DA-D21E-460B-AE30-C0C4188F8787}" sibTransId="{FC04AA38-B9CD-4615-915B-46EB839DC8CA}"/>
    <dgm:cxn modelId="{89379E58-1A12-4F5A-9BB8-DF4674625B79}" type="presOf" srcId="{D4D8B5E4-5AC8-4436-B909-8C157FEF7CE3}" destId="{ED46F375-4BFC-42C7-815E-76F823478717}" srcOrd="0" destOrd="0" presId="urn:microsoft.com/office/officeart/2005/8/layout/vList2"/>
    <dgm:cxn modelId="{8C361185-EE48-4241-B124-6E82479CACD0}" srcId="{D4D8B5E4-5AC8-4436-B909-8C157FEF7CE3}" destId="{1CAB6F36-07E4-4CA3-BA8B-0C68EEE56D39}" srcOrd="3" destOrd="0" parTransId="{B496C722-56D7-49CC-85ED-41ABEC7A99FF}" sibTransId="{28477A95-AC4A-493E-9C21-6BC63A55206E}"/>
    <dgm:cxn modelId="{169E679B-399E-4552-A0BE-2B11BEA27837}" srcId="{AAF862E7-7395-4555-933E-5C87A39FA985}" destId="{D4D8B5E4-5AC8-4436-B909-8C157FEF7CE3}" srcOrd="0" destOrd="0" parTransId="{B09F6007-E50D-46FE-B26C-D9299155B7FC}" sibTransId="{72EC0DCE-F70C-4FE2-B2A9-538F728F164F}"/>
    <dgm:cxn modelId="{1D0191A6-36E2-4AA6-BC38-567244A7A7CF}" type="presOf" srcId="{FDC39479-7D0C-46F2-8A58-B6AD24BA35F5}" destId="{625F5470-2242-48F4-AC2E-464C9C98091A}" srcOrd="0" destOrd="2" presId="urn:microsoft.com/office/officeart/2005/8/layout/vList2"/>
    <dgm:cxn modelId="{468330B8-65C7-488C-98D3-AC17E557437F}" srcId="{D4D8B5E4-5AC8-4436-B909-8C157FEF7CE3}" destId="{017FA428-457C-4AC0-AF3B-630566EDA980}" srcOrd="4" destOrd="0" parTransId="{1E6D8640-29F5-4E42-9C92-6AE8D17447CF}" sibTransId="{4C3F3477-0FF0-4266-B4E3-B26D71CDB37E}"/>
    <dgm:cxn modelId="{017F61FB-3B38-4D3A-A6C1-3D3CD51FF755}" type="presOf" srcId="{AAF862E7-7395-4555-933E-5C87A39FA985}" destId="{BB7C05D5-0153-4DF0-845A-BE38BC92CE77}" srcOrd="0" destOrd="0" presId="urn:microsoft.com/office/officeart/2005/8/layout/vList2"/>
    <dgm:cxn modelId="{64F1008A-96BD-42D1-9DC2-219E908496EA}" type="presParOf" srcId="{BB7C05D5-0153-4DF0-845A-BE38BC92CE77}" destId="{ED46F375-4BFC-42C7-815E-76F823478717}" srcOrd="0" destOrd="0" presId="urn:microsoft.com/office/officeart/2005/8/layout/vList2"/>
    <dgm:cxn modelId="{AB72268D-218E-4D59-A8F8-0B080E40CF08}" type="presParOf" srcId="{BB7C05D5-0153-4DF0-845A-BE38BC92CE77}" destId="{625F5470-2242-48F4-AC2E-464C9C98091A}"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5C15D3D-C992-4135-9631-E7D0791677FC}"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tr-TR"/>
        </a:p>
      </dgm:t>
    </dgm:pt>
    <dgm:pt modelId="{F03A264B-01D2-429A-87D5-5A81C878FDAB}">
      <dgm:prSet phldrT="[Metin]"/>
      <dgm:spPr/>
      <dgm:t>
        <a:bodyPr/>
        <a:lstStyle/>
        <a:p>
          <a:r>
            <a:rPr lang="tr-TR"/>
            <a:t>ReadLang</a:t>
          </a:r>
        </a:p>
      </dgm:t>
    </dgm:pt>
    <dgm:pt modelId="{426780C8-BFAF-453E-8471-6A55E393E3B0}" type="parTrans" cxnId="{8CC380B5-C091-4B39-AE95-B4AF1BA0AA46}">
      <dgm:prSet/>
      <dgm:spPr/>
      <dgm:t>
        <a:bodyPr/>
        <a:lstStyle/>
        <a:p>
          <a:endParaRPr lang="tr-TR"/>
        </a:p>
      </dgm:t>
    </dgm:pt>
    <dgm:pt modelId="{E24A7B03-22C1-43B3-AE6A-E76A491EBA20}" type="sibTrans" cxnId="{8CC380B5-C091-4B39-AE95-B4AF1BA0AA46}">
      <dgm:prSet/>
      <dgm:spPr/>
      <dgm:t>
        <a:bodyPr/>
        <a:lstStyle/>
        <a:p>
          <a:endParaRPr lang="tr-TR"/>
        </a:p>
      </dgm:t>
    </dgm:pt>
    <dgm:pt modelId="{83F83AF5-FD1E-4066-B866-E2B5238DA3D6}">
      <dgm:prSet phldrT="[Metin]"/>
      <dgm:spPr/>
      <dgm:t>
        <a:bodyPr/>
        <a:lstStyle/>
        <a:p>
          <a:r>
            <a:rPr lang="tr-TR"/>
            <a:t>Wiseone</a:t>
          </a:r>
        </a:p>
      </dgm:t>
    </dgm:pt>
    <dgm:pt modelId="{63C694E1-6F35-426B-8CB6-8F696E70F008}" type="parTrans" cxnId="{868D186A-C331-4F81-9663-44146C366265}">
      <dgm:prSet/>
      <dgm:spPr/>
      <dgm:t>
        <a:bodyPr/>
        <a:lstStyle/>
        <a:p>
          <a:endParaRPr lang="tr-TR"/>
        </a:p>
      </dgm:t>
    </dgm:pt>
    <dgm:pt modelId="{8BC2DF61-BCE6-4D0D-8D88-E0F29CA8DF35}" type="sibTrans" cxnId="{868D186A-C331-4F81-9663-44146C366265}">
      <dgm:prSet/>
      <dgm:spPr/>
      <dgm:t>
        <a:bodyPr/>
        <a:lstStyle/>
        <a:p>
          <a:endParaRPr lang="tr-TR"/>
        </a:p>
      </dgm:t>
    </dgm:pt>
    <dgm:pt modelId="{5191CC10-10DB-4828-8228-A4A4882AFF23}">
      <dgm:prSet phldrT="[Metin]"/>
      <dgm:spPr/>
      <dgm:t>
        <a:bodyPr/>
        <a:lstStyle/>
        <a:p>
          <a:r>
            <a:rPr lang="tr-TR"/>
            <a:t>ExplainPaper</a:t>
          </a:r>
        </a:p>
      </dgm:t>
    </dgm:pt>
    <dgm:pt modelId="{80E69649-3CA5-4F5A-9901-C49243DC2AA7}" type="parTrans" cxnId="{59DBC546-0BFA-4C24-B637-34D6505E963C}">
      <dgm:prSet/>
      <dgm:spPr/>
      <dgm:t>
        <a:bodyPr/>
        <a:lstStyle/>
        <a:p>
          <a:endParaRPr lang="tr-TR"/>
        </a:p>
      </dgm:t>
    </dgm:pt>
    <dgm:pt modelId="{7C92489D-C962-43A6-A2AE-E7AF30131E82}" type="sibTrans" cxnId="{59DBC546-0BFA-4C24-B637-34D6505E963C}">
      <dgm:prSet/>
      <dgm:spPr/>
      <dgm:t>
        <a:bodyPr/>
        <a:lstStyle/>
        <a:p>
          <a:endParaRPr lang="tr-TR"/>
        </a:p>
      </dgm:t>
    </dgm:pt>
    <dgm:pt modelId="{E8A47975-A18B-45E7-B6F3-317CC88FB548}">
      <dgm:prSet phldrT="[Metin]"/>
      <dgm:spPr/>
      <dgm:t>
        <a:bodyPr/>
        <a:lstStyle/>
        <a:p>
          <a:r>
            <a:rPr lang="tr-TR"/>
            <a:t>ReadEasy (ai)</a:t>
          </a:r>
        </a:p>
      </dgm:t>
    </dgm:pt>
    <dgm:pt modelId="{CA2B2CB5-DD76-4EC9-845D-75C32806D8DB}" type="parTrans" cxnId="{319D17DA-D4AF-4B92-B173-7B12286EF128}">
      <dgm:prSet/>
      <dgm:spPr/>
      <dgm:t>
        <a:bodyPr/>
        <a:lstStyle/>
        <a:p>
          <a:endParaRPr lang="tr-TR"/>
        </a:p>
      </dgm:t>
    </dgm:pt>
    <dgm:pt modelId="{4DC9860B-7A28-4F78-9DA2-990338DA86C8}" type="sibTrans" cxnId="{319D17DA-D4AF-4B92-B173-7B12286EF128}">
      <dgm:prSet/>
      <dgm:spPr/>
      <dgm:t>
        <a:bodyPr/>
        <a:lstStyle/>
        <a:p>
          <a:endParaRPr lang="tr-TR"/>
        </a:p>
      </dgm:t>
    </dgm:pt>
    <dgm:pt modelId="{86FFADC5-6D8A-433E-BD22-3380E99FE1BE}">
      <dgm:prSet phldrT="[Metin]"/>
      <dgm:spPr/>
      <dgm:t>
        <a:bodyPr/>
        <a:lstStyle/>
        <a:p>
          <a:r>
            <a:rPr lang="tr-TR"/>
            <a:t>QuestionWell</a:t>
          </a:r>
        </a:p>
      </dgm:t>
    </dgm:pt>
    <dgm:pt modelId="{555C3190-41D9-4A71-9579-3246D15B0B00}" type="parTrans" cxnId="{E6A0AC5C-F68E-4551-B19B-D55D8D004620}">
      <dgm:prSet/>
      <dgm:spPr/>
      <dgm:t>
        <a:bodyPr/>
        <a:lstStyle/>
        <a:p>
          <a:endParaRPr lang="tr-TR"/>
        </a:p>
      </dgm:t>
    </dgm:pt>
    <dgm:pt modelId="{73EBC2B3-78F1-40EE-83B1-5E855CA4B6BA}" type="sibTrans" cxnId="{E6A0AC5C-F68E-4551-B19B-D55D8D004620}">
      <dgm:prSet/>
      <dgm:spPr/>
      <dgm:t>
        <a:bodyPr/>
        <a:lstStyle/>
        <a:p>
          <a:endParaRPr lang="tr-TR"/>
        </a:p>
      </dgm:t>
    </dgm:pt>
    <dgm:pt modelId="{3EC4F690-1B7B-4935-9233-E2EF9A17298D}" type="pres">
      <dgm:prSet presAssocID="{E5C15D3D-C992-4135-9631-E7D0791677FC}" presName="linear" presStyleCnt="0">
        <dgm:presLayoutVars>
          <dgm:dir/>
          <dgm:animLvl val="lvl"/>
          <dgm:resizeHandles val="exact"/>
        </dgm:presLayoutVars>
      </dgm:prSet>
      <dgm:spPr/>
    </dgm:pt>
    <dgm:pt modelId="{0AFBCAC0-A849-41FF-A74B-5350D0F08615}" type="pres">
      <dgm:prSet presAssocID="{F03A264B-01D2-429A-87D5-5A81C878FDAB}" presName="parentLin" presStyleCnt="0"/>
      <dgm:spPr/>
    </dgm:pt>
    <dgm:pt modelId="{4A53B4D7-FFD5-406B-8193-CBCE2B4959D3}" type="pres">
      <dgm:prSet presAssocID="{F03A264B-01D2-429A-87D5-5A81C878FDAB}" presName="parentLeftMargin" presStyleLbl="node1" presStyleIdx="0" presStyleCnt="5"/>
      <dgm:spPr/>
    </dgm:pt>
    <dgm:pt modelId="{3B961098-6CF2-46A2-8DBB-9B172AB10D8E}" type="pres">
      <dgm:prSet presAssocID="{F03A264B-01D2-429A-87D5-5A81C878FDAB}" presName="parentText" presStyleLbl="node1" presStyleIdx="0" presStyleCnt="5">
        <dgm:presLayoutVars>
          <dgm:chMax val="0"/>
          <dgm:bulletEnabled val="1"/>
        </dgm:presLayoutVars>
      </dgm:prSet>
      <dgm:spPr/>
    </dgm:pt>
    <dgm:pt modelId="{F563DBAB-1B38-4731-ACDB-67259560E274}" type="pres">
      <dgm:prSet presAssocID="{F03A264B-01D2-429A-87D5-5A81C878FDAB}" presName="negativeSpace" presStyleCnt="0"/>
      <dgm:spPr/>
    </dgm:pt>
    <dgm:pt modelId="{75839702-2373-401E-ACF1-71EFEDDA706E}" type="pres">
      <dgm:prSet presAssocID="{F03A264B-01D2-429A-87D5-5A81C878FDAB}" presName="childText" presStyleLbl="conFgAcc1" presStyleIdx="0" presStyleCnt="5">
        <dgm:presLayoutVars>
          <dgm:bulletEnabled val="1"/>
        </dgm:presLayoutVars>
      </dgm:prSet>
      <dgm:spPr/>
    </dgm:pt>
    <dgm:pt modelId="{DCE65785-6F93-448D-BDC9-EA7DCEDE0BE7}" type="pres">
      <dgm:prSet presAssocID="{E24A7B03-22C1-43B3-AE6A-E76A491EBA20}" presName="spaceBetweenRectangles" presStyleCnt="0"/>
      <dgm:spPr/>
    </dgm:pt>
    <dgm:pt modelId="{633A7EA3-34A3-49D4-9B86-F876C5FA49E5}" type="pres">
      <dgm:prSet presAssocID="{86FFADC5-6D8A-433E-BD22-3380E99FE1BE}" presName="parentLin" presStyleCnt="0"/>
      <dgm:spPr/>
    </dgm:pt>
    <dgm:pt modelId="{3B6710F0-FDCF-46DC-B656-A40C18B068F1}" type="pres">
      <dgm:prSet presAssocID="{86FFADC5-6D8A-433E-BD22-3380E99FE1BE}" presName="parentLeftMargin" presStyleLbl="node1" presStyleIdx="0" presStyleCnt="5"/>
      <dgm:spPr/>
    </dgm:pt>
    <dgm:pt modelId="{F50A8CE9-5617-4E5B-8CC3-5FA8FDA42FEE}" type="pres">
      <dgm:prSet presAssocID="{86FFADC5-6D8A-433E-BD22-3380E99FE1BE}" presName="parentText" presStyleLbl="node1" presStyleIdx="1" presStyleCnt="5">
        <dgm:presLayoutVars>
          <dgm:chMax val="0"/>
          <dgm:bulletEnabled val="1"/>
        </dgm:presLayoutVars>
      </dgm:prSet>
      <dgm:spPr/>
    </dgm:pt>
    <dgm:pt modelId="{9F89AAE2-5DFA-48E5-96FE-17EBD2A25014}" type="pres">
      <dgm:prSet presAssocID="{86FFADC5-6D8A-433E-BD22-3380E99FE1BE}" presName="negativeSpace" presStyleCnt="0"/>
      <dgm:spPr/>
    </dgm:pt>
    <dgm:pt modelId="{C4A95E46-8E60-4741-BC2F-0EF449AC320C}" type="pres">
      <dgm:prSet presAssocID="{86FFADC5-6D8A-433E-BD22-3380E99FE1BE}" presName="childText" presStyleLbl="conFgAcc1" presStyleIdx="1" presStyleCnt="5">
        <dgm:presLayoutVars>
          <dgm:bulletEnabled val="1"/>
        </dgm:presLayoutVars>
      </dgm:prSet>
      <dgm:spPr/>
    </dgm:pt>
    <dgm:pt modelId="{79ACB5E3-E34D-4C13-9364-CEABA149F5CD}" type="pres">
      <dgm:prSet presAssocID="{73EBC2B3-78F1-40EE-83B1-5E855CA4B6BA}" presName="spaceBetweenRectangles" presStyleCnt="0"/>
      <dgm:spPr/>
    </dgm:pt>
    <dgm:pt modelId="{5C464119-2C0C-4311-8354-941D620BA789}" type="pres">
      <dgm:prSet presAssocID="{83F83AF5-FD1E-4066-B866-E2B5238DA3D6}" presName="parentLin" presStyleCnt="0"/>
      <dgm:spPr/>
    </dgm:pt>
    <dgm:pt modelId="{10131A36-45E6-4559-B2FE-41CB05DE748C}" type="pres">
      <dgm:prSet presAssocID="{83F83AF5-FD1E-4066-B866-E2B5238DA3D6}" presName="parentLeftMargin" presStyleLbl="node1" presStyleIdx="1" presStyleCnt="5"/>
      <dgm:spPr/>
    </dgm:pt>
    <dgm:pt modelId="{F07362D5-8CA6-4246-AB1D-C9696ADE33B3}" type="pres">
      <dgm:prSet presAssocID="{83F83AF5-FD1E-4066-B866-E2B5238DA3D6}" presName="parentText" presStyleLbl="node1" presStyleIdx="2" presStyleCnt="5">
        <dgm:presLayoutVars>
          <dgm:chMax val="0"/>
          <dgm:bulletEnabled val="1"/>
        </dgm:presLayoutVars>
      </dgm:prSet>
      <dgm:spPr/>
    </dgm:pt>
    <dgm:pt modelId="{5DAC40E8-31B8-413D-B4E8-E3CBE5AADB10}" type="pres">
      <dgm:prSet presAssocID="{83F83AF5-FD1E-4066-B866-E2B5238DA3D6}" presName="negativeSpace" presStyleCnt="0"/>
      <dgm:spPr/>
    </dgm:pt>
    <dgm:pt modelId="{A988F3C1-69D2-426B-B168-5B7CBE97721F}" type="pres">
      <dgm:prSet presAssocID="{83F83AF5-FD1E-4066-B866-E2B5238DA3D6}" presName="childText" presStyleLbl="conFgAcc1" presStyleIdx="2" presStyleCnt="5">
        <dgm:presLayoutVars>
          <dgm:bulletEnabled val="1"/>
        </dgm:presLayoutVars>
      </dgm:prSet>
      <dgm:spPr/>
    </dgm:pt>
    <dgm:pt modelId="{CE5D688D-817A-4092-9690-64B41A200079}" type="pres">
      <dgm:prSet presAssocID="{8BC2DF61-BCE6-4D0D-8D88-E0F29CA8DF35}" presName="spaceBetweenRectangles" presStyleCnt="0"/>
      <dgm:spPr/>
    </dgm:pt>
    <dgm:pt modelId="{6F4B5C62-09CA-402C-B4FA-EE834FEFA521}" type="pres">
      <dgm:prSet presAssocID="{5191CC10-10DB-4828-8228-A4A4882AFF23}" presName="parentLin" presStyleCnt="0"/>
      <dgm:spPr/>
    </dgm:pt>
    <dgm:pt modelId="{427FD2C2-0959-4B45-8D01-E31C0ABAE8EE}" type="pres">
      <dgm:prSet presAssocID="{5191CC10-10DB-4828-8228-A4A4882AFF23}" presName="parentLeftMargin" presStyleLbl="node1" presStyleIdx="2" presStyleCnt="5"/>
      <dgm:spPr/>
    </dgm:pt>
    <dgm:pt modelId="{0C9E7039-58B0-4371-847F-FA6043845D26}" type="pres">
      <dgm:prSet presAssocID="{5191CC10-10DB-4828-8228-A4A4882AFF23}" presName="parentText" presStyleLbl="node1" presStyleIdx="3" presStyleCnt="5">
        <dgm:presLayoutVars>
          <dgm:chMax val="0"/>
          <dgm:bulletEnabled val="1"/>
        </dgm:presLayoutVars>
      </dgm:prSet>
      <dgm:spPr/>
    </dgm:pt>
    <dgm:pt modelId="{6B35345B-8596-4862-BE07-E53B0321AA5B}" type="pres">
      <dgm:prSet presAssocID="{5191CC10-10DB-4828-8228-A4A4882AFF23}" presName="negativeSpace" presStyleCnt="0"/>
      <dgm:spPr/>
    </dgm:pt>
    <dgm:pt modelId="{1F1EE7BC-E0CD-46C8-80CF-AA160B94866D}" type="pres">
      <dgm:prSet presAssocID="{5191CC10-10DB-4828-8228-A4A4882AFF23}" presName="childText" presStyleLbl="conFgAcc1" presStyleIdx="3" presStyleCnt="5">
        <dgm:presLayoutVars>
          <dgm:bulletEnabled val="1"/>
        </dgm:presLayoutVars>
      </dgm:prSet>
      <dgm:spPr/>
    </dgm:pt>
    <dgm:pt modelId="{6F2E5716-6D5D-4CA0-8DA2-248D135A1EB3}" type="pres">
      <dgm:prSet presAssocID="{7C92489D-C962-43A6-A2AE-E7AF30131E82}" presName="spaceBetweenRectangles" presStyleCnt="0"/>
      <dgm:spPr/>
    </dgm:pt>
    <dgm:pt modelId="{CBE7AFBD-7C81-42BC-9150-501185AE447B}" type="pres">
      <dgm:prSet presAssocID="{E8A47975-A18B-45E7-B6F3-317CC88FB548}" presName="parentLin" presStyleCnt="0"/>
      <dgm:spPr/>
    </dgm:pt>
    <dgm:pt modelId="{9A345D1C-C8D0-4ECB-BE87-20232530F354}" type="pres">
      <dgm:prSet presAssocID="{E8A47975-A18B-45E7-B6F3-317CC88FB548}" presName="parentLeftMargin" presStyleLbl="node1" presStyleIdx="3" presStyleCnt="5"/>
      <dgm:spPr/>
    </dgm:pt>
    <dgm:pt modelId="{BEDB903F-DA9A-4505-9875-A9FC68BA6E82}" type="pres">
      <dgm:prSet presAssocID="{E8A47975-A18B-45E7-B6F3-317CC88FB548}" presName="parentText" presStyleLbl="node1" presStyleIdx="4" presStyleCnt="5">
        <dgm:presLayoutVars>
          <dgm:chMax val="0"/>
          <dgm:bulletEnabled val="1"/>
        </dgm:presLayoutVars>
      </dgm:prSet>
      <dgm:spPr/>
    </dgm:pt>
    <dgm:pt modelId="{0ABF767B-5DF7-44BB-A51C-A93A9EA35B6F}" type="pres">
      <dgm:prSet presAssocID="{E8A47975-A18B-45E7-B6F3-317CC88FB548}" presName="negativeSpace" presStyleCnt="0"/>
      <dgm:spPr/>
    </dgm:pt>
    <dgm:pt modelId="{E702ACD6-0AFA-47AB-9B8A-3903E794572E}" type="pres">
      <dgm:prSet presAssocID="{E8A47975-A18B-45E7-B6F3-317CC88FB548}" presName="childText" presStyleLbl="conFgAcc1" presStyleIdx="4" presStyleCnt="5">
        <dgm:presLayoutVars>
          <dgm:bulletEnabled val="1"/>
        </dgm:presLayoutVars>
      </dgm:prSet>
      <dgm:spPr/>
    </dgm:pt>
  </dgm:ptLst>
  <dgm:cxnLst>
    <dgm:cxn modelId="{E79A400D-45F1-49FC-A480-3FD52F980CCF}" type="presOf" srcId="{5191CC10-10DB-4828-8228-A4A4882AFF23}" destId="{0C9E7039-58B0-4371-847F-FA6043845D26}" srcOrd="1" destOrd="0" presId="urn:microsoft.com/office/officeart/2005/8/layout/list1"/>
    <dgm:cxn modelId="{E6A0AC5C-F68E-4551-B19B-D55D8D004620}" srcId="{E5C15D3D-C992-4135-9631-E7D0791677FC}" destId="{86FFADC5-6D8A-433E-BD22-3380E99FE1BE}" srcOrd="1" destOrd="0" parTransId="{555C3190-41D9-4A71-9579-3246D15B0B00}" sibTransId="{73EBC2B3-78F1-40EE-83B1-5E855CA4B6BA}"/>
    <dgm:cxn modelId="{3ED6945E-CD44-4A83-A1F3-7E99A9B91718}" type="presOf" srcId="{86FFADC5-6D8A-433E-BD22-3380E99FE1BE}" destId="{F50A8CE9-5617-4E5B-8CC3-5FA8FDA42FEE}" srcOrd="1" destOrd="0" presId="urn:microsoft.com/office/officeart/2005/8/layout/list1"/>
    <dgm:cxn modelId="{59DBC546-0BFA-4C24-B637-34D6505E963C}" srcId="{E5C15D3D-C992-4135-9631-E7D0791677FC}" destId="{5191CC10-10DB-4828-8228-A4A4882AFF23}" srcOrd="3" destOrd="0" parTransId="{80E69649-3CA5-4F5A-9901-C49243DC2AA7}" sibTransId="{7C92489D-C962-43A6-A2AE-E7AF30131E82}"/>
    <dgm:cxn modelId="{868D186A-C331-4F81-9663-44146C366265}" srcId="{E5C15D3D-C992-4135-9631-E7D0791677FC}" destId="{83F83AF5-FD1E-4066-B866-E2B5238DA3D6}" srcOrd="2" destOrd="0" parTransId="{63C694E1-6F35-426B-8CB6-8F696E70F008}" sibTransId="{8BC2DF61-BCE6-4D0D-8D88-E0F29CA8DF35}"/>
    <dgm:cxn modelId="{B5995D70-0C22-4252-B6DB-E11E3265A184}" type="presOf" srcId="{83F83AF5-FD1E-4066-B866-E2B5238DA3D6}" destId="{F07362D5-8CA6-4246-AB1D-C9696ADE33B3}" srcOrd="1" destOrd="0" presId="urn:microsoft.com/office/officeart/2005/8/layout/list1"/>
    <dgm:cxn modelId="{49900883-0836-46C8-B387-416FA72F0FAB}" type="presOf" srcId="{86FFADC5-6D8A-433E-BD22-3380E99FE1BE}" destId="{3B6710F0-FDCF-46DC-B656-A40C18B068F1}" srcOrd="0" destOrd="0" presId="urn:microsoft.com/office/officeart/2005/8/layout/list1"/>
    <dgm:cxn modelId="{550A2B85-43E2-45D9-AA9C-3B634724CECF}" type="presOf" srcId="{5191CC10-10DB-4828-8228-A4A4882AFF23}" destId="{427FD2C2-0959-4B45-8D01-E31C0ABAE8EE}" srcOrd="0" destOrd="0" presId="urn:microsoft.com/office/officeart/2005/8/layout/list1"/>
    <dgm:cxn modelId="{C1FDA9A4-5A77-436F-A7FF-F7E1D009AC33}" type="presOf" srcId="{F03A264B-01D2-429A-87D5-5A81C878FDAB}" destId="{4A53B4D7-FFD5-406B-8193-CBCE2B4959D3}" srcOrd="0" destOrd="0" presId="urn:microsoft.com/office/officeart/2005/8/layout/list1"/>
    <dgm:cxn modelId="{8CC380B5-C091-4B39-AE95-B4AF1BA0AA46}" srcId="{E5C15D3D-C992-4135-9631-E7D0791677FC}" destId="{F03A264B-01D2-429A-87D5-5A81C878FDAB}" srcOrd="0" destOrd="0" parTransId="{426780C8-BFAF-453E-8471-6A55E393E3B0}" sibTransId="{E24A7B03-22C1-43B3-AE6A-E76A491EBA20}"/>
    <dgm:cxn modelId="{2087C3C4-CD98-4B34-A2A2-D5B170613CF2}" type="presOf" srcId="{F03A264B-01D2-429A-87D5-5A81C878FDAB}" destId="{3B961098-6CF2-46A2-8DBB-9B172AB10D8E}" srcOrd="1" destOrd="0" presId="urn:microsoft.com/office/officeart/2005/8/layout/list1"/>
    <dgm:cxn modelId="{319D17DA-D4AF-4B92-B173-7B12286EF128}" srcId="{E5C15D3D-C992-4135-9631-E7D0791677FC}" destId="{E8A47975-A18B-45E7-B6F3-317CC88FB548}" srcOrd="4" destOrd="0" parTransId="{CA2B2CB5-DD76-4EC9-845D-75C32806D8DB}" sibTransId="{4DC9860B-7A28-4F78-9DA2-990338DA86C8}"/>
    <dgm:cxn modelId="{725DFBEF-48C3-4669-B99F-0F743B091ECA}" type="presOf" srcId="{E8A47975-A18B-45E7-B6F3-317CC88FB548}" destId="{BEDB903F-DA9A-4505-9875-A9FC68BA6E82}" srcOrd="1" destOrd="0" presId="urn:microsoft.com/office/officeart/2005/8/layout/list1"/>
    <dgm:cxn modelId="{C76123F4-751F-479C-93E2-AC74836FCC05}" type="presOf" srcId="{E5C15D3D-C992-4135-9631-E7D0791677FC}" destId="{3EC4F690-1B7B-4935-9233-E2EF9A17298D}" srcOrd="0" destOrd="0" presId="urn:microsoft.com/office/officeart/2005/8/layout/list1"/>
    <dgm:cxn modelId="{9CB5B4FC-0F20-4A3A-BEC7-23264D8F2AAF}" type="presOf" srcId="{83F83AF5-FD1E-4066-B866-E2B5238DA3D6}" destId="{10131A36-45E6-4559-B2FE-41CB05DE748C}" srcOrd="0" destOrd="0" presId="urn:microsoft.com/office/officeart/2005/8/layout/list1"/>
    <dgm:cxn modelId="{F94F6CFD-B978-4C6D-898E-9AD6510C06C3}" type="presOf" srcId="{E8A47975-A18B-45E7-B6F3-317CC88FB548}" destId="{9A345D1C-C8D0-4ECB-BE87-20232530F354}" srcOrd="0" destOrd="0" presId="urn:microsoft.com/office/officeart/2005/8/layout/list1"/>
    <dgm:cxn modelId="{F16384F7-B3FD-471A-BD95-17E94E933076}" type="presParOf" srcId="{3EC4F690-1B7B-4935-9233-E2EF9A17298D}" destId="{0AFBCAC0-A849-41FF-A74B-5350D0F08615}" srcOrd="0" destOrd="0" presId="urn:microsoft.com/office/officeart/2005/8/layout/list1"/>
    <dgm:cxn modelId="{664ABBDA-1D31-41B2-B458-1D7B543F84D2}" type="presParOf" srcId="{0AFBCAC0-A849-41FF-A74B-5350D0F08615}" destId="{4A53B4D7-FFD5-406B-8193-CBCE2B4959D3}" srcOrd="0" destOrd="0" presId="urn:microsoft.com/office/officeart/2005/8/layout/list1"/>
    <dgm:cxn modelId="{B8C35ED0-ACAF-4414-BBA5-5699C7146F77}" type="presParOf" srcId="{0AFBCAC0-A849-41FF-A74B-5350D0F08615}" destId="{3B961098-6CF2-46A2-8DBB-9B172AB10D8E}" srcOrd="1" destOrd="0" presId="urn:microsoft.com/office/officeart/2005/8/layout/list1"/>
    <dgm:cxn modelId="{1E3BE90D-D086-44B3-B0A5-2BC01216C2A8}" type="presParOf" srcId="{3EC4F690-1B7B-4935-9233-E2EF9A17298D}" destId="{F563DBAB-1B38-4731-ACDB-67259560E274}" srcOrd="1" destOrd="0" presId="urn:microsoft.com/office/officeart/2005/8/layout/list1"/>
    <dgm:cxn modelId="{709E0546-68EC-42DB-817D-7B9354EFE347}" type="presParOf" srcId="{3EC4F690-1B7B-4935-9233-E2EF9A17298D}" destId="{75839702-2373-401E-ACF1-71EFEDDA706E}" srcOrd="2" destOrd="0" presId="urn:microsoft.com/office/officeart/2005/8/layout/list1"/>
    <dgm:cxn modelId="{06B4E99C-DB30-4D9E-922B-A9D77C694650}" type="presParOf" srcId="{3EC4F690-1B7B-4935-9233-E2EF9A17298D}" destId="{DCE65785-6F93-448D-BDC9-EA7DCEDE0BE7}" srcOrd="3" destOrd="0" presId="urn:microsoft.com/office/officeart/2005/8/layout/list1"/>
    <dgm:cxn modelId="{D76691BA-8EE0-4FCB-AD50-E5B25A402A7A}" type="presParOf" srcId="{3EC4F690-1B7B-4935-9233-E2EF9A17298D}" destId="{633A7EA3-34A3-49D4-9B86-F876C5FA49E5}" srcOrd="4" destOrd="0" presId="urn:microsoft.com/office/officeart/2005/8/layout/list1"/>
    <dgm:cxn modelId="{5719BA7D-CBF5-4992-8447-0B86ADE54AAF}" type="presParOf" srcId="{633A7EA3-34A3-49D4-9B86-F876C5FA49E5}" destId="{3B6710F0-FDCF-46DC-B656-A40C18B068F1}" srcOrd="0" destOrd="0" presId="urn:microsoft.com/office/officeart/2005/8/layout/list1"/>
    <dgm:cxn modelId="{EE2C7AB7-452B-44CB-A236-8A6E6AE53B48}" type="presParOf" srcId="{633A7EA3-34A3-49D4-9B86-F876C5FA49E5}" destId="{F50A8CE9-5617-4E5B-8CC3-5FA8FDA42FEE}" srcOrd="1" destOrd="0" presId="urn:microsoft.com/office/officeart/2005/8/layout/list1"/>
    <dgm:cxn modelId="{8C4EED5D-353A-4234-8C34-1B31672BE8CD}" type="presParOf" srcId="{3EC4F690-1B7B-4935-9233-E2EF9A17298D}" destId="{9F89AAE2-5DFA-48E5-96FE-17EBD2A25014}" srcOrd="5" destOrd="0" presId="urn:microsoft.com/office/officeart/2005/8/layout/list1"/>
    <dgm:cxn modelId="{30398C95-EFD7-4EFA-9F88-FA89A4D1B1E6}" type="presParOf" srcId="{3EC4F690-1B7B-4935-9233-E2EF9A17298D}" destId="{C4A95E46-8E60-4741-BC2F-0EF449AC320C}" srcOrd="6" destOrd="0" presId="urn:microsoft.com/office/officeart/2005/8/layout/list1"/>
    <dgm:cxn modelId="{BE16073F-5C68-46F3-96B2-90F2C22ABD6D}" type="presParOf" srcId="{3EC4F690-1B7B-4935-9233-E2EF9A17298D}" destId="{79ACB5E3-E34D-4C13-9364-CEABA149F5CD}" srcOrd="7" destOrd="0" presId="urn:microsoft.com/office/officeart/2005/8/layout/list1"/>
    <dgm:cxn modelId="{1F666A18-A9BD-43E2-9EF4-F7BB94022EC3}" type="presParOf" srcId="{3EC4F690-1B7B-4935-9233-E2EF9A17298D}" destId="{5C464119-2C0C-4311-8354-941D620BA789}" srcOrd="8" destOrd="0" presId="urn:microsoft.com/office/officeart/2005/8/layout/list1"/>
    <dgm:cxn modelId="{D80E8485-1611-4467-9C18-18A6D18F2703}" type="presParOf" srcId="{5C464119-2C0C-4311-8354-941D620BA789}" destId="{10131A36-45E6-4559-B2FE-41CB05DE748C}" srcOrd="0" destOrd="0" presId="urn:microsoft.com/office/officeart/2005/8/layout/list1"/>
    <dgm:cxn modelId="{C391E564-AD05-4B2D-8A09-5C9DCAB3DDD8}" type="presParOf" srcId="{5C464119-2C0C-4311-8354-941D620BA789}" destId="{F07362D5-8CA6-4246-AB1D-C9696ADE33B3}" srcOrd="1" destOrd="0" presId="urn:microsoft.com/office/officeart/2005/8/layout/list1"/>
    <dgm:cxn modelId="{05B1F5DA-6D28-4CE9-A5C5-7B63A4488E74}" type="presParOf" srcId="{3EC4F690-1B7B-4935-9233-E2EF9A17298D}" destId="{5DAC40E8-31B8-413D-B4E8-E3CBE5AADB10}" srcOrd="9" destOrd="0" presId="urn:microsoft.com/office/officeart/2005/8/layout/list1"/>
    <dgm:cxn modelId="{64D25355-F8C4-4E39-BC21-0637843A04B7}" type="presParOf" srcId="{3EC4F690-1B7B-4935-9233-E2EF9A17298D}" destId="{A988F3C1-69D2-426B-B168-5B7CBE97721F}" srcOrd="10" destOrd="0" presId="urn:microsoft.com/office/officeart/2005/8/layout/list1"/>
    <dgm:cxn modelId="{D4FF146C-88EC-4AA4-932A-89BAAD63DC8A}" type="presParOf" srcId="{3EC4F690-1B7B-4935-9233-E2EF9A17298D}" destId="{CE5D688D-817A-4092-9690-64B41A200079}" srcOrd="11" destOrd="0" presId="urn:microsoft.com/office/officeart/2005/8/layout/list1"/>
    <dgm:cxn modelId="{6DFC6AEC-EF39-453D-90A8-50477E1DFC40}" type="presParOf" srcId="{3EC4F690-1B7B-4935-9233-E2EF9A17298D}" destId="{6F4B5C62-09CA-402C-B4FA-EE834FEFA521}" srcOrd="12" destOrd="0" presId="urn:microsoft.com/office/officeart/2005/8/layout/list1"/>
    <dgm:cxn modelId="{DC3A37BF-9FC6-4C0C-95FC-3ADAEA788C15}" type="presParOf" srcId="{6F4B5C62-09CA-402C-B4FA-EE834FEFA521}" destId="{427FD2C2-0959-4B45-8D01-E31C0ABAE8EE}" srcOrd="0" destOrd="0" presId="urn:microsoft.com/office/officeart/2005/8/layout/list1"/>
    <dgm:cxn modelId="{3AE317A1-47F2-4CCA-BC4A-382F5B935007}" type="presParOf" srcId="{6F4B5C62-09CA-402C-B4FA-EE834FEFA521}" destId="{0C9E7039-58B0-4371-847F-FA6043845D26}" srcOrd="1" destOrd="0" presId="urn:microsoft.com/office/officeart/2005/8/layout/list1"/>
    <dgm:cxn modelId="{C0035388-4A32-46B2-9863-D2C8081057E2}" type="presParOf" srcId="{3EC4F690-1B7B-4935-9233-E2EF9A17298D}" destId="{6B35345B-8596-4862-BE07-E53B0321AA5B}" srcOrd="13" destOrd="0" presId="urn:microsoft.com/office/officeart/2005/8/layout/list1"/>
    <dgm:cxn modelId="{87C7D132-E4E1-4CF6-BCB9-BE6296737A0D}" type="presParOf" srcId="{3EC4F690-1B7B-4935-9233-E2EF9A17298D}" destId="{1F1EE7BC-E0CD-46C8-80CF-AA160B94866D}" srcOrd="14" destOrd="0" presId="urn:microsoft.com/office/officeart/2005/8/layout/list1"/>
    <dgm:cxn modelId="{584419FE-7168-44DD-A4C8-303296355F81}" type="presParOf" srcId="{3EC4F690-1B7B-4935-9233-E2EF9A17298D}" destId="{6F2E5716-6D5D-4CA0-8DA2-248D135A1EB3}" srcOrd="15" destOrd="0" presId="urn:microsoft.com/office/officeart/2005/8/layout/list1"/>
    <dgm:cxn modelId="{CF4CE05F-713C-4012-BFA5-16DF78C83978}" type="presParOf" srcId="{3EC4F690-1B7B-4935-9233-E2EF9A17298D}" destId="{CBE7AFBD-7C81-42BC-9150-501185AE447B}" srcOrd="16" destOrd="0" presId="urn:microsoft.com/office/officeart/2005/8/layout/list1"/>
    <dgm:cxn modelId="{12827EC3-D8D8-47F6-8785-05E50574AD6F}" type="presParOf" srcId="{CBE7AFBD-7C81-42BC-9150-501185AE447B}" destId="{9A345D1C-C8D0-4ECB-BE87-20232530F354}" srcOrd="0" destOrd="0" presId="urn:microsoft.com/office/officeart/2005/8/layout/list1"/>
    <dgm:cxn modelId="{099AB438-B376-4F7D-ADBA-2DD3BFD8A543}" type="presParOf" srcId="{CBE7AFBD-7C81-42BC-9150-501185AE447B}" destId="{BEDB903F-DA9A-4505-9875-A9FC68BA6E82}" srcOrd="1" destOrd="0" presId="urn:microsoft.com/office/officeart/2005/8/layout/list1"/>
    <dgm:cxn modelId="{5598C20E-14DE-4076-851F-EFE4B202C277}" type="presParOf" srcId="{3EC4F690-1B7B-4935-9233-E2EF9A17298D}" destId="{0ABF767B-5DF7-44BB-A51C-A93A9EA35B6F}" srcOrd="17" destOrd="0" presId="urn:microsoft.com/office/officeart/2005/8/layout/list1"/>
    <dgm:cxn modelId="{D7E4CF1C-F8AB-4281-AFF3-21D972DD172A}" type="presParOf" srcId="{3EC4F690-1B7B-4935-9233-E2EF9A17298D}" destId="{E702ACD6-0AFA-47AB-9B8A-3903E794572E}"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CE7B60-B69F-4178-852F-C503DED190B1}">
      <dsp:nvSpPr>
        <dsp:cNvPr id="0" name=""/>
        <dsp:cNvSpPr/>
      </dsp:nvSpPr>
      <dsp:spPr>
        <a:xfrm>
          <a:off x="0" y="46577"/>
          <a:ext cx="6700470" cy="287819"/>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1980s–1990s:</a:t>
          </a:r>
          <a:endParaRPr lang="en-US" sz="1200" kern="1200"/>
        </a:p>
      </dsp:txBody>
      <dsp:txXfrm>
        <a:off x="14050" y="60627"/>
        <a:ext cx="6672370" cy="259719"/>
      </dsp:txXfrm>
    </dsp:sp>
    <dsp:sp modelId="{29BAC3C8-E538-4211-A4BD-B32B570CD737}">
      <dsp:nvSpPr>
        <dsp:cNvPr id="0" name=""/>
        <dsp:cNvSpPr/>
      </dsp:nvSpPr>
      <dsp:spPr>
        <a:xfrm>
          <a:off x="0" y="501868"/>
          <a:ext cx="6700470" cy="621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740"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kern="1200" dirty="0" err="1"/>
            <a:t>Introducerea</a:t>
          </a:r>
          <a:r>
            <a:rPr lang="en-US" sz="900" kern="1200" dirty="0"/>
            <a:t> </a:t>
          </a:r>
          <a:r>
            <a:rPr lang="en-US" sz="900" kern="1200" dirty="0" err="1"/>
            <a:t>timpurie</a:t>
          </a:r>
          <a:r>
            <a:rPr lang="en-US" sz="900" kern="1200" dirty="0"/>
            <a:t> a </a:t>
          </a:r>
          <a:r>
            <a:rPr lang="en-US" sz="900" kern="1200" dirty="0" err="1"/>
            <a:t>computerelor</a:t>
          </a:r>
          <a:r>
            <a:rPr lang="en-US" sz="900" kern="1200" dirty="0"/>
            <a:t> </a:t>
          </a:r>
          <a:r>
            <a:rPr lang="en-US" sz="900" kern="1200" dirty="0" err="1"/>
            <a:t>în</a:t>
          </a:r>
          <a:r>
            <a:rPr lang="en-US" sz="900" kern="1200" dirty="0"/>
            <a:t> </a:t>
          </a:r>
          <a:r>
            <a:rPr lang="en-US" sz="900" kern="1200" dirty="0" err="1"/>
            <a:t>sălile</a:t>
          </a:r>
          <a:r>
            <a:rPr lang="en-US" sz="900" kern="1200" dirty="0"/>
            <a:t> de </a:t>
          </a:r>
          <a:r>
            <a:rPr lang="en-US" sz="900" kern="1200" dirty="0" err="1"/>
            <a:t>clasă</a:t>
          </a:r>
          <a:r>
            <a:rPr lang="en-US" sz="900" kern="1200" dirty="0"/>
            <a:t>.
Software de </a:t>
          </a:r>
          <a:r>
            <a:rPr lang="en-US" sz="900" kern="1200" dirty="0" err="1"/>
            <a:t>instruire</a:t>
          </a:r>
          <a:r>
            <a:rPr lang="en-US" sz="900" kern="1200" dirty="0"/>
            <a:t> </a:t>
          </a:r>
          <a:r>
            <a:rPr lang="en-US" sz="900" kern="1200" dirty="0" err="1"/>
            <a:t>asistată</a:t>
          </a:r>
          <a:r>
            <a:rPr lang="en-US" sz="900" kern="1200" dirty="0"/>
            <a:t> de calculator (CAI) </a:t>
          </a:r>
          <a:r>
            <a:rPr lang="en-US" sz="900" kern="1200" dirty="0" err="1"/>
            <a:t>și</a:t>
          </a:r>
          <a:r>
            <a:rPr lang="en-US" sz="900" kern="1200" dirty="0"/>
            <a:t> CD-ROM-</a:t>
          </a:r>
          <a:r>
            <a:rPr lang="en-US" sz="900" kern="1200" dirty="0" err="1"/>
            <a:t>uri</a:t>
          </a:r>
          <a:r>
            <a:rPr lang="en-US" sz="900" kern="1200" dirty="0"/>
            <a:t> </a:t>
          </a:r>
          <a:r>
            <a:rPr lang="en-US" sz="900" kern="1200" dirty="0" err="1"/>
            <a:t>în</a:t>
          </a:r>
          <a:r>
            <a:rPr lang="en-US" sz="900" kern="1200" dirty="0"/>
            <a:t> </a:t>
          </a:r>
          <a:r>
            <a:rPr lang="en-US" sz="900" kern="1200" dirty="0" err="1"/>
            <a:t>scopuri</a:t>
          </a:r>
          <a:r>
            <a:rPr lang="en-US" sz="900" kern="1200" dirty="0"/>
            <a:t> </a:t>
          </a:r>
          <a:r>
            <a:rPr lang="en-US" sz="900" kern="1200" dirty="0" err="1"/>
            <a:t>educaționale</a:t>
          </a:r>
          <a:endParaRPr lang="en-US" sz="900" kern="1200" dirty="0"/>
        </a:p>
        <a:p>
          <a:pPr marL="57150" lvl="1" indent="-57150" algn="l" defTabSz="400050">
            <a:lnSpc>
              <a:spcPct val="90000"/>
            </a:lnSpc>
            <a:spcBef>
              <a:spcPct val="0"/>
            </a:spcBef>
            <a:spcAft>
              <a:spcPct val="20000"/>
            </a:spcAft>
            <a:buChar char="•"/>
          </a:pPr>
          <a:r>
            <a:rPr lang="en-US" sz="900" kern="1200"/>
            <a:t>Introducerea timpurie a computerelor în sălile de clasă.
Software de instruire asistată de calculator (CAI) și CD-ROM-uri în scopuri educaționale.</a:t>
          </a:r>
          <a:endParaRPr lang="en-US" sz="900" kern="1200" dirty="0"/>
        </a:p>
      </dsp:txBody>
      <dsp:txXfrm>
        <a:off x="0" y="501868"/>
        <a:ext cx="6700470" cy="621000"/>
      </dsp:txXfrm>
    </dsp:sp>
    <dsp:sp modelId="{F98010DE-06AD-4942-B6D0-06D2C2AC0377}">
      <dsp:nvSpPr>
        <dsp:cNvPr id="0" name=""/>
        <dsp:cNvSpPr/>
      </dsp:nvSpPr>
      <dsp:spPr>
        <a:xfrm>
          <a:off x="0" y="1122868"/>
          <a:ext cx="6700470" cy="287819"/>
        </a:xfrm>
        <a:prstGeom prst="roundRect">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2000s:</a:t>
          </a:r>
          <a:endParaRPr lang="en-US" sz="1200" kern="1200"/>
        </a:p>
      </dsp:txBody>
      <dsp:txXfrm>
        <a:off x="14050" y="1136918"/>
        <a:ext cx="6672370" cy="259719"/>
      </dsp:txXfrm>
    </dsp:sp>
    <dsp:sp modelId="{EC271854-5684-44E7-9F1E-1DEC1225BC4F}">
      <dsp:nvSpPr>
        <dsp:cNvPr id="0" name=""/>
        <dsp:cNvSpPr/>
      </dsp:nvSpPr>
      <dsp:spPr>
        <a:xfrm>
          <a:off x="0" y="1410688"/>
          <a:ext cx="6700470" cy="1391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740"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kern="1200" dirty="0"/>
            <a:t>internet </a:t>
          </a:r>
          <a:r>
            <a:rPr lang="en-US" sz="900" kern="1200" dirty="0" err="1"/>
            <a:t>și</a:t>
          </a:r>
          <a:r>
            <a:rPr lang="en-US" sz="900" kern="1200" dirty="0"/>
            <a:t> </a:t>
          </a:r>
          <a:r>
            <a:rPr lang="en-US" sz="900" kern="1200" dirty="0" err="1"/>
            <a:t>platforme</a:t>
          </a:r>
          <a:r>
            <a:rPr lang="en-US" sz="900" kern="1200" dirty="0"/>
            <a:t> de </a:t>
          </a:r>
          <a:r>
            <a:rPr lang="en-US" sz="900" kern="1200" dirty="0" err="1"/>
            <a:t>învățare</a:t>
          </a:r>
          <a:r>
            <a:rPr lang="en-US" sz="900" kern="1200" dirty="0"/>
            <a:t> online.
</a:t>
          </a:r>
          <a:r>
            <a:rPr lang="en-US" sz="900" kern="1200" dirty="0" err="1"/>
            <a:t>Sistemele</a:t>
          </a:r>
          <a:r>
            <a:rPr lang="en-US" sz="900" kern="1200" dirty="0"/>
            <a:t> de management al </a:t>
          </a:r>
          <a:r>
            <a:rPr lang="en-US" sz="900" kern="1200" dirty="0" err="1"/>
            <a:t>învățării</a:t>
          </a:r>
          <a:r>
            <a:rPr lang="en-US" sz="900" kern="1200" dirty="0"/>
            <a:t> (de </a:t>
          </a:r>
          <a:r>
            <a:rPr lang="en-US" sz="900" kern="1200" dirty="0" err="1"/>
            <a:t>exemplu</a:t>
          </a:r>
          <a:r>
            <a:rPr lang="en-US" sz="900" kern="1200" dirty="0"/>
            <a:t>, Moodle, Blackboard) au </a:t>
          </a:r>
          <a:r>
            <a:rPr lang="en-US" sz="900" kern="1200" dirty="0" err="1"/>
            <a:t>devenit</a:t>
          </a:r>
          <a:r>
            <a:rPr lang="en-US" sz="900" kern="1200" dirty="0"/>
            <a:t> </a:t>
          </a:r>
          <a:r>
            <a:rPr lang="en-US" sz="900" kern="1200" dirty="0" err="1"/>
            <a:t>comune</a:t>
          </a:r>
          <a:r>
            <a:rPr lang="en-US" sz="900" kern="1200" dirty="0"/>
            <a:t> </a:t>
          </a:r>
          <a:r>
            <a:rPr lang="en-US" sz="900" kern="1200" dirty="0" err="1"/>
            <a:t>în</a:t>
          </a:r>
          <a:r>
            <a:rPr lang="en-US" sz="900" kern="1200" dirty="0"/>
            <a:t> </a:t>
          </a:r>
          <a:r>
            <a:rPr lang="en-US" sz="900" kern="1200" dirty="0" err="1"/>
            <a:t>universități</a:t>
          </a:r>
          <a:r>
            <a:rPr lang="en-US" sz="900" kern="1200" dirty="0"/>
            <a:t>.
</a:t>
          </a:r>
          <a:r>
            <a:rPr lang="en-US" sz="900" kern="1200" dirty="0" err="1"/>
            <a:t>Proiectoare</a:t>
          </a:r>
          <a:r>
            <a:rPr lang="en-US" sz="900" kern="1200" dirty="0"/>
            <a:t> multimedia </a:t>
          </a:r>
          <a:r>
            <a:rPr lang="en-US" sz="900" kern="1200" dirty="0" err="1"/>
            <a:t>și</a:t>
          </a:r>
          <a:r>
            <a:rPr lang="en-US" sz="900" kern="1200" dirty="0"/>
            <a:t> table interactive au </a:t>
          </a:r>
          <a:r>
            <a:rPr lang="en-US" sz="900" kern="1200" dirty="0" err="1"/>
            <a:t>intrat</a:t>
          </a:r>
          <a:r>
            <a:rPr lang="en-US" sz="900" kern="1200" dirty="0"/>
            <a:t> </a:t>
          </a:r>
          <a:r>
            <a:rPr lang="en-US" sz="900" kern="1200" dirty="0" err="1"/>
            <a:t>în</a:t>
          </a:r>
          <a:r>
            <a:rPr lang="en-US" sz="900" kern="1200" dirty="0"/>
            <a:t> </a:t>
          </a:r>
          <a:r>
            <a:rPr lang="en-US" sz="900" kern="1200" dirty="0" err="1"/>
            <a:t>sălile</a:t>
          </a:r>
          <a:r>
            <a:rPr lang="en-US" sz="900" kern="1200" dirty="0"/>
            <a:t> de </a:t>
          </a:r>
          <a:r>
            <a:rPr lang="en-US" sz="900" kern="1200" dirty="0" err="1"/>
            <a:t>clasă</a:t>
          </a:r>
          <a:r>
            <a:rPr lang="en-US" sz="900" kern="1200" dirty="0"/>
            <a:t>.</a:t>
          </a:r>
        </a:p>
        <a:p>
          <a:pPr marL="57150" lvl="1" indent="-57150" algn="l" defTabSz="400050">
            <a:lnSpc>
              <a:spcPct val="90000"/>
            </a:lnSpc>
            <a:spcBef>
              <a:spcPct val="0"/>
            </a:spcBef>
            <a:spcAft>
              <a:spcPct val="20000"/>
            </a:spcAft>
            <a:buChar char="•"/>
          </a:pPr>
          <a:r>
            <a:rPr lang="en-US" sz="900" kern="1200" dirty="0"/>
            <a:t>internet </a:t>
          </a:r>
          <a:r>
            <a:rPr lang="en-US" sz="900" kern="1200" dirty="0" err="1"/>
            <a:t>și</a:t>
          </a:r>
          <a:r>
            <a:rPr lang="en-US" sz="900" kern="1200" dirty="0"/>
            <a:t> </a:t>
          </a:r>
          <a:r>
            <a:rPr lang="en-US" sz="900" kern="1200" dirty="0" err="1"/>
            <a:t>platforme</a:t>
          </a:r>
          <a:r>
            <a:rPr lang="en-US" sz="900" kern="1200" dirty="0"/>
            <a:t> de </a:t>
          </a:r>
          <a:r>
            <a:rPr lang="en-US" sz="900" kern="1200" dirty="0" err="1"/>
            <a:t>învățare</a:t>
          </a:r>
          <a:r>
            <a:rPr lang="en-US" sz="900" kern="1200" dirty="0"/>
            <a:t> online.
</a:t>
          </a:r>
          <a:r>
            <a:rPr lang="en-US" sz="900" kern="1200" dirty="0" err="1"/>
            <a:t>Sistemele</a:t>
          </a:r>
          <a:r>
            <a:rPr lang="en-US" sz="900" kern="1200" dirty="0"/>
            <a:t> de management al </a:t>
          </a:r>
          <a:r>
            <a:rPr lang="en-US" sz="900" kern="1200" dirty="0" err="1"/>
            <a:t>învățării</a:t>
          </a:r>
          <a:r>
            <a:rPr lang="en-US" sz="900" kern="1200" dirty="0"/>
            <a:t> (de </a:t>
          </a:r>
          <a:r>
            <a:rPr lang="en-US" sz="900" kern="1200" dirty="0" err="1"/>
            <a:t>exemplu</a:t>
          </a:r>
          <a:r>
            <a:rPr lang="en-US" sz="900" kern="1200" dirty="0"/>
            <a:t>, Moodle, Blackboard) au </a:t>
          </a:r>
          <a:r>
            <a:rPr lang="en-US" sz="900" kern="1200" dirty="0" err="1"/>
            <a:t>devenit</a:t>
          </a:r>
          <a:r>
            <a:rPr lang="en-US" sz="900" kern="1200" dirty="0"/>
            <a:t> </a:t>
          </a:r>
          <a:r>
            <a:rPr lang="en-US" sz="900" kern="1200" dirty="0" err="1"/>
            <a:t>comune</a:t>
          </a:r>
          <a:r>
            <a:rPr lang="en-US" sz="900" kern="1200" dirty="0"/>
            <a:t> </a:t>
          </a:r>
          <a:r>
            <a:rPr lang="en-US" sz="900" kern="1200" dirty="0" err="1"/>
            <a:t>în</a:t>
          </a:r>
          <a:r>
            <a:rPr lang="en-US" sz="900" kern="1200" dirty="0"/>
            <a:t> </a:t>
          </a:r>
          <a:r>
            <a:rPr lang="en-US" sz="900" kern="1200" dirty="0" err="1"/>
            <a:t>universități</a:t>
          </a:r>
          <a:r>
            <a:rPr lang="en-US" sz="900" kern="1200" dirty="0"/>
            <a:t>.
</a:t>
          </a:r>
          <a:r>
            <a:rPr lang="en-US" sz="900" kern="1200" dirty="0" err="1"/>
            <a:t>Proiectoare</a:t>
          </a:r>
          <a:r>
            <a:rPr lang="en-US" sz="900" kern="1200" dirty="0"/>
            <a:t> multimedia </a:t>
          </a:r>
          <a:r>
            <a:rPr lang="en-US" sz="900" kern="1200" dirty="0" err="1"/>
            <a:t>și</a:t>
          </a:r>
          <a:r>
            <a:rPr lang="en-US" sz="900" kern="1200" dirty="0"/>
            <a:t> table interactive au </a:t>
          </a:r>
          <a:r>
            <a:rPr lang="en-US" sz="900" kern="1200" dirty="0" err="1"/>
            <a:t>intrat</a:t>
          </a:r>
          <a:r>
            <a:rPr lang="en-US" sz="900" kern="1200" dirty="0"/>
            <a:t> </a:t>
          </a:r>
          <a:r>
            <a:rPr lang="en-US" sz="900" kern="1200" dirty="0" err="1"/>
            <a:t>în</a:t>
          </a:r>
          <a:r>
            <a:rPr lang="en-US" sz="900" kern="1200" dirty="0"/>
            <a:t> </a:t>
          </a:r>
          <a:r>
            <a:rPr lang="en-US" sz="900" kern="1200" dirty="0" err="1"/>
            <a:t>sălile</a:t>
          </a:r>
          <a:r>
            <a:rPr lang="en-US" sz="900" kern="1200" dirty="0"/>
            <a:t> de </a:t>
          </a:r>
          <a:r>
            <a:rPr lang="en-US" sz="900" kern="1200" dirty="0" err="1"/>
            <a:t>clasă</a:t>
          </a:r>
          <a:r>
            <a:rPr lang="en-US" sz="900" kern="1200" dirty="0"/>
            <a:t>.</a:t>
          </a:r>
        </a:p>
        <a:p>
          <a:pPr marL="57150" lvl="1" indent="-57150" algn="l" defTabSz="400050">
            <a:lnSpc>
              <a:spcPct val="90000"/>
            </a:lnSpc>
            <a:spcBef>
              <a:spcPct val="0"/>
            </a:spcBef>
            <a:spcAft>
              <a:spcPct val="20000"/>
            </a:spcAft>
            <a:buChar char="•"/>
          </a:pPr>
          <a:r>
            <a:rPr lang="en-US" sz="900" kern="1200"/>
            <a:t>internet și platforme de învățare online.
Sistemele de management al învățării (de exemplu, Moodle, Blackboard) au devenit comune în universități.
Proiectoare multimedia și table interactive au intrat în sălile de clasă.</a:t>
          </a:r>
          <a:endParaRPr lang="en-US" sz="900" kern="1200" dirty="0"/>
        </a:p>
      </dsp:txBody>
      <dsp:txXfrm>
        <a:off x="0" y="1410688"/>
        <a:ext cx="6700470" cy="1391040"/>
      </dsp:txXfrm>
    </dsp:sp>
    <dsp:sp modelId="{7AFFE873-60BF-4E7A-AD8B-8F89D69EFA1F}">
      <dsp:nvSpPr>
        <dsp:cNvPr id="0" name=""/>
        <dsp:cNvSpPr/>
      </dsp:nvSpPr>
      <dsp:spPr>
        <a:xfrm>
          <a:off x="0" y="2801728"/>
          <a:ext cx="6700470" cy="287819"/>
        </a:xfrm>
        <a:prstGeom prst="roundRect">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2010s:</a:t>
          </a:r>
          <a:endParaRPr lang="en-US" sz="1200" kern="1200"/>
        </a:p>
      </dsp:txBody>
      <dsp:txXfrm>
        <a:off x="14050" y="2815778"/>
        <a:ext cx="6672370" cy="259719"/>
      </dsp:txXfrm>
    </dsp:sp>
    <dsp:sp modelId="{3445F6C7-C92F-4C34-932E-06126FF31999}">
      <dsp:nvSpPr>
        <dsp:cNvPr id="0" name=""/>
        <dsp:cNvSpPr/>
      </dsp:nvSpPr>
      <dsp:spPr>
        <a:xfrm>
          <a:off x="0" y="3089548"/>
          <a:ext cx="6700470" cy="1391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740"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kern="1200"/>
            <a:t>Creșterea instrumentelor Web 2.0 care pun accentul pe interacțiune, partajare și conținut generat de utilizatori.
Platforme de social media (Facebook, Twitter, YouTube) integrate în educație.
Învățarea mobilă prin smartphone-uri și tablete a extins accesibilitatea</a:t>
          </a:r>
          <a:endParaRPr lang="en-US" sz="900" kern="1200" dirty="0"/>
        </a:p>
        <a:p>
          <a:pPr marL="57150" lvl="1" indent="-57150" algn="l" defTabSz="400050">
            <a:lnSpc>
              <a:spcPct val="90000"/>
            </a:lnSpc>
            <a:spcBef>
              <a:spcPct val="0"/>
            </a:spcBef>
            <a:spcAft>
              <a:spcPct val="20000"/>
            </a:spcAft>
            <a:buChar char="•"/>
          </a:pPr>
          <a:r>
            <a:rPr lang="en-US" sz="900" kern="1200" dirty="0" err="1"/>
            <a:t>Creșterea</a:t>
          </a:r>
          <a:r>
            <a:rPr lang="en-US" sz="900" kern="1200" dirty="0"/>
            <a:t> </a:t>
          </a:r>
          <a:r>
            <a:rPr lang="en-US" sz="900" kern="1200" dirty="0" err="1"/>
            <a:t>instrumentelor</a:t>
          </a:r>
          <a:r>
            <a:rPr lang="en-US" sz="900" kern="1200" dirty="0"/>
            <a:t> Web 2.0 care pun </a:t>
          </a:r>
          <a:r>
            <a:rPr lang="en-US" sz="900" kern="1200" dirty="0" err="1"/>
            <a:t>accentul</a:t>
          </a:r>
          <a:r>
            <a:rPr lang="en-US" sz="900" kern="1200" dirty="0"/>
            <a:t> pe </a:t>
          </a:r>
          <a:r>
            <a:rPr lang="en-US" sz="900" kern="1200" dirty="0" err="1"/>
            <a:t>interacțiune</a:t>
          </a:r>
          <a:r>
            <a:rPr lang="en-US" sz="900" kern="1200" dirty="0"/>
            <a:t>, </a:t>
          </a:r>
          <a:r>
            <a:rPr lang="en-US" sz="900" kern="1200" dirty="0" err="1"/>
            <a:t>partajare</a:t>
          </a:r>
          <a:r>
            <a:rPr lang="en-US" sz="900" kern="1200" dirty="0"/>
            <a:t> </a:t>
          </a:r>
          <a:r>
            <a:rPr lang="en-US" sz="900" kern="1200" dirty="0" err="1"/>
            <a:t>și</a:t>
          </a:r>
          <a:r>
            <a:rPr lang="en-US" sz="900" kern="1200" dirty="0"/>
            <a:t> </a:t>
          </a:r>
          <a:r>
            <a:rPr lang="en-US" sz="900" kern="1200" dirty="0" err="1"/>
            <a:t>conținut</a:t>
          </a:r>
          <a:r>
            <a:rPr lang="en-US" sz="900" kern="1200" dirty="0"/>
            <a:t> </a:t>
          </a:r>
          <a:r>
            <a:rPr lang="en-US" sz="900" kern="1200" dirty="0" err="1"/>
            <a:t>generat</a:t>
          </a:r>
          <a:r>
            <a:rPr lang="en-US" sz="900" kern="1200" dirty="0"/>
            <a:t> de </a:t>
          </a:r>
          <a:r>
            <a:rPr lang="en-US" sz="900" kern="1200" dirty="0" err="1"/>
            <a:t>utilizatori</a:t>
          </a:r>
          <a:r>
            <a:rPr lang="en-US" sz="900" kern="1200" dirty="0"/>
            <a:t>.
</a:t>
          </a:r>
          <a:r>
            <a:rPr lang="en-US" sz="900" kern="1200" dirty="0" err="1"/>
            <a:t>Platforme</a:t>
          </a:r>
          <a:r>
            <a:rPr lang="en-US" sz="900" kern="1200" dirty="0"/>
            <a:t> de social media (Facebook, Twitter, YouTube) integrate </a:t>
          </a:r>
          <a:r>
            <a:rPr lang="en-US" sz="900" kern="1200" dirty="0" err="1"/>
            <a:t>în</a:t>
          </a:r>
          <a:r>
            <a:rPr lang="en-US" sz="900" kern="1200" dirty="0"/>
            <a:t> </a:t>
          </a:r>
          <a:r>
            <a:rPr lang="en-US" sz="900" kern="1200" dirty="0" err="1"/>
            <a:t>educație</a:t>
          </a:r>
          <a:r>
            <a:rPr lang="en-US" sz="900" kern="1200" dirty="0"/>
            <a:t>.
</a:t>
          </a:r>
          <a:r>
            <a:rPr lang="en-US" sz="900" kern="1200" dirty="0" err="1"/>
            <a:t>Învățarea</a:t>
          </a:r>
          <a:r>
            <a:rPr lang="en-US" sz="900" kern="1200" dirty="0"/>
            <a:t> </a:t>
          </a:r>
          <a:r>
            <a:rPr lang="en-US" sz="900" kern="1200" dirty="0" err="1"/>
            <a:t>mobilă</a:t>
          </a:r>
          <a:r>
            <a:rPr lang="en-US" sz="900" kern="1200" dirty="0"/>
            <a:t> </a:t>
          </a:r>
          <a:r>
            <a:rPr lang="en-US" sz="900" kern="1200" dirty="0" err="1"/>
            <a:t>prin</a:t>
          </a:r>
          <a:r>
            <a:rPr lang="en-US" sz="900" kern="1200" dirty="0"/>
            <a:t> smartphone-</a:t>
          </a:r>
          <a:r>
            <a:rPr lang="en-US" sz="900" kern="1200" dirty="0" err="1"/>
            <a:t>uri</a:t>
          </a:r>
          <a:r>
            <a:rPr lang="en-US" sz="900" kern="1200" dirty="0"/>
            <a:t> </a:t>
          </a:r>
          <a:r>
            <a:rPr lang="en-US" sz="900" kern="1200" dirty="0" err="1"/>
            <a:t>și</a:t>
          </a:r>
          <a:r>
            <a:rPr lang="en-US" sz="900" kern="1200" dirty="0"/>
            <a:t> </a:t>
          </a:r>
          <a:r>
            <a:rPr lang="en-US" sz="900" kern="1200" dirty="0" err="1"/>
            <a:t>tablete</a:t>
          </a:r>
          <a:r>
            <a:rPr lang="en-US" sz="900" kern="1200" dirty="0"/>
            <a:t> a </a:t>
          </a:r>
          <a:r>
            <a:rPr lang="en-US" sz="900" kern="1200" dirty="0" err="1"/>
            <a:t>extins</a:t>
          </a:r>
          <a:r>
            <a:rPr lang="en-US" sz="900" kern="1200" dirty="0"/>
            <a:t> </a:t>
          </a:r>
          <a:r>
            <a:rPr lang="en-US" sz="900" kern="1200" dirty="0" err="1"/>
            <a:t>accesibilitatea</a:t>
          </a:r>
          <a:endParaRPr lang="en-US" sz="900" kern="1200" dirty="0"/>
        </a:p>
        <a:p>
          <a:pPr marL="57150" lvl="1" indent="-57150" algn="l" defTabSz="400050">
            <a:lnSpc>
              <a:spcPct val="90000"/>
            </a:lnSpc>
            <a:spcBef>
              <a:spcPct val="0"/>
            </a:spcBef>
            <a:spcAft>
              <a:spcPct val="20000"/>
            </a:spcAft>
            <a:buChar char="•"/>
          </a:pPr>
          <a:r>
            <a:rPr lang="en-US" sz="900" kern="1200" dirty="0" err="1"/>
            <a:t>Creșterea</a:t>
          </a:r>
          <a:r>
            <a:rPr lang="en-US" sz="900" kern="1200" dirty="0"/>
            <a:t> </a:t>
          </a:r>
          <a:r>
            <a:rPr lang="en-US" sz="900" kern="1200" dirty="0" err="1"/>
            <a:t>instrumentelor</a:t>
          </a:r>
          <a:r>
            <a:rPr lang="en-US" sz="900" kern="1200" dirty="0"/>
            <a:t> Web 2.0 care pun </a:t>
          </a:r>
          <a:r>
            <a:rPr lang="en-US" sz="900" kern="1200" dirty="0" err="1"/>
            <a:t>accentul</a:t>
          </a:r>
          <a:r>
            <a:rPr lang="en-US" sz="900" kern="1200" dirty="0"/>
            <a:t> pe </a:t>
          </a:r>
          <a:r>
            <a:rPr lang="en-US" sz="900" kern="1200" dirty="0" err="1"/>
            <a:t>interacțiune</a:t>
          </a:r>
          <a:r>
            <a:rPr lang="en-US" sz="900" kern="1200" dirty="0"/>
            <a:t>, </a:t>
          </a:r>
          <a:r>
            <a:rPr lang="en-US" sz="900" kern="1200" dirty="0" err="1"/>
            <a:t>partajare</a:t>
          </a:r>
          <a:r>
            <a:rPr lang="en-US" sz="900" kern="1200" dirty="0"/>
            <a:t> </a:t>
          </a:r>
          <a:r>
            <a:rPr lang="en-US" sz="900" kern="1200" dirty="0" err="1"/>
            <a:t>și</a:t>
          </a:r>
          <a:r>
            <a:rPr lang="en-US" sz="900" kern="1200" dirty="0"/>
            <a:t> </a:t>
          </a:r>
          <a:r>
            <a:rPr lang="en-US" sz="900" kern="1200" dirty="0" err="1"/>
            <a:t>conținut</a:t>
          </a:r>
          <a:r>
            <a:rPr lang="en-US" sz="900" kern="1200" dirty="0"/>
            <a:t> </a:t>
          </a:r>
          <a:r>
            <a:rPr lang="en-US" sz="900" kern="1200" dirty="0" err="1"/>
            <a:t>generat</a:t>
          </a:r>
          <a:r>
            <a:rPr lang="en-US" sz="900" kern="1200" dirty="0"/>
            <a:t> de </a:t>
          </a:r>
          <a:r>
            <a:rPr lang="en-US" sz="900" kern="1200" dirty="0" err="1"/>
            <a:t>utilizatori</a:t>
          </a:r>
          <a:r>
            <a:rPr lang="en-US" sz="900" kern="1200" dirty="0"/>
            <a:t>.
</a:t>
          </a:r>
          <a:r>
            <a:rPr lang="en-US" sz="900" kern="1200" dirty="0" err="1"/>
            <a:t>Platforme</a:t>
          </a:r>
          <a:r>
            <a:rPr lang="en-US" sz="900" kern="1200" dirty="0"/>
            <a:t> de social media (Facebook, Twitter, YouTube) integrate </a:t>
          </a:r>
          <a:r>
            <a:rPr lang="en-US" sz="900" kern="1200" dirty="0" err="1"/>
            <a:t>în</a:t>
          </a:r>
          <a:r>
            <a:rPr lang="en-US" sz="900" kern="1200" dirty="0"/>
            <a:t> </a:t>
          </a:r>
          <a:r>
            <a:rPr lang="en-US" sz="900" kern="1200" dirty="0" err="1"/>
            <a:t>educație</a:t>
          </a:r>
          <a:r>
            <a:rPr lang="en-US" sz="900" kern="1200" dirty="0"/>
            <a:t>.
</a:t>
          </a:r>
          <a:r>
            <a:rPr lang="en-US" sz="900" kern="1200" dirty="0" err="1"/>
            <a:t>Învățarea</a:t>
          </a:r>
          <a:r>
            <a:rPr lang="en-US" sz="900" kern="1200" dirty="0"/>
            <a:t> </a:t>
          </a:r>
          <a:r>
            <a:rPr lang="en-US" sz="900" kern="1200" dirty="0" err="1"/>
            <a:t>mobilă</a:t>
          </a:r>
          <a:r>
            <a:rPr lang="en-US" sz="900" kern="1200" dirty="0"/>
            <a:t> </a:t>
          </a:r>
          <a:r>
            <a:rPr lang="en-US" sz="900" kern="1200" dirty="0" err="1"/>
            <a:t>prin</a:t>
          </a:r>
          <a:r>
            <a:rPr lang="en-US" sz="900" kern="1200" dirty="0"/>
            <a:t> smartphone-</a:t>
          </a:r>
          <a:r>
            <a:rPr lang="en-US" sz="900" kern="1200" dirty="0" err="1"/>
            <a:t>uri</a:t>
          </a:r>
          <a:r>
            <a:rPr lang="en-US" sz="900" kern="1200" dirty="0"/>
            <a:t> </a:t>
          </a:r>
          <a:r>
            <a:rPr lang="en-US" sz="900" kern="1200" dirty="0" err="1"/>
            <a:t>și</a:t>
          </a:r>
          <a:r>
            <a:rPr lang="en-US" sz="900" kern="1200" dirty="0"/>
            <a:t> </a:t>
          </a:r>
          <a:r>
            <a:rPr lang="en-US" sz="900" kern="1200" dirty="0" err="1"/>
            <a:t>tablete</a:t>
          </a:r>
          <a:r>
            <a:rPr lang="en-US" sz="900" kern="1200" dirty="0"/>
            <a:t> a </a:t>
          </a:r>
          <a:r>
            <a:rPr lang="en-US" sz="900" kern="1200" dirty="0" err="1"/>
            <a:t>extins</a:t>
          </a:r>
          <a:r>
            <a:rPr lang="en-US" sz="900" kern="1200" dirty="0"/>
            <a:t> </a:t>
          </a:r>
          <a:r>
            <a:rPr lang="en-US" sz="900" kern="1200" dirty="0" err="1"/>
            <a:t>accesibilitatea</a:t>
          </a:r>
          <a:endParaRPr lang="en-US" sz="900" kern="1200" dirty="0"/>
        </a:p>
      </dsp:txBody>
      <dsp:txXfrm>
        <a:off x="0" y="3089548"/>
        <a:ext cx="6700470" cy="1391040"/>
      </dsp:txXfrm>
    </dsp:sp>
    <dsp:sp modelId="{E589F931-1239-4E71-B94F-1B16A172FFB5}">
      <dsp:nvSpPr>
        <dsp:cNvPr id="0" name=""/>
        <dsp:cNvSpPr/>
      </dsp:nvSpPr>
      <dsp:spPr>
        <a:xfrm>
          <a:off x="0" y="4480588"/>
          <a:ext cx="6700470" cy="287819"/>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a:t>2020 onwards (especially during COVID-19):</a:t>
          </a:r>
          <a:endParaRPr lang="en-US" sz="1200" kern="1200"/>
        </a:p>
      </dsp:txBody>
      <dsp:txXfrm>
        <a:off x="14050" y="4494638"/>
        <a:ext cx="6672370" cy="259719"/>
      </dsp:txXfrm>
    </dsp:sp>
    <dsp:sp modelId="{91922CE1-E7BA-4BC8-9F25-F304C8771346}">
      <dsp:nvSpPr>
        <dsp:cNvPr id="0" name=""/>
        <dsp:cNvSpPr/>
      </dsp:nvSpPr>
      <dsp:spPr>
        <a:xfrm>
          <a:off x="0" y="4768408"/>
          <a:ext cx="6700470"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740"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b="1" kern="1200" dirty="0" err="1"/>
            <a:t>Transformare</a:t>
          </a:r>
          <a:r>
            <a:rPr lang="en-US" sz="900" b="1" kern="1200" dirty="0"/>
            <a:t> </a:t>
          </a:r>
          <a:r>
            <a:rPr lang="en-US" sz="900" b="1" kern="1200" dirty="0" err="1"/>
            <a:t>digitală</a:t>
          </a:r>
          <a:r>
            <a:rPr lang="en-US" sz="900" b="1" kern="1200" dirty="0"/>
            <a:t> </a:t>
          </a:r>
          <a:r>
            <a:rPr lang="en-US" sz="900" b="1" kern="1200" dirty="0" err="1"/>
            <a:t>masivă</a:t>
          </a:r>
          <a:r>
            <a:rPr lang="en-US" sz="900" b="1" kern="1200" dirty="0"/>
            <a:t> </a:t>
          </a:r>
          <a:r>
            <a:rPr lang="en-US" sz="900" b="1" kern="1200" dirty="0" err="1"/>
            <a:t>în</a:t>
          </a:r>
          <a:r>
            <a:rPr lang="en-US" sz="900" b="1" kern="1200" dirty="0"/>
            <a:t> </a:t>
          </a:r>
          <a:r>
            <a:rPr lang="en-US" sz="900" b="1" kern="1200" dirty="0" err="1"/>
            <a:t>educație</a:t>
          </a:r>
          <a:r>
            <a:rPr lang="en-US" sz="900" b="1" kern="1200" dirty="0"/>
            <a:t>.
</a:t>
          </a:r>
          <a:r>
            <a:rPr lang="en-US" sz="900" b="1" kern="1200" dirty="0" err="1"/>
            <a:t>Instrumente</a:t>
          </a:r>
          <a:r>
            <a:rPr lang="en-US" sz="900" b="1" kern="1200" dirty="0"/>
            <a:t> precum Zoom, Google Classroom, Microsoft Teams </a:t>
          </a:r>
          <a:r>
            <a:rPr lang="en-US" sz="900" b="1" kern="1200" dirty="0" err="1"/>
            <a:t>și</a:t>
          </a:r>
          <a:r>
            <a:rPr lang="en-US" sz="900" b="1" kern="1200" dirty="0"/>
            <a:t> Edmodo au </a:t>
          </a:r>
          <a:r>
            <a:rPr lang="en-US" sz="900" b="1" kern="1200" dirty="0" err="1"/>
            <a:t>devenit</a:t>
          </a:r>
          <a:r>
            <a:rPr lang="en-US" sz="900" b="1" kern="1200" dirty="0"/>
            <a:t> </a:t>
          </a:r>
          <a:r>
            <a:rPr lang="en-US" sz="900" b="1" kern="1200" dirty="0" err="1"/>
            <a:t>esențiale</a:t>
          </a:r>
          <a:r>
            <a:rPr lang="en-US" sz="900" b="1" kern="1200" dirty="0"/>
            <a:t>.</a:t>
          </a:r>
          <a:endParaRPr lang="en-US" sz="900" kern="1200" dirty="0"/>
        </a:p>
        <a:p>
          <a:pPr marL="57150" lvl="1" indent="-57150" algn="l" defTabSz="400050">
            <a:lnSpc>
              <a:spcPct val="90000"/>
            </a:lnSpc>
            <a:spcBef>
              <a:spcPct val="0"/>
            </a:spcBef>
            <a:spcAft>
              <a:spcPct val="20000"/>
            </a:spcAft>
            <a:buChar char="•"/>
          </a:pPr>
          <a:r>
            <a:rPr lang="en-US" sz="900" kern="1200" dirty="0" err="1"/>
            <a:t>Transformare</a:t>
          </a:r>
          <a:r>
            <a:rPr lang="en-US" sz="900" kern="1200" dirty="0"/>
            <a:t> </a:t>
          </a:r>
          <a:r>
            <a:rPr lang="en-US" sz="900" kern="1200" dirty="0" err="1"/>
            <a:t>digitală</a:t>
          </a:r>
          <a:r>
            <a:rPr lang="en-US" sz="900" kern="1200" dirty="0"/>
            <a:t> </a:t>
          </a:r>
          <a:r>
            <a:rPr lang="en-US" sz="900" kern="1200" dirty="0" err="1"/>
            <a:t>masivă</a:t>
          </a:r>
          <a:r>
            <a:rPr lang="en-US" sz="900" kern="1200" dirty="0"/>
            <a:t> </a:t>
          </a:r>
          <a:r>
            <a:rPr lang="en-US" sz="900" kern="1200" dirty="0" err="1"/>
            <a:t>în</a:t>
          </a:r>
          <a:r>
            <a:rPr lang="en-US" sz="900" kern="1200" dirty="0"/>
            <a:t> </a:t>
          </a:r>
          <a:r>
            <a:rPr lang="en-US" sz="900" kern="1200" dirty="0" err="1"/>
            <a:t>educație</a:t>
          </a:r>
          <a:r>
            <a:rPr lang="en-US" sz="900" kern="1200" dirty="0"/>
            <a:t>..</a:t>
          </a:r>
        </a:p>
      </dsp:txBody>
      <dsp:txXfrm>
        <a:off x="0" y="4768408"/>
        <a:ext cx="6700470" cy="4719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6310A3-020E-44B5-AA70-6CD85908D7CB}">
      <dsp:nvSpPr>
        <dsp:cNvPr id="0" name=""/>
        <dsp:cNvSpPr/>
      </dsp:nvSpPr>
      <dsp:spPr>
        <a:xfrm>
          <a:off x="1306386" y="2777850"/>
          <a:ext cx="1518080" cy="1303317"/>
        </a:xfrm>
        <a:prstGeom prst="hexagon">
          <a:avLst>
            <a:gd name="adj" fmla="val 25000"/>
            <a:gd name="vf" fmla="val 11547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tr-TR" sz="1400" kern="1200"/>
            <a:t>NaturalReader</a:t>
          </a:r>
        </a:p>
      </dsp:txBody>
      <dsp:txXfrm>
        <a:off x="1541502" y="2979704"/>
        <a:ext cx="1047848" cy="899609"/>
      </dsp:txXfrm>
    </dsp:sp>
    <dsp:sp modelId="{CB7BA874-E3DA-4ECC-A512-94294CAFAA00}">
      <dsp:nvSpPr>
        <dsp:cNvPr id="0" name=""/>
        <dsp:cNvSpPr/>
      </dsp:nvSpPr>
      <dsp:spPr>
        <a:xfrm>
          <a:off x="1342607" y="3360648"/>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71EF665-D439-4FF0-A30B-8F0A88B28B1A}">
      <dsp:nvSpPr>
        <dsp:cNvPr id="0" name=""/>
        <dsp:cNvSpPr/>
      </dsp:nvSpPr>
      <dsp:spPr>
        <a:xfrm>
          <a:off x="0" y="2057331"/>
          <a:ext cx="1518080" cy="1303317"/>
        </a:xfrm>
        <a:prstGeom prst="hexagon">
          <a:avLst>
            <a:gd name="adj" fmla="val 25000"/>
            <a:gd name="vf" fmla="val 115470"/>
          </a:avLst>
        </a:prstGeom>
        <a:blipFill>
          <a:blip xmlns:r="http://schemas.openxmlformats.org/officeDocument/2006/relationships" r:embed="rId1"/>
          <a:srcRect/>
          <a:stretch>
            <a:fillRect l="-7000" r="-7000"/>
          </a:stretch>
        </a:blip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ECAA86-4638-43EE-AE71-6753A46EA11D}">
      <dsp:nvSpPr>
        <dsp:cNvPr id="0" name=""/>
        <dsp:cNvSpPr/>
      </dsp:nvSpPr>
      <dsp:spPr>
        <a:xfrm>
          <a:off x="1039957" y="3187543"/>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320F13-106E-48BA-9443-40FB906A2BEF}">
      <dsp:nvSpPr>
        <dsp:cNvPr id="0" name=""/>
        <dsp:cNvSpPr/>
      </dsp:nvSpPr>
      <dsp:spPr>
        <a:xfrm>
          <a:off x="2612772" y="2053168"/>
          <a:ext cx="1518080" cy="1303317"/>
        </a:xfrm>
        <a:prstGeom prst="hexagon">
          <a:avLst>
            <a:gd name="adj" fmla="val 25000"/>
            <a:gd name="vf" fmla="val 11547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tr-TR" sz="1400" kern="1200"/>
            <a:t>Murf</a:t>
          </a:r>
        </a:p>
      </dsp:txBody>
      <dsp:txXfrm>
        <a:off x="2847888" y="2255022"/>
        <a:ext cx="1047848" cy="899609"/>
      </dsp:txXfrm>
    </dsp:sp>
    <dsp:sp modelId="{67743394-3822-4B7A-A93B-BCEED5D422DC}">
      <dsp:nvSpPr>
        <dsp:cNvPr id="0" name=""/>
        <dsp:cNvSpPr/>
      </dsp:nvSpPr>
      <dsp:spPr>
        <a:xfrm>
          <a:off x="3657560" y="3180605"/>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5A41F80-1D27-49E6-9BFC-81C04F45972E}">
      <dsp:nvSpPr>
        <dsp:cNvPr id="0" name=""/>
        <dsp:cNvSpPr/>
      </dsp:nvSpPr>
      <dsp:spPr>
        <a:xfrm>
          <a:off x="3918354" y="2775075"/>
          <a:ext cx="1518080" cy="1303317"/>
        </a:xfrm>
        <a:prstGeom prst="hexagon">
          <a:avLst>
            <a:gd name="adj" fmla="val 25000"/>
            <a:gd name="vf" fmla="val 115470"/>
          </a:avLst>
        </a:prstGeom>
        <a:blipFill>
          <a:blip xmlns:r="http://schemas.openxmlformats.org/officeDocument/2006/relationships" r:embed="rId2"/>
          <a:srcRect/>
          <a:stretch>
            <a:fillRect l="-2000" r="-2000"/>
          </a:stretch>
        </a:blip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26AD41-12DE-492A-8ABC-92E409F910BC}">
      <dsp:nvSpPr>
        <dsp:cNvPr id="0" name=""/>
        <dsp:cNvSpPr/>
      </dsp:nvSpPr>
      <dsp:spPr>
        <a:xfrm>
          <a:off x="3955380" y="3355098"/>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473F31-490F-4E35-ABF7-D0F23C73D703}">
      <dsp:nvSpPr>
        <dsp:cNvPr id="0" name=""/>
        <dsp:cNvSpPr/>
      </dsp:nvSpPr>
      <dsp:spPr>
        <a:xfrm>
          <a:off x="1306386" y="1336812"/>
          <a:ext cx="1518080" cy="1303317"/>
        </a:xfrm>
        <a:prstGeom prst="hexagon">
          <a:avLst>
            <a:gd name="adj" fmla="val 25000"/>
            <a:gd name="vf" fmla="val 11547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tr-TR" sz="1400" kern="1200"/>
            <a:t>VoicePen</a:t>
          </a:r>
        </a:p>
      </dsp:txBody>
      <dsp:txXfrm>
        <a:off x="1541502" y="1538666"/>
        <a:ext cx="1047848" cy="899609"/>
      </dsp:txXfrm>
    </dsp:sp>
    <dsp:sp modelId="{0A3BEA9A-7CFE-474B-8489-A29825EE1F56}">
      <dsp:nvSpPr>
        <dsp:cNvPr id="0" name=""/>
        <dsp:cNvSpPr/>
      </dsp:nvSpPr>
      <dsp:spPr>
        <a:xfrm>
          <a:off x="2346344" y="1361442"/>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2350F1C-9F91-4B6A-B367-5EE1C8782BF0}">
      <dsp:nvSpPr>
        <dsp:cNvPr id="0" name=""/>
        <dsp:cNvSpPr/>
      </dsp:nvSpPr>
      <dsp:spPr>
        <a:xfrm>
          <a:off x="2612772" y="612130"/>
          <a:ext cx="1518080" cy="1303317"/>
        </a:xfrm>
        <a:prstGeom prst="hexagon">
          <a:avLst>
            <a:gd name="adj" fmla="val 25000"/>
            <a:gd name="vf" fmla="val 115470"/>
          </a:avLst>
        </a:prstGeom>
        <a:blipFill>
          <a:blip xmlns:r="http://schemas.openxmlformats.org/officeDocument/2006/relationships" r:embed="rId3"/>
          <a:srcRect/>
          <a:stretch>
            <a:fillRect t="-8000" b="-8000"/>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577092C-733E-46E2-81E3-EB1F8B32EE7C}">
      <dsp:nvSpPr>
        <dsp:cNvPr id="0" name=""/>
        <dsp:cNvSpPr/>
      </dsp:nvSpPr>
      <dsp:spPr>
        <a:xfrm>
          <a:off x="2655433" y="1189724"/>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E35C8D2-BE53-4C4D-B641-49D6673D87D6}">
      <dsp:nvSpPr>
        <dsp:cNvPr id="0" name=""/>
        <dsp:cNvSpPr/>
      </dsp:nvSpPr>
      <dsp:spPr>
        <a:xfrm>
          <a:off x="3918354" y="1334036"/>
          <a:ext cx="1518080" cy="1303317"/>
        </a:xfrm>
        <a:prstGeom prst="hexagon">
          <a:avLst>
            <a:gd name="adj" fmla="val 25000"/>
            <a:gd name="vf" fmla="val 11547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tr-TR" sz="1400" kern="1200"/>
            <a:t>Podcastle ai</a:t>
          </a:r>
        </a:p>
      </dsp:txBody>
      <dsp:txXfrm>
        <a:off x="4153470" y="1535890"/>
        <a:ext cx="1047848" cy="899609"/>
      </dsp:txXfrm>
    </dsp:sp>
    <dsp:sp modelId="{DAC1D660-A4FE-4BF1-A6B6-F5B5D1174417}">
      <dsp:nvSpPr>
        <dsp:cNvPr id="0" name=""/>
        <dsp:cNvSpPr/>
      </dsp:nvSpPr>
      <dsp:spPr>
        <a:xfrm>
          <a:off x="5231985" y="1911631"/>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FD005F-C0CF-41F9-9076-0AF80D557D91}">
      <dsp:nvSpPr>
        <dsp:cNvPr id="0" name=""/>
        <dsp:cNvSpPr/>
      </dsp:nvSpPr>
      <dsp:spPr>
        <a:xfrm>
          <a:off x="5224740" y="2066697"/>
          <a:ext cx="1518080" cy="1303317"/>
        </a:xfrm>
        <a:prstGeom prst="hexagon">
          <a:avLst>
            <a:gd name="adj" fmla="val 25000"/>
            <a:gd name="vf" fmla="val 115470"/>
          </a:avLst>
        </a:prstGeom>
        <a:blipFill>
          <a:blip xmlns:r="http://schemas.openxmlformats.org/officeDocument/2006/relationships" r:embed="rId4"/>
          <a:srcRect/>
          <a:stretch>
            <a:fillRect l="-32000" r="-32000"/>
          </a:stretch>
        </a:blip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FDBE51-3659-4109-A561-E567DE76EF7D}">
      <dsp:nvSpPr>
        <dsp:cNvPr id="0" name=""/>
        <dsp:cNvSpPr/>
      </dsp:nvSpPr>
      <dsp:spPr>
        <a:xfrm>
          <a:off x="5520951" y="2090287"/>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A706231-0FBB-4568-AC71-9A7006A3F321}">
      <dsp:nvSpPr>
        <dsp:cNvPr id="0" name=""/>
        <dsp:cNvSpPr/>
      </dsp:nvSpPr>
      <dsp:spPr>
        <a:xfrm>
          <a:off x="5224740" y="626006"/>
          <a:ext cx="1518080" cy="1303317"/>
        </a:xfrm>
        <a:prstGeom prst="hexagon">
          <a:avLst>
            <a:gd name="adj" fmla="val 25000"/>
            <a:gd name="vf" fmla="val 11547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tr-TR" sz="1400" kern="1200"/>
            <a:t>Adobe Enhance</a:t>
          </a:r>
        </a:p>
      </dsp:txBody>
      <dsp:txXfrm>
        <a:off x="5459856" y="827860"/>
        <a:ext cx="1047848" cy="899609"/>
      </dsp:txXfrm>
    </dsp:sp>
    <dsp:sp modelId="{5D6B1F98-2CEA-41AD-895E-23F7ADE6C248}">
      <dsp:nvSpPr>
        <dsp:cNvPr id="0" name=""/>
        <dsp:cNvSpPr/>
      </dsp:nvSpPr>
      <dsp:spPr>
        <a:xfrm>
          <a:off x="6538371" y="1210192"/>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BFD6544-C4E6-4161-BC29-728F4D165DC8}">
      <dsp:nvSpPr>
        <dsp:cNvPr id="0" name=""/>
        <dsp:cNvSpPr/>
      </dsp:nvSpPr>
      <dsp:spPr>
        <a:xfrm>
          <a:off x="6531127" y="1353116"/>
          <a:ext cx="1518080" cy="1303317"/>
        </a:xfrm>
        <a:prstGeom prst="hexagon">
          <a:avLst>
            <a:gd name="adj" fmla="val 25000"/>
            <a:gd name="vf" fmla="val 115470"/>
          </a:avLst>
        </a:prstGeom>
        <a:blipFill>
          <a:blip xmlns:r="http://schemas.openxmlformats.org/officeDocument/2006/relationships" r:embed="rId5"/>
          <a:srcRect/>
          <a:stretch>
            <a:fillRect t="-7000" b="-7000"/>
          </a:stretch>
        </a:blip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410205-DBF0-406C-8A9C-9EFBE2015266}">
      <dsp:nvSpPr>
        <dsp:cNvPr id="0" name=""/>
        <dsp:cNvSpPr/>
      </dsp:nvSpPr>
      <dsp:spPr>
        <a:xfrm>
          <a:off x="6833777" y="1382256"/>
          <a:ext cx="177082" cy="152637"/>
        </a:xfrm>
        <a:prstGeom prst="hexagon">
          <a:avLst>
            <a:gd name="adj" fmla="val 25000"/>
            <a:gd name="vf" fmla="val 115470"/>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DF66F-28BB-45C4-BB89-4CE7578D173A}">
      <dsp:nvSpPr>
        <dsp:cNvPr id="0" name=""/>
        <dsp:cNvSpPr/>
      </dsp:nvSpPr>
      <dsp:spPr>
        <a:xfrm>
          <a:off x="4216173" y="2342747"/>
          <a:ext cx="282443" cy="910880"/>
        </a:xfrm>
        <a:custGeom>
          <a:avLst/>
          <a:gdLst/>
          <a:ahLst/>
          <a:cxnLst/>
          <a:rect l="0" t="0" r="0" b="0"/>
          <a:pathLst>
            <a:path>
              <a:moveTo>
                <a:pt x="0" y="0"/>
              </a:moveTo>
              <a:lnTo>
                <a:pt x="141221" y="0"/>
              </a:lnTo>
              <a:lnTo>
                <a:pt x="141221" y="910880"/>
              </a:lnTo>
              <a:lnTo>
                <a:pt x="282443" y="91088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5385A10-1307-4F66-9EE7-D70483D55F11}">
      <dsp:nvSpPr>
        <dsp:cNvPr id="0" name=""/>
        <dsp:cNvSpPr/>
      </dsp:nvSpPr>
      <dsp:spPr>
        <a:xfrm>
          <a:off x="4216173" y="2342747"/>
          <a:ext cx="282443" cy="303626"/>
        </a:xfrm>
        <a:custGeom>
          <a:avLst/>
          <a:gdLst/>
          <a:ahLst/>
          <a:cxnLst/>
          <a:rect l="0" t="0" r="0" b="0"/>
          <a:pathLst>
            <a:path>
              <a:moveTo>
                <a:pt x="0" y="0"/>
              </a:moveTo>
              <a:lnTo>
                <a:pt x="141221" y="0"/>
              </a:lnTo>
              <a:lnTo>
                <a:pt x="141221" y="303626"/>
              </a:lnTo>
              <a:lnTo>
                <a:pt x="282443" y="30362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381BB4-C4BD-4982-A93B-E6DBA992E47B}">
      <dsp:nvSpPr>
        <dsp:cNvPr id="0" name=""/>
        <dsp:cNvSpPr/>
      </dsp:nvSpPr>
      <dsp:spPr>
        <a:xfrm>
          <a:off x="4216173" y="2039120"/>
          <a:ext cx="282443" cy="303626"/>
        </a:xfrm>
        <a:custGeom>
          <a:avLst/>
          <a:gdLst/>
          <a:ahLst/>
          <a:cxnLst/>
          <a:rect l="0" t="0" r="0" b="0"/>
          <a:pathLst>
            <a:path>
              <a:moveTo>
                <a:pt x="0" y="303626"/>
              </a:moveTo>
              <a:lnTo>
                <a:pt x="141221" y="303626"/>
              </a:lnTo>
              <a:lnTo>
                <a:pt x="141221" y="0"/>
              </a:lnTo>
              <a:lnTo>
                <a:pt x="282443"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772DD5-8710-4AE5-AED6-1DC6A40E00E6}">
      <dsp:nvSpPr>
        <dsp:cNvPr id="0" name=""/>
        <dsp:cNvSpPr/>
      </dsp:nvSpPr>
      <dsp:spPr>
        <a:xfrm>
          <a:off x="4216173" y="1431867"/>
          <a:ext cx="282443" cy="910880"/>
        </a:xfrm>
        <a:custGeom>
          <a:avLst/>
          <a:gdLst/>
          <a:ahLst/>
          <a:cxnLst/>
          <a:rect l="0" t="0" r="0" b="0"/>
          <a:pathLst>
            <a:path>
              <a:moveTo>
                <a:pt x="0" y="910880"/>
              </a:moveTo>
              <a:lnTo>
                <a:pt x="141221" y="910880"/>
              </a:lnTo>
              <a:lnTo>
                <a:pt x="141221" y="0"/>
              </a:lnTo>
              <a:lnTo>
                <a:pt x="282443"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486288-4BF9-4E78-B064-92B7FCDDD551}">
      <dsp:nvSpPr>
        <dsp:cNvPr id="0" name=""/>
        <dsp:cNvSpPr/>
      </dsp:nvSpPr>
      <dsp:spPr>
        <a:xfrm>
          <a:off x="4216173" y="520987"/>
          <a:ext cx="282443" cy="303626"/>
        </a:xfrm>
        <a:custGeom>
          <a:avLst/>
          <a:gdLst/>
          <a:ahLst/>
          <a:cxnLst/>
          <a:rect l="0" t="0" r="0" b="0"/>
          <a:pathLst>
            <a:path>
              <a:moveTo>
                <a:pt x="0" y="0"/>
              </a:moveTo>
              <a:lnTo>
                <a:pt x="141221" y="0"/>
              </a:lnTo>
              <a:lnTo>
                <a:pt x="141221" y="303626"/>
              </a:lnTo>
              <a:lnTo>
                <a:pt x="282443" y="30362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A8A0D8-8559-41BA-AA95-B53FC186B012}">
      <dsp:nvSpPr>
        <dsp:cNvPr id="0" name=""/>
        <dsp:cNvSpPr/>
      </dsp:nvSpPr>
      <dsp:spPr>
        <a:xfrm>
          <a:off x="4216173" y="217360"/>
          <a:ext cx="282443" cy="303626"/>
        </a:xfrm>
        <a:custGeom>
          <a:avLst/>
          <a:gdLst/>
          <a:ahLst/>
          <a:cxnLst/>
          <a:rect l="0" t="0" r="0" b="0"/>
          <a:pathLst>
            <a:path>
              <a:moveTo>
                <a:pt x="0" y="303626"/>
              </a:moveTo>
              <a:lnTo>
                <a:pt x="141221" y="303626"/>
              </a:lnTo>
              <a:lnTo>
                <a:pt x="141221" y="0"/>
              </a:lnTo>
              <a:lnTo>
                <a:pt x="282443"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1B1D72-D16C-4E83-B2E9-F23184A847FE}">
      <dsp:nvSpPr>
        <dsp:cNvPr id="0" name=""/>
        <dsp:cNvSpPr/>
      </dsp:nvSpPr>
      <dsp:spPr>
        <a:xfrm>
          <a:off x="2803956" y="305623"/>
          <a:ext cx="1412217" cy="43072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tr-TR" sz="1400" kern="1200"/>
            <a:t>Product-based</a:t>
          </a:r>
        </a:p>
      </dsp:txBody>
      <dsp:txXfrm>
        <a:off x="2803956" y="305623"/>
        <a:ext cx="1412217" cy="430726"/>
      </dsp:txXfrm>
    </dsp:sp>
    <dsp:sp modelId="{4328CA4C-3F45-49FD-9D15-651953FB9CD6}">
      <dsp:nvSpPr>
        <dsp:cNvPr id="0" name=""/>
        <dsp:cNvSpPr/>
      </dsp:nvSpPr>
      <dsp:spPr>
        <a:xfrm>
          <a:off x="4498617" y="1997"/>
          <a:ext cx="1412217" cy="43072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tr-TR" sz="1400" kern="1200"/>
            <a:t>PaperRater</a:t>
          </a:r>
        </a:p>
      </dsp:txBody>
      <dsp:txXfrm>
        <a:off x="4498617" y="1997"/>
        <a:ext cx="1412217" cy="430726"/>
      </dsp:txXfrm>
    </dsp:sp>
    <dsp:sp modelId="{AC29F89A-BCEA-4607-9801-89EB4C81571B}">
      <dsp:nvSpPr>
        <dsp:cNvPr id="0" name=""/>
        <dsp:cNvSpPr/>
      </dsp:nvSpPr>
      <dsp:spPr>
        <a:xfrm>
          <a:off x="4498617" y="609250"/>
          <a:ext cx="1412217" cy="43072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tr-TR" sz="1400" kern="1200"/>
            <a:t>Virtual Writing Tutor</a:t>
          </a:r>
        </a:p>
      </dsp:txBody>
      <dsp:txXfrm>
        <a:off x="4498617" y="609250"/>
        <a:ext cx="1412217" cy="430726"/>
      </dsp:txXfrm>
    </dsp:sp>
    <dsp:sp modelId="{92A86027-8801-4346-9EB7-35F08E98A397}">
      <dsp:nvSpPr>
        <dsp:cNvPr id="0" name=""/>
        <dsp:cNvSpPr/>
      </dsp:nvSpPr>
      <dsp:spPr>
        <a:xfrm>
          <a:off x="2803956" y="2127384"/>
          <a:ext cx="1412217" cy="43072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tr-TR" sz="1400" kern="1200"/>
            <a:t>Grammar-based</a:t>
          </a:r>
        </a:p>
      </dsp:txBody>
      <dsp:txXfrm>
        <a:off x="2803956" y="2127384"/>
        <a:ext cx="1412217" cy="430726"/>
      </dsp:txXfrm>
    </dsp:sp>
    <dsp:sp modelId="{1D7B18B7-F83C-49AF-9649-BB2860F2FE2F}">
      <dsp:nvSpPr>
        <dsp:cNvPr id="0" name=""/>
        <dsp:cNvSpPr/>
      </dsp:nvSpPr>
      <dsp:spPr>
        <a:xfrm>
          <a:off x="4498617" y="1216504"/>
          <a:ext cx="1412217" cy="43072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tr-TR" sz="1400" kern="1200"/>
            <a:t>Grammarly</a:t>
          </a:r>
        </a:p>
      </dsp:txBody>
      <dsp:txXfrm>
        <a:off x="4498617" y="1216504"/>
        <a:ext cx="1412217" cy="430726"/>
      </dsp:txXfrm>
    </dsp:sp>
    <dsp:sp modelId="{439CD915-8D6B-40DD-A985-7AA79BC934C3}">
      <dsp:nvSpPr>
        <dsp:cNvPr id="0" name=""/>
        <dsp:cNvSpPr/>
      </dsp:nvSpPr>
      <dsp:spPr>
        <a:xfrm>
          <a:off x="4498617" y="1823757"/>
          <a:ext cx="1412217" cy="43072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tr-TR" sz="1400" kern="1200"/>
            <a:t>ProWritingAid</a:t>
          </a:r>
        </a:p>
      </dsp:txBody>
      <dsp:txXfrm>
        <a:off x="4498617" y="1823757"/>
        <a:ext cx="1412217" cy="430726"/>
      </dsp:txXfrm>
    </dsp:sp>
    <dsp:sp modelId="{22EA72D2-100E-4B0F-9552-B7C2589462E3}">
      <dsp:nvSpPr>
        <dsp:cNvPr id="0" name=""/>
        <dsp:cNvSpPr/>
      </dsp:nvSpPr>
      <dsp:spPr>
        <a:xfrm>
          <a:off x="4498617" y="2431011"/>
          <a:ext cx="1412217" cy="43072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tr-TR" sz="1400" kern="1200"/>
            <a:t>Reverso</a:t>
          </a:r>
        </a:p>
      </dsp:txBody>
      <dsp:txXfrm>
        <a:off x="4498617" y="2431011"/>
        <a:ext cx="1412217" cy="430726"/>
      </dsp:txXfrm>
    </dsp:sp>
    <dsp:sp modelId="{EFAC1486-B1A9-491A-BCBF-E508D8202D89}">
      <dsp:nvSpPr>
        <dsp:cNvPr id="0" name=""/>
        <dsp:cNvSpPr/>
      </dsp:nvSpPr>
      <dsp:spPr>
        <a:xfrm>
          <a:off x="4498617" y="3038264"/>
          <a:ext cx="1412217" cy="43072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tr-TR" sz="1400" kern="1200"/>
            <a:t>Sentence Checker</a:t>
          </a:r>
        </a:p>
      </dsp:txBody>
      <dsp:txXfrm>
        <a:off x="4498617" y="3038264"/>
        <a:ext cx="1412217" cy="4307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46F375-4BFC-42C7-815E-76F823478717}">
      <dsp:nvSpPr>
        <dsp:cNvPr id="0" name=""/>
        <dsp:cNvSpPr/>
      </dsp:nvSpPr>
      <dsp:spPr>
        <a:xfrm>
          <a:off x="0" y="45368"/>
          <a:ext cx="6900512" cy="141511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224790" rIns="224790" bIns="224790" numCol="1" spcCol="1270" anchor="ctr" anchorCtr="0">
          <a:noAutofit/>
        </a:bodyPr>
        <a:lstStyle/>
        <a:p>
          <a:pPr marL="0" lvl="0" indent="0" algn="l" defTabSz="2622550">
            <a:lnSpc>
              <a:spcPct val="90000"/>
            </a:lnSpc>
            <a:spcBef>
              <a:spcPct val="0"/>
            </a:spcBef>
            <a:spcAft>
              <a:spcPct val="35000"/>
            </a:spcAft>
            <a:buNone/>
          </a:pPr>
          <a:r>
            <a:rPr lang="tr-TR" sz="5900" kern="1200" dirty="0" err="1"/>
            <a:t>Chatbot</a:t>
          </a:r>
          <a:endParaRPr lang="tr-TR" sz="5900" kern="1200" dirty="0"/>
        </a:p>
      </dsp:txBody>
      <dsp:txXfrm>
        <a:off x="69080" y="114448"/>
        <a:ext cx="6762352" cy="1276954"/>
      </dsp:txXfrm>
    </dsp:sp>
    <dsp:sp modelId="{625F5470-2242-48F4-AC2E-464C9C98091A}">
      <dsp:nvSpPr>
        <dsp:cNvPr id="0" name=""/>
        <dsp:cNvSpPr/>
      </dsp:nvSpPr>
      <dsp:spPr>
        <a:xfrm>
          <a:off x="0" y="1460483"/>
          <a:ext cx="6900512" cy="4030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74930" rIns="419608" bIns="74930" numCol="1" spcCol="1270" anchor="t" anchorCtr="0">
          <a:noAutofit/>
        </a:bodyPr>
        <a:lstStyle/>
        <a:p>
          <a:pPr marL="285750" lvl="1" indent="-285750" algn="l" defTabSz="2044700">
            <a:lnSpc>
              <a:spcPct val="90000"/>
            </a:lnSpc>
            <a:spcBef>
              <a:spcPct val="0"/>
            </a:spcBef>
            <a:spcAft>
              <a:spcPct val="20000"/>
            </a:spcAft>
            <a:buChar char="•"/>
          </a:pPr>
          <a:r>
            <a:rPr lang="tr-TR" sz="4600" kern="1200"/>
            <a:t>Character.ai</a:t>
          </a:r>
        </a:p>
        <a:p>
          <a:pPr marL="285750" lvl="1" indent="-285750" algn="l" defTabSz="2044700">
            <a:lnSpc>
              <a:spcPct val="90000"/>
            </a:lnSpc>
            <a:spcBef>
              <a:spcPct val="0"/>
            </a:spcBef>
            <a:spcAft>
              <a:spcPct val="20000"/>
            </a:spcAft>
            <a:buChar char="•"/>
          </a:pPr>
          <a:r>
            <a:rPr lang="tr-TR" sz="4600" kern="1200" dirty="0"/>
            <a:t>Ora.ai</a:t>
          </a:r>
        </a:p>
        <a:p>
          <a:pPr marL="285750" lvl="1" indent="-285750" algn="l" defTabSz="2044700">
            <a:lnSpc>
              <a:spcPct val="90000"/>
            </a:lnSpc>
            <a:spcBef>
              <a:spcPct val="0"/>
            </a:spcBef>
            <a:spcAft>
              <a:spcPct val="20000"/>
            </a:spcAft>
            <a:buChar char="•"/>
          </a:pPr>
          <a:r>
            <a:rPr lang="tr-TR" sz="4600" kern="1200"/>
            <a:t>Andy The Chatbot</a:t>
          </a:r>
        </a:p>
        <a:p>
          <a:pPr marL="285750" lvl="1" indent="-285750" algn="l" defTabSz="2044700">
            <a:lnSpc>
              <a:spcPct val="90000"/>
            </a:lnSpc>
            <a:spcBef>
              <a:spcPct val="0"/>
            </a:spcBef>
            <a:spcAft>
              <a:spcPct val="20000"/>
            </a:spcAft>
            <a:buChar char="•"/>
          </a:pPr>
          <a:r>
            <a:rPr lang="tr-TR" sz="4600" kern="1200"/>
            <a:t>Inworld.ai</a:t>
          </a:r>
        </a:p>
        <a:p>
          <a:pPr marL="285750" lvl="1" indent="-285750" algn="l" defTabSz="2044700">
            <a:lnSpc>
              <a:spcPct val="90000"/>
            </a:lnSpc>
            <a:spcBef>
              <a:spcPct val="0"/>
            </a:spcBef>
            <a:spcAft>
              <a:spcPct val="20000"/>
            </a:spcAft>
            <a:buChar char="•"/>
          </a:pPr>
          <a:r>
            <a:rPr lang="tr-TR" sz="4600" kern="1200" dirty="0"/>
            <a:t>YouChat</a:t>
          </a:r>
        </a:p>
      </dsp:txBody>
      <dsp:txXfrm>
        <a:off x="0" y="1460483"/>
        <a:ext cx="6900512" cy="40302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39702-2373-401E-ACF1-71EFEDDA706E}">
      <dsp:nvSpPr>
        <dsp:cNvPr id="0" name=""/>
        <dsp:cNvSpPr/>
      </dsp:nvSpPr>
      <dsp:spPr>
        <a:xfrm>
          <a:off x="0" y="369570"/>
          <a:ext cx="6900512" cy="630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961098-6CF2-46A2-8DBB-9B172AB10D8E}">
      <dsp:nvSpPr>
        <dsp:cNvPr id="0" name=""/>
        <dsp:cNvSpPr/>
      </dsp:nvSpPr>
      <dsp:spPr>
        <a:xfrm>
          <a:off x="345025" y="570"/>
          <a:ext cx="4830358" cy="7380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tr-TR" sz="2500" kern="1200"/>
            <a:t>ReadLang</a:t>
          </a:r>
        </a:p>
      </dsp:txBody>
      <dsp:txXfrm>
        <a:off x="381051" y="36596"/>
        <a:ext cx="4758306" cy="665948"/>
      </dsp:txXfrm>
    </dsp:sp>
    <dsp:sp modelId="{C4A95E46-8E60-4741-BC2F-0EF449AC320C}">
      <dsp:nvSpPr>
        <dsp:cNvPr id="0" name=""/>
        <dsp:cNvSpPr/>
      </dsp:nvSpPr>
      <dsp:spPr>
        <a:xfrm>
          <a:off x="0" y="1503570"/>
          <a:ext cx="6900512" cy="630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0A8CE9-5617-4E5B-8CC3-5FA8FDA42FEE}">
      <dsp:nvSpPr>
        <dsp:cNvPr id="0" name=""/>
        <dsp:cNvSpPr/>
      </dsp:nvSpPr>
      <dsp:spPr>
        <a:xfrm>
          <a:off x="345025" y="1134570"/>
          <a:ext cx="4830358" cy="7380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tr-TR" sz="2500" kern="1200"/>
            <a:t>QuestionWell</a:t>
          </a:r>
        </a:p>
      </dsp:txBody>
      <dsp:txXfrm>
        <a:off x="381051" y="1170596"/>
        <a:ext cx="4758306" cy="665948"/>
      </dsp:txXfrm>
    </dsp:sp>
    <dsp:sp modelId="{A988F3C1-69D2-426B-B168-5B7CBE97721F}">
      <dsp:nvSpPr>
        <dsp:cNvPr id="0" name=""/>
        <dsp:cNvSpPr/>
      </dsp:nvSpPr>
      <dsp:spPr>
        <a:xfrm>
          <a:off x="0" y="2637570"/>
          <a:ext cx="6900512" cy="6300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7362D5-8CA6-4246-AB1D-C9696ADE33B3}">
      <dsp:nvSpPr>
        <dsp:cNvPr id="0" name=""/>
        <dsp:cNvSpPr/>
      </dsp:nvSpPr>
      <dsp:spPr>
        <a:xfrm>
          <a:off x="345025" y="2268570"/>
          <a:ext cx="4830358" cy="7380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tr-TR" sz="2500" kern="1200"/>
            <a:t>Wiseone</a:t>
          </a:r>
        </a:p>
      </dsp:txBody>
      <dsp:txXfrm>
        <a:off x="381051" y="2304596"/>
        <a:ext cx="4758306" cy="665948"/>
      </dsp:txXfrm>
    </dsp:sp>
    <dsp:sp modelId="{1F1EE7BC-E0CD-46C8-80CF-AA160B94866D}">
      <dsp:nvSpPr>
        <dsp:cNvPr id="0" name=""/>
        <dsp:cNvSpPr/>
      </dsp:nvSpPr>
      <dsp:spPr>
        <a:xfrm>
          <a:off x="0" y="3771570"/>
          <a:ext cx="6900512" cy="630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9E7039-58B0-4371-847F-FA6043845D26}">
      <dsp:nvSpPr>
        <dsp:cNvPr id="0" name=""/>
        <dsp:cNvSpPr/>
      </dsp:nvSpPr>
      <dsp:spPr>
        <a:xfrm>
          <a:off x="345025" y="3402570"/>
          <a:ext cx="4830358" cy="7380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tr-TR" sz="2500" kern="1200"/>
            <a:t>ExplainPaper</a:t>
          </a:r>
        </a:p>
      </dsp:txBody>
      <dsp:txXfrm>
        <a:off x="381051" y="3438596"/>
        <a:ext cx="4758306" cy="665948"/>
      </dsp:txXfrm>
    </dsp:sp>
    <dsp:sp modelId="{E702ACD6-0AFA-47AB-9B8A-3903E794572E}">
      <dsp:nvSpPr>
        <dsp:cNvPr id="0" name=""/>
        <dsp:cNvSpPr/>
      </dsp:nvSpPr>
      <dsp:spPr>
        <a:xfrm>
          <a:off x="0" y="4905570"/>
          <a:ext cx="6900512" cy="630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DB903F-DA9A-4505-9875-A9FC68BA6E82}">
      <dsp:nvSpPr>
        <dsp:cNvPr id="0" name=""/>
        <dsp:cNvSpPr/>
      </dsp:nvSpPr>
      <dsp:spPr>
        <a:xfrm>
          <a:off x="345025" y="4536570"/>
          <a:ext cx="4830358" cy="7380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tr-TR" sz="2500" kern="1200"/>
            <a:t>ReadEasy (ai)</a:t>
          </a:r>
        </a:p>
      </dsp:txBody>
      <dsp:txXfrm>
        <a:off x="381051" y="4572596"/>
        <a:ext cx="4758306" cy="66594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315F8D-4D67-4F38-A0F4-DFF57C0DC432}" type="datetimeFigureOut">
              <a:rPr lang="ro-RO" smtClean="0"/>
              <a:t>14.10.2025</a:t>
            </a:fld>
            <a:endParaRPr lang="ro-RO"/>
          </a:p>
        </p:txBody>
      </p:sp>
      <p:sp>
        <p:nvSpPr>
          <p:cNvPr id="4" name="Substituent imagine diapozitiv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o-RO"/>
              <a:t>Editați stilurile de text coordonator</a:t>
            </a:r>
          </a:p>
          <a:p>
            <a:pPr lvl="1"/>
            <a:r>
              <a:rPr lang="ro-RO"/>
              <a:t>Al doilea nivel</a:t>
            </a:r>
          </a:p>
          <a:p>
            <a:pPr lvl="2"/>
            <a:r>
              <a:rPr lang="ro-RO"/>
              <a:t>Al treilea nivel</a:t>
            </a:r>
          </a:p>
          <a:p>
            <a:pPr lvl="3"/>
            <a:r>
              <a:rPr lang="ro-RO"/>
              <a:t>Al patrulea nivel</a:t>
            </a:r>
          </a:p>
          <a:p>
            <a:pPr lvl="4"/>
            <a:r>
              <a:rPr lang="ro-RO"/>
              <a:t>Al cincilea nivel</a:t>
            </a:r>
          </a:p>
        </p:txBody>
      </p:sp>
      <p:sp>
        <p:nvSpPr>
          <p:cNvPr id="6" name="Substituent subsol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9DF558-7CA8-4D47-AD2A-949B0DE47D19}" type="slidenum">
              <a:rPr lang="ro-RO" smtClean="0"/>
              <a:t>‹#›</a:t>
            </a:fld>
            <a:endParaRPr lang="ro-RO"/>
          </a:p>
        </p:txBody>
      </p:sp>
    </p:spTree>
    <p:extLst>
      <p:ext uri="{BB962C8B-B14F-4D97-AF65-F5344CB8AC3E}">
        <p14:creationId xmlns:p14="http://schemas.microsoft.com/office/powerpoint/2010/main" val="3603819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dirty="0"/>
          </a:p>
        </p:txBody>
      </p:sp>
      <p:sp>
        <p:nvSpPr>
          <p:cNvPr id="4" name="Substituent număr diapozitiv 3"/>
          <p:cNvSpPr>
            <a:spLocks noGrp="1"/>
          </p:cNvSpPr>
          <p:nvPr>
            <p:ph type="sldNum" sz="quarter" idx="5"/>
          </p:nvPr>
        </p:nvSpPr>
        <p:spPr/>
        <p:txBody>
          <a:bodyPr/>
          <a:lstStyle/>
          <a:p>
            <a:fld id="{EF9DF558-7CA8-4D47-AD2A-949B0DE47D19}" type="slidenum">
              <a:rPr lang="ro-RO" smtClean="0"/>
              <a:t>4</a:t>
            </a:fld>
            <a:endParaRPr lang="ro-RO"/>
          </a:p>
        </p:txBody>
      </p:sp>
    </p:spTree>
    <p:extLst>
      <p:ext uri="{BB962C8B-B14F-4D97-AF65-F5344CB8AC3E}">
        <p14:creationId xmlns:p14="http://schemas.microsoft.com/office/powerpoint/2010/main" val="519011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40C75F8-F0E0-6B31-D172-5772D9F81B16}"/>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4C8A9BAA-6471-4078-05A6-396763D52C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1C17F0B7-7B5B-0F92-6FEF-97D5316AC65F}"/>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5" name="Alt Bilgi Yer Tutucusu 4">
            <a:extLst>
              <a:ext uri="{FF2B5EF4-FFF2-40B4-BE49-F238E27FC236}">
                <a16:creationId xmlns:a16="http://schemas.microsoft.com/office/drawing/2014/main" id="{F9733291-7C92-E7AE-E524-0002E6077E2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356C525-1448-EE1A-786A-2D6CB7AF0681}"/>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1896973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C2F32D9-52CA-1689-D26D-F5F5B39E87B3}"/>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66B4FE9B-78ED-C260-2E32-1A21EECC6F60}"/>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C60D9F7C-1487-4B15-4B5D-29D9C77E2A60}"/>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5" name="Alt Bilgi Yer Tutucusu 4">
            <a:extLst>
              <a:ext uri="{FF2B5EF4-FFF2-40B4-BE49-F238E27FC236}">
                <a16:creationId xmlns:a16="http://schemas.microsoft.com/office/drawing/2014/main" id="{E7D1879C-1D9B-6633-052B-3E0C575A583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A1FD32B-0916-8534-E0AA-94C978158093}"/>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1510013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C1911026-4C23-EAA1-7BB3-98E29A005236}"/>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E8CD981-A92A-E23F-B16A-54155BBD3764}"/>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0927E3F-9B9B-B11D-D284-37AAE5106901}"/>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5" name="Alt Bilgi Yer Tutucusu 4">
            <a:extLst>
              <a:ext uri="{FF2B5EF4-FFF2-40B4-BE49-F238E27FC236}">
                <a16:creationId xmlns:a16="http://schemas.microsoft.com/office/drawing/2014/main" id="{E52FA96E-3741-19BC-F3DF-D9A8FCC341E0}"/>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3876026A-08AB-73F3-9E3B-FD70A9FE94B6}"/>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686345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13F329A-D66F-A39B-3091-5CA37F1ACA0D}"/>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095E0FE7-BD75-02AC-AFCD-27AB27E8042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5740A77-FDC5-DE50-3AB1-54A3B61F67D5}"/>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5" name="Alt Bilgi Yer Tutucusu 4">
            <a:extLst>
              <a:ext uri="{FF2B5EF4-FFF2-40B4-BE49-F238E27FC236}">
                <a16:creationId xmlns:a16="http://schemas.microsoft.com/office/drawing/2014/main" id="{64673E1C-AD9E-0568-16F8-524A3341D83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EA91DE8-7FFF-8756-7B0B-8D1D6C769B0F}"/>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699954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2209CA1-EC2B-3DDB-3A21-890D7CB7A3F8}"/>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D512C6BE-38DB-1622-5F14-EE6B50724A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11727A6C-B729-0401-685F-E8FC49F1137C}"/>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5" name="Alt Bilgi Yer Tutucusu 4">
            <a:extLst>
              <a:ext uri="{FF2B5EF4-FFF2-40B4-BE49-F238E27FC236}">
                <a16:creationId xmlns:a16="http://schemas.microsoft.com/office/drawing/2014/main" id="{19AE74F0-6786-E63D-2ABD-179691AE9BA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CFD7D0C3-A9E5-EC61-F20A-E01D4A4C9053}"/>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4290714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A0F3FCE-E116-7943-8A59-DA4E409BFC66}"/>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1801C3A-6ADC-ADF8-1C83-2501617B57D4}"/>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A2DA94EB-BB38-B200-159D-7778AA8CBCFE}"/>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2F1CE3F9-9CEE-771D-EC0F-2C565EAAA0A3}"/>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6" name="Alt Bilgi Yer Tutucusu 5">
            <a:extLst>
              <a:ext uri="{FF2B5EF4-FFF2-40B4-BE49-F238E27FC236}">
                <a16:creationId xmlns:a16="http://schemas.microsoft.com/office/drawing/2014/main" id="{ECE4E9A7-47FD-569A-C2D3-00344DC1AC2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E010965-2B02-FBA0-4A1D-AAD17A225DED}"/>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3641110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57B531-5B67-FC54-3F04-61739EC91F1D}"/>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61B524B3-624C-19EE-F4C1-30A724DD08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9213B610-96CF-3115-CDCB-F0772BB213A8}"/>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62244C6C-45DD-9312-BA80-D7822929E8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9E421B5A-6D95-B12B-238F-1E2E55E2DC63}"/>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70DD8F85-5C6E-FF2C-5BB0-67C155430DD3}"/>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8" name="Alt Bilgi Yer Tutucusu 7">
            <a:extLst>
              <a:ext uri="{FF2B5EF4-FFF2-40B4-BE49-F238E27FC236}">
                <a16:creationId xmlns:a16="http://schemas.microsoft.com/office/drawing/2014/main" id="{690DA200-71FD-8CE7-32FD-78824822810B}"/>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AA72C3E9-E320-29EF-D3E4-E987A1B566E9}"/>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2645010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CE9DC81-802F-F9E2-05EB-3749D8C95BC5}"/>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C1C2C629-1B00-8344-1463-E33570CDB80C}"/>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4" name="Alt Bilgi Yer Tutucusu 3">
            <a:extLst>
              <a:ext uri="{FF2B5EF4-FFF2-40B4-BE49-F238E27FC236}">
                <a16:creationId xmlns:a16="http://schemas.microsoft.com/office/drawing/2014/main" id="{3C640112-7D74-F955-B29B-5F3AB8ACC822}"/>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7EBB5295-6418-6793-2DAD-491BC6FEBC50}"/>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382979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7D3024FB-700C-B5D1-F04A-B543F975C2B8}"/>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3" name="Alt Bilgi Yer Tutucusu 2">
            <a:extLst>
              <a:ext uri="{FF2B5EF4-FFF2-40B4-BE49-F238E27FC236}">
                <a16:creationId xmlns:a16="http://schemas.microsoft.com/office/drawing/2014/main" id="{90B147B4-D562-4934-07C3-F8AF58F380D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BF3822F6-25AA-21B5-7E01-F1DBFFBDE280}"/>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2007650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D1C3946-0BC0-8114-6CFA-B7909D3A294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B475E87A-96AB-D045-9367-8A981F44F7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3DA8465B-D27B-97CF-6098-9118BEFFF5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B2B659AA-ED54-BF9B-743D-212BD03E8517}"/>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6" name="Alt Bilgi Yer Tutucusu 5">
            <a:extLst>
              <a:ext uri="{FF2B5EF4-FFF2-40B4-BE49-F238E27FC236}">
                <a16:creationId xmlns:a16="http://schemas.microsoft.com/office/drawing/2014/main" id="{DB3D0049-5C89-28BE-20ED-771024EFEB0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CD0E4616-5252-E66D-FBF0-8C2C26306E53}"/>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3569538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4535BD6-BB29-429D-163F-DE06046EC68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E32107C5-9F32-D7D5-0875-AC00C3EF95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284A9775-9788-A1F5-C4E5-5F81F5BA4C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14BE611F-3553-F7A7-9E53-B798279DA824}"/>
              </a:ext>
            </a:extLst>
          </p:cNvPr>
          <p:cNvSpPr>
            <a:spLocks noGrp="1"/>
          </p:cNvSpPr>
          <p:nvPr>
            <p:ph type="dt" sz="half" idx="10"/>
          </p:nvPr>
        </p:nvSpPr>
        <p:spPr/>
        <p:txBody>
          <a:bodyPr/>
          <a:lstStyle/>
          <a:p>
            <a:fld id="{07A626E1-5BA9-47D1-824A-FA04E4D2C235}" type="datetimeFigureOut">
              <a:rPr lang="tr-TR" smtClean="0"/>
              <a:t>14.10.2025</a:t>
            </a:fld>
            <a:endParaRPr lang="tr-TR"/>
          </a:p>
        </p:txBody>
      </p:sp>
      <p:sp>
        <p:nvSpPr>
          <p:cNvPr id="6" name="Alt Bilgi Yer Tutucusu 5">
            <a:extLst>
              <a:ext uri="{FF2B5EF4-FFF2-40B4-BE49-F238E27FC236}">
                <a16:creationId xmlns:a16="http://schemas.microsoft.com/office/drawing/2014/main" id="{B2A8BC44-DD7B-594E-1AC2-91B0420CF5F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16E688B1-C314-E8CF-44DB-808E087BDC20}"/>
              </a:ext>
            </a:extLst>
          </p:cNvPr>
          <p:cNvSpPr>
            <a:spLocks noGrp="1"/>
          </p:cNvSpPr>
          <p:nvPr>
            <p:ph type="sldNum" sz="quarter" idx="12"/>
          </p:nvPr>
        </p:nvSpPr>
        <p:spPr/>
        <p:txBody>
          <a:bodyPr/>
          <a:lstStyle/>
          <a:p>
            <a:fld id="{F388431E-DE09-48BB-9C59-C4C04B80E84D}" type="slidenum">
              <a:rPr lang="tr-TR" smtClean="0"/>
              <a:t>‹#›</a:t>
            </a:fld>
            <a:endParaRPr lang="tr-TR"/>
          </a:p>
        </p:txBody>
      </p:sp>
    </p:spTree>
    <p:extLst>
      <p:ext uri="{BB962C8B-B14F-4D97-AF65-F5344CB8AC3E}">
        <p14:creationId xmlns:p14="http://schemas.microsoft.com/office/powerpoint/2010/main" val="114248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DA28D61B-ED50-456E-BC4B-DF2E9FD135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0CF68BEC-BFDF-32D7-F353-1028D0C602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B27AD9EC-ADE6-1404-46A3-F1FFBFA537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A626E1-5BA9-47D1-824A-FA04E4D2C235}" type="datetimeFigureOut">
              <a:rPr lang="tr-TR" smtClean="0"/>
              <a:t>14.10.2025</a:t>
            </a:fld>
            <a:endParaRPr lang="tr-TR"/>
          </a:p>
        </p:txBody>
      </p:sp>
      <p:sp>
        <p:nvSpPr>
          <p:cNvPr id="5" name="Alt Bilgi Yer Tutucusu 4">
            <a:extLst>
              <a:ext uri="{FF2B5EF4-FFF2-40B4-BE49-F238E27FC236}">
                <a16:creationId xmlns:a16="http://schemas.microsoft.com/office/drawing/2014/main" id="{CA7290D7-94B7-563D-530B-788A6E8453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C11F205D-C09A-8EFA-80CC-29A8A39FED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8431E-DE09-48BB-9C59-C4C04B80E84D}" type="slidenum">
              <a:rPr lang="tr-TR" smtClean="0"/>
              <a:t>‹#›</a:t>
            </a:fld>
            <a:endParaRPr lang="tr-TR"/>
          </a:p>
        </p:txBody>
      </p:sp>
    </p:spTree>
    <p:extLst>
      <p:ext uri="{BB962C8B-B14F-4D97-AF65-F5344CB8AC3E}">
        <p14:creationId xmlns:p14="http://schemas.microsoft.com/office/powerpoint/2010/main" val="2707007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jpg"/><Relationship Id="rId9"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29.jp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2.jpg"/><Relationship Id="rId11" Type="http://schemas.openxmlformats.org/officeDocument/2006/relationships/image" Target="../media/image37.png"/><Relationship Id="rId5" Type="http://schemas.openxmlformats.org/officeDocument/2006/relationships/image" Target="../media/image31.jpg"/><Relationship Id="rId10" Type="http://schemas.openxmlformats.org/officeDocument/2006/relationships/image" Target="../media/image36.jpg"/><Relationship Id="rId4" Type="http://schemas.openxmlformats.org/officeDocument/2006/relationships/image" Target="../media/image30.png"/><Relationship Id="rId9"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jp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0B6C2495-6DE7-E2CC-B826-391BBF204B8D}"/>
            </a:ext>
          </a:extLst>
        </p:cNvPr>
        <p:cNvGrpSpPr/>
        <p:nvPr/>
      </p:nvGrpSpPr>
      <p:grpSpPr>
        <a:xfrm>
          <a:off x="0" y="0"/>
          <a:ext cx="0" cy="0"/>
          <a:chOff x="0" y="0"/>
          <a:chExt cx="0" cy="0"/>
        </a:xfrm>
      </p:grpSpPr>
      <p:sp useBgFill="1">
        <p:nvSpPr>
          <p:cNvPr id="75" name="Rectangle 46">
            <a:extLst>
              <a:ext uri="{FF2B5EF4-FFF2-40B4-BE49-F238E27FC236}">
                <a16:creationId xmlns:a16="http://schemas.microsoft.com/office/drawing/2014/main" id="{F93E0B60-0204-4F9C-8CD5-C9BD373E1A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Metin kutusu 7">
            <a:extLst>
              <a:ext uri="{FF2B5EF4-FFF2-40B4-BE49-F238E27FC236}">
                <a16:creationId xmlns:a16="http://schemas.microsoft.com/office/drawing/2014/main" id="{A859CD12-9CEF-C927-7CCA-E45C42BEBD56}"/>
              </a:ext>
            </a:extLst>
          </p:cNvPr>
          <p:cNvSpPr txBox="1"/>
          <p:nvPr/>
        </p:nvSpPr>
        <p:spPr>
          <a:xfrm>
            <a:off x="5366705" y="3895904"/>
            <a:ext cx="6753959" cy="2156848"/>
          </a:xfrm>
          <a:prstGeom prst="rect">
            <a:avLst/>
          </a:prstGeom>
        </p:spPr>
        <p:txBody>
          <a:bodyPr vert="horz" lIns="91440" tIns="45720" rIns="91440" bIns="45720" rtlCol="0" anchor="t">
            <a:normAutofit/>
          </a:bodyPr>
          <a:lstStyle/>
          <a:p>
            <a:pPr algn="just">
              <a:lnSpc>
                <a:spcPct val="90000"/>
              </a:lnSpc>
              <a:spcBef>
                <a:spcPct val="0"/>
              </a:spcBef>
              <a:spcAft>
                <a:spcPts val="600"/>
              </a:spcAft>
            </a:pPr>
            <a:r>
              <a:rPr lang="ro-RO" sz="3700" b="1" i="1" dirty="0">
                <a:solidFill>
                  <a:schemeClr val="bg1"/>
                </a:solidFill>
                <a:latin typeface="+mj-lt"/>
                <a:ea typeface="+mj-ea"/>
                <a:cs typeface="+mj-cs"/>
              </a:rPr>
              <a:t>                   </a:t>
            </a:r>
            <a:r>
              <a:rPr lang="ro-RO" sz="2800" b="1" i="1" dirty="0">
                <a:solidFill>
                  <a:schemeClr val="bg1"/>
                </a:solidFill>
                <a:latin typeface="+mj-lt"/>
                <a:ea typeface="+mj-ea"/>
                <a:cs typeface="+mj-cs"/>
              </a:rPr>
              <a:t>Diseminare</a:t>
            </a:r>
          </a:p>
          <a:p>
            <a:pPr algn="just">
              <a:lnSpc>
                <a:spcPct val="90000"/>
              </a:lnSpc>
              <a:spcBef>
                <a:spcPct val="0"/>
              </a:spcBef>
              <a:spcAft>
                <a:spcPts val="600"/>
              </a:spcAft>
            </a:pPr>
            <a:r>
              <a:rPr lang="it-IT" sz="2800" b="1" i="1" dirty="0">
                <a:solidFill>
                  <a:schemeClr val="bg1"/>
                </a:solidFill>
                <a:latin typeface="+mj-lt"/>
                <a:ea typeface="+mj-ea"/>
                <a:cs typeface="+mj-cs"/>
              </a:rPr>
              <a:t>Instrumente digitale pentru predare inovatoare și colaborativă</a:t>
            </a:r>
            <a:endParaRPr lang="ro-RO" sz="2800" b="1" i="1" dirty="0">
              <a:solidFill>
                <a:schemeClr val="bg1"/>
              </a:solidFill>
              <a:latin typeface="+mj-lt"/>
              <a:ea typeface="+mj-ea"/>
              <a:cs typeface="+mj-cs"/>
            </a:endParaRPr>
          </a:p>
          <a:p>
            <a:pPr algn="just">
              <a:lnSpc>
                <a:spcPct val="90000"/>
              </a:lnSpc>
              <a:spcBef>
                <a:spcPct val="0"/>
              </a:spcBef>
              <a:spcAft>
                <a:spcPts val="600"/>
              </a:spcAft>
            </a:pPr>
            <a:endParaRPr lang="ro-RO" sz="3700" b="1" i="1" kern="1200" dirty="0">
              <a:solidFill>
                <a:schemeClr val="bg1"/>
              </a:solidFill>
              <a:latin typeface="+mj-lt"/>
              <a:ea typeface="+mj-ea"/>
              <a:cs typeface="+mj-cs"/>
            </a:endParaRPr>
          </a:p>
        </p:txBody>
      </p:sp>
      <p:pic>
        <p:nvPicPr>
          <p:cNvPr id="6" name="Resim 5" descr="dizüstü, bilgisayar, kişi, şahıs, iç mekan içeren bir resim&#10;&#10;Açıklama otomatik olarak oluşturuldu">
            <a:extLst>
              <a:ext uri="{FF2B5EF4-FFF2-40B4-BE49-F238E27FC236}">
                <a16:creationId xmlns:a16="http://schemas.microsoft.com/office/drawing/2014/main" id="{C80A941F-5C72-EFB1-A6E9-63E7A173F3FB}"/>
              </a:ext>
            </a:extLst>
          </p:cNvPr>
          <p:cNvPicPr>
            <a:picLocks noChangeAspect="1"/>
          </p:cNvPicPr>
          <p:nvPr/>
        </p:nvPicPr>
        <p:blipFill rotWithShape="1">
          <a:blip r:embed="rId2">
            <a:extLst>
              <a:ext uri="{28A0092B-C50C-407E-A947-70E740481C1C}">
                <a14:useLocalDpi xmlns:a14="http://schemas.microsoft.com/office/drawing/2010/main" val="0"/>
              </a:ext>
            </a:extLst>
          </a:blip>
          <a:srcRect l="39579" r="11266" b="-2"/>
          <a:stretch/>
        </p:blipFill>
        <p:spPr>
          <a:xfrm>
            <a:off x="300" y="1130513"/>
            <a:ext cx="5004928" cy="5727482"/>
          </a:xfrm>
          <a:custGeom>
            <a:avLst/>
            <a:gdLst/>
            <a:ahLst/>
            <a:cxnLst/>
            <a:rect l="l" t="t" r="r" b="b"/>
            <a:pathLst>
              <a:path w="5004928" h="5727482">
                <a:moveTo>
                  <a:pt x="1673274" y="0"/>
                </a:moveTo>
                <a:cubicBezTo>
                  <a:pt x="3513296" y="0"/>
                  <a:pt x="5004928" y="1491632"/>
                  <a:pt x="5004928" y="3331654"/>
                </a:cubicBezTo>
                <a:cubicBezTo>
                  <a:pt x="5004928" y="4251665"/>
                  <a:pt x="4632020" y="5084579"/>
                  <a:pt x="4029109" y="5687489"/>
                </a:cubicBezTo>
                <a:lnTo>
                  <a:pt x="3985106" y="5727482"/>
                </a:lnTo>
                <a:lnTo>
                  <a:pt x="0" y="5727482"/>
                </a:lnTo>
                <a:lnTo>
                  <a:pt x="0" y="453879"/>
                </a:lnTo>
                <a:lnTo>
                  <a:pt x="85210" y="402113"/>
                </a:lnTo>
                <a:cubicBezTo>
                  <a:pt x="557283" y="145668"/>
                  <a:pt x="1098267" y="0"/>
                  <a:pt x="1673274" y="0"/>
                </a:cubicBezTo>
                <a:close/>
              </a:path>
            </a:pathLst>
          </a:custGeom>
        </p:spPr>
      </p:pic>
      <p:grpSp>
        <p:nvGrpSpPr>
          <p:cNvPr id="76" name="Group 48">
            <a:extLst>
              <a:ext uri="{FF2B5EF4-FFF2-40B4-BE49-F238E27FC236}">
                <a16:creationId xmlns:a16="http://schemas.microsoft.com/office/drawing/2014/main" id="{3BFA0782-E4B3-4AE1-904C-1068137609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935182"/>
            <a:ext cx="5401996" cy="5922819"/>
            <a:chOff x="0" y="935182"/>
            <a:chExt cx="5401996" cy="5922819"/>
          </a:xfrm>
        </p:grpSpPr>
        <p:sp>
          <p:nvSpPr>
            <p:cNvPr id="50" name="Freeform: Shape 49">
              <a:extLst>
                <a:ext uri="{FF2B5EF4-FFF2-40B4-BE49-F238E27FC236}">
                  <a16:creationId xmlns:a16="http://schemas.microsoft.com/office/drawing/2014/main" id="{767B6173-F03D-4643-AF45-C8A3A034C4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062000"/>
              <a:ext cx="5086251" cy="5796001"/>
            </a:xfrm>
            <a:custGeom>
              <a:avLst/>
              <a:gdLst>
                <a:gd name="connsiteX0" fmla="*/ 0 w 5086251"/>
                <a:gd name="connsiteY0" fmla="*/ 5336479 h 5796001"/>
                <a:gd name="connsiteX1" fmla="*/ 21826 w 5086251"/>
                <a:gd name="connsiteY1" fmla="*/ 5354914 h 5796001"/>
                <a:gd name="connsiteX2" fmla="*/ 568136 w 5086251"/>
                <a:gd name="connsiteY2" fmla="*/ 5687263 h 5796001"/>
                <a:gd name="connsiteX3" fmla="*/ 842562 w 5086251"/>
                <a:gd name="connsiteY3" fmla="*/ 5795316 h 5796001"/>
                <a:gd name="connsiteX4" fmla="*/ 845065 w 5086251"/>
                <a:gd name="connsiteY4" fmla="*/ 5796001 h 5796001"/>
                <a:gd name="connsiteX5" fmla="*/ 0 w 5086251"/>
                <a:gd name="connsiteY5" fmla="*/ 5796001 h 5796001"/>
                <a:gd name="connsiteX6" fmla="*/ 1713788 w 5086251"/>
                <a:gd name="connsiteY6" fmla="*/ 0 h 5796001"/>
                <a:gd name="connsiteX7" fmla="*/ 4987768 w 5086251"/>
                <a:gd name="connsiteY7" fmla="*/ 3991800 h 5796001"/>
                <a:gd name="connsiteX8" fmla="*/ 3684917 w 5086251"/>
                <a:gd name="connsiteY8" fmla="*/ 5224588 h 5796001"/>
                <a:gd name="connsiteX9" fmla="*/ 3215359 w 5086251"/>
                <a:gd name="connsiteY9" fmla="*/ 5711437 h 5796001"/>
                <a:gd name="connsiteX10" fmla="*/ 3131325 w 5086251"/>
                <a:gd name="connsiteY10" fmla="*/ 5796001 h 5796001"/>
                <a:gd name="connsiteX11" fmla="*/ 2222574 w 5086251"/>
                <a:gd name="connsiteY11" fmla="*/ 5796001 h 5796001"/>
                <a:gd name="connsiteX12" fmla="*/ 2310547 w 5086251"/>
                <a:gd name="connsiteY12" fmla="*/ 5743977 h 5796001"/>
                <a:gd name="connsiteX13" fmla="*/ 2936733 w 5086251"/>
                <a:gd name="connsiteY13" fmla="*/ 5161414 h 5796001"/>
                <a:gd name="connsiteX14" fmla="*/ 3263051 w 5086251"/>
                <a:gd name="connsiteY14" fmla="*/ 4825264 h 5796001"/>
                <a:gd name="connsiteX15" fmla="*/ 4024832 w 5086251"/>
                <a:gd name="connsiteY15" fmla="*/ 4296541 h 5796001"/>
                <a:gd name="connsiteX16" fmla="*/ 4270688 w 5086251"/>
                <a:gd name="connsiteY16" fmla="*/ 4145428 h 5796001"/>
                <a:gd name="connsiteX17" fmla="*/ 4418202 w 5086251"/>
                <a:gd name="connsiteY17" fmla="*/ 3838352 h 5796001"/>
                <a:gd name="connsiteX18" fmla="*/ 4426769 w 5086251"/>
                <a:gd name="connsiteY18" fmla="*/ 2771754 h 5796001"/>
                <a:gd name="connsiteX19" fmla="*/ 3911962 w 5086251"/>
                <a:gd name="connsiteY19" fmla="*/ 1761151 h 5796001"/>
                <a:gd name="connsiteX20" fmla="*/ 2878996 w 5086251"/>
                <a:gd name="connsiteY20" fmla="*/ 891074 h 5796001"/>
                <a:gd name="connsiteX21" fmla="*/ 1713788 w 5086251"/>
                <a:gd name="connsiteY21" fmla="*/ 569643 h 5796001"/>
                <a:gd name="connsiteX22" fmla="*/ 178318 w 5086251"/>
                <a:gd name="connsiteY22" fmla="*/ 1035168 h 5796001"/>
                <a:gd name="connsiteX23" fmla="*/ 0 w 5086251"/>
                <a:gd name="connsiteY23" fmla="*/ 1166764 h 5796001"/>
                <a:gd name="connsiteX24" fmla="*/ 0 w 5086251"/>
                <a:gd name="connsiteY24" fmla="*/ 470600 h 5796001"/>
                <a:gd name="connsiteX25" fmla="*/ 57412 w 5086251"/>
                <a:gd name="connsiteY25" fmla="*/ 434140 h 5796001"/>
                <a:gd name="connsiteX26" fmla="*/ 1713788 w 5086251"/>
                <a:gd name="connsiteY26" fmla="*/ 0 h 579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086251" h="5796001">
                  <a:moveTo>
                    <a:pt x="0" y="5336479"/>
                  </a:moveTo>
                  <a:lnTo>
                    <a:pt x="21826" y="5354914"/>
                  </a:lnTo>
                  <a:cubicBezTo>
                    <a:pt x="190493" y="5486545"/>
                    <a:pt x="374629" y="5598829"/>
                    <a:pt x="568136" y="5687263"/>
                  </a:cubicBezTo>
                  <a:cubicBezTo>
                    <a:pt x="658050" y="5728362"/>
                    <a:pt x="749583" y="5764391"/>
                    <a:pt x="842562" y="5795316"/>
                  </a:cubicBezTo>
                  <a:lnTo>
                    <a:pt x="845065" y="5796001"/>
                  </a:lnTo>
                  <a:lnTo>
                    <a:pt x="0" y="5796001"/>
                  </a:lnTo>
                  <a:close/>
                  <a:moveTo>
                    <a:pt x="1713788" y="0"/>
                  </a:moveTo>
                  <a:cubicBezTo>
                    <a:pt x="3545413" y="0"/>
                    <a:pt x="5557891" y="2025871"/>
                    <a:pt x="4987768" y="3991800"/>
                  </a:cubicBezTo>
                  <a:cubicBezTo>
                    <a:pt x="4737256" y="4855774"/>
                    <a:pt x="4285030" y="4636101"/>
                    <a:pt x="3684917" y="5224588"/>
                  </a:cubicBezTo>
                  <a:cubicBezTo>
                    <a:pt x="3521758" y="5384631"/>
                    <a:pt x="3369286" y="5552220"/>
                    <a:pt x="3215359" y="5711437"/>
                  </a:cubicBezTo>
                  <a:lnTo>
                    <a:pt x="3131325" y="5796001"/>
                  </a:lnTo>
                  <a:lnTo>
                    <a:pt x="2222574" y="5796001"/>
                  </a:lnTo>
                  <a:lnTo>
                    <a:pt x="2310547" y="5743977"/>
                  </a:lnTo>
                  <a:cubicBezTo>
                    <a:pt x="2520268" y="5601656"/>
                    <a:pt x="2722540" y="5387726"/>
                    <a:pt x="2936733" y="5161414"/>
                  </a:cubicBezTo>
                  <a:cubicBezTo>
                    <a:pt x="3040664" y="5051578"/>
                    <a:pt x="3148133" y="4937972"/>
                    <a:pt x="3263051" y="4825264"/>
                  </a:cubicBezTo>
                  <a:cubicBezTo>
                    <a:pt x="3555098" y="4538829"/>
                    <a:pt x="3826658" y="4398841"/>
                    <a:pt x="4024832" y="4296541"/>
                  </a:cubicBezTo>
                  <a:cubicBezTo>
                    <a:pt x="4150553" y="4231753"/>
                    <a:pt x="4223938" y="4192627"/>
                    <a:pt x="4270688" y="4145428"/>
                  </a:cubicBezTo>
                  <a:cubicBezTo>
                    <a:pt x="4325632" y="4089790"/>
                    <a:pt x="4375177" y="3986594"/>
                    <a:pt x="4418202" y="3838352"/>
                  </a:cubicBezTo>
                  <a:cubicBezTo>
                    <a:pt x="4517661" y="3495740"/>
                    <a:pt x="4520455" y="3136797"/>
                    <a:pt x="4426769" y="2771754"/>
                  </a:cubicBezTo>
                  <a:cubicBezTo>
                    <a:pt x="4337740" y="2425376"/>
                    <a:pt x="4159867" y="2075944"/>
                    <a:pt x="3911962" y="1761151"/>
                  </a:cubicBezTo>
                  <a:cubicBezTo>
                    <a:pt x="3631649" y="1405261"/>
                    <a:pt x="3274600" y="1104467"/>
                    <a:pt x="2878996" y="891074"/>
                  </a:cubicBezTo>
                  <a:cubicBezTo>
                    <a:pt x="2489164" y="680734"/>
                    <a:pt x="2086109" y="569643"/>
                    <a:pt x="1713788" y="569643"/>
                  </a:cubicBezTo>
                  <a:cubicBezTo>
                    <a:pt x="1158071" y="569643"/>
                    <a:pt x="627356" y="732497"/>
                    <a:pt x="178318" y="1035168"/>
                  </a:cubicBezTo>
                  <a:lnTo>
                    <a:pt x="0" y="1166764"/>
                  </a:lnTo>
                  <a:lnTo>
                    <a:pt x="0" y="470600"/>
                  </a:lnTo>
                  <a:lnTo>
                    <a:pt x="57412" y="434140"/>
                  </a:lnTo>
                  <a:cubicBezTo>
                    <a:pt x="544779" y="158019"/>
                    <a:pt x="1110440" y="0"/>
                    <a:pt x="1713788"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1" name="Freeform: Shape 50">
              <a:extLst>
                <a:ext uri="{FF2B5EF4-FFF2-40B4-BE49-F238E27FC236}">
                  <a16:creationId xmlns:a16="http://schemas.microsoft.com/office/drawing/2014/main" id="{29C5B76B-07C5-4AF3-B407-C1FC95B6C9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062000"/>
              <a:ext cx="5086379" cy="5796001"/>
            </a:xfrm>
            <a:custGeom>
              <a:avLst/>
              <a:gdLst>
                <a:gd name="connsiteX0" fmla="*/ 0 w 5086379"/>
                <a:gd name="connsiteY0" fmla="*/ 5185390 h 5796001"/>
                <a:gd name="connsiteX1" fmla="*/ 96129 w 5086379"/>
                <a:gd name="connsiteY1" fmla="*/ 5266609 h 5796001"/>
                <a:gd name="connsiteX2" fmla="*/ 618798 w 5086379"/>
                <a:gd name="connsiteY2" fmla="*/ 5584607 h 5796001"/>
                <a:gd name="connsiteX3" fmla="*/ 1151695 w 5086379"/>
                <a:gd name="connsiteY3" fmla="*/ 5761857 h 5796001"/>
                <a:gd name="connsiteX4" fmla="*/ 1364580 w 5086379"/>
                <a:gd name="connsiteY4" fmla="*/ 5796001 h 5796001"/>
                <a:gd name="connsiteX5" fmla="*/ 0 w 5086379"/>
                <a:gd name="connsiteY5" fmla="*/ 5796001 h 5796001"/>
                <a:gd name="connsiteX6" fmla="*/ 1713788 w 5086379"/>
                <a:gd name="connsiteY6" fmla="*/ 0 h 5796001"/>
                <a:gd name="connsiteX7" fmla="*/ 4987953 w 5086379"/>
                <a:gd name="connsiteY7" fmla="*/ 3992158 h 5796001"/>
                <a:gd name="connsiteX8" fmla="*/ 3685105 w 5086379"/>
                <a:gd name="connsiteY8" fmla="*/ 5224946 h 5796001"/>
                <a:gd name="connsiteX9" fmla="*/ 3215548 w 5086379"/>
                <a:gd name="connsiteY9" fmla="*/ 5711797 h 5796001"/>
                <a:gd name="connsiteX10" fmla="*/ 3131871 w 5086379"/>
                <a:gd name="connsiteY10" fmla="*/ 5796001 h 5796001"/>
                <a:gd name="connsiteX11" fmla="*/ 1917858 w 5086379"/>
                <a:gd name="connsiteY11" fmla="*/ 5796001 h 5796001"/>
                <a:gd name="connsiteX12" fmla="*/ 2003797 w 5086379"/>
                <a:gd name="connsiteY12" fmla="*/ 5774314 h 5796001"/>
                <a:gd name="connsiteX13" fmla="*/ 2849381 w 5086379"/>
                <a:gd name="connsiteY13" fmla="*/ 5084958 h 5796001"/>
                <a:gd name="connsiteX14" fmla="*/ 3178679 w 5086379"/>
                <a:gd name="connsiteY14" fmla="*/ 4745758 h 5796001"/>
                <a:gd name="connsiteX15" fmla="*/ 3969142 w 5086379"/>
                <a:gd name="connsiteY15" fmla="*/ 4196398 h 5796001"/>
                <a:gd name="connsiteX16" fmla="*/ 4185198 w 5086379"/>
                <a:gd name="connsiteY16" fmla="*/ 4067178 h 5796001"/>
                <a:gd name="connsiteX17" fmla="*/ 4304401 w 5086379"/>
                <a:gd name="connsiteY17" fmla="*/ 3808022 h 5796001"/>
                <a:gd name="connsiteX18" fmla="*/ 4312036 w 5086379"/>
                <a:gd name="connsiteY18" fmla="*/ 2799394 h 5796001"/>
                <a:gd name="connsiteX19" fmla="*/ 3817903 w 5086379"/>
                <a:gd name="connsiteY19" fmla="*/ 1830249 h 5796001"/>
                <a:gd name="connsiteX20" fmla="*/ 2821256 w 5086379"/>
                <a:gd name="connsiteY20" fmla="*/ 990682 h 5796001"/>
                <a:gd name="connsiteX21" fmla="*/ 1713788 w 5086379"/>
                <a:gd name="connsiteY21" fmla="*/ 683787 h 5796001"/>
                <a:gd name="connsiteX22" fmla="*/ 66552 w 5086379"/>
                <a:gd name="connsiteY22" fmla="*/ 1261053 h 5796001"/>
                <a:gd name="connsiteX23" fmla="*/ 0 w 5086379"/>
                <a:gd name="connsiteY23" fmla="*/ 1320232 h 5796001"/>
                <a:gd name="connsiteX24" fmla="*/ 0 w 5086379"/>
                <a:gd name="connsiteY24" fmla="*/ 470600 h 5796001"/>
                <a:gd name="connsiteX25" fmla="*/ 57413 w 5086379"/>
                <a:gd name="connsiteY25" fmla="*/ 434140 h 5796001"/>
                <a:gd name="connsiteX26" fmla="*/ 1713788 w 5086379"/>
                <a:gd name="connsiteY26" fmla="*/ 0 h 579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086379" h="5796001">
                  <a:moveTo>
                    <a:pt x="0" y="5185390"/>
                  </a:moveTo>
                  <a:lnTo>
                    <a:pt x="96129" y="5266609"/>
                  </a:lnTo>
                  <a:cubicBezTo>
                    <a:pt x="257505" y="5392583"/>
                    <a:pt x="433673" y="5500009"/>
                    <a:pt x="618798" y="5584607"/>
                  </a:cubicBezTo>
                  <a:cubicBezTo>
                    <a:pt x="790710" y="5663125"/>
                    <a:pt x="968770" y="5722306"/>
                    <a:pt x="1151695" y="5761857"/>
                  </a:cubicBezTo>
                  <a:lnTo>
                    <a:pt x="1364580" y="5796001"/>
                  </a:lnTo>
                  <a:lnTo>
                    <a:pt x="0" y="5796001"/>
                  </a:lnTo>
                  <a:close/>
                  <a:moveTo>
                    <a:pt x="1713788" y="0"/>
                  </a:moveTo>
                  <a:cubicBezTo>
                    <a:pt x="3545413" y="0"/>
                    <a:pt x="5557892" y="2025871"/>
                    <a:pt x="4987953" y="3992158"/>
                  </a:cubicBezTo>
                  <a:cubicBezTo>
                    <a:pt x="4737442" y="4856134"/>
                    <a:pt x="4285216" y="4636462"/>
                    <a:pt x="3685105" y="5224946"/>
                  </a:cubicBezTo>
                  <a:cubicBezTo>
                    <a:pt x="3521946" y="5384990"/>
                    <a:pt x="3369474" y="5552580"/>
                    <a:pt x="3215548" y="5711797"/>
                  </a:cubicBezTo>
                  <a:lnTo>
                    <a:pt x="3131871" y="5796001"/>
                  </a:lnTo>
                  <a:lnTo>
                    <a:pt x="1917858" y="5796001"/>
                  </a:lnTo>
                  <a:lnTo>
                    <a:pt x="2003797" y="5774314"/>
                  </a:lnTo>
                  <a:cubicBezTo>
                    <a:pt x="2274866" y="5680612"/>
                    <a:pt x="2506021" y="5447849"/>
                    <a:pt x="2849381" y="5084958"/>
                  </a:cubicBezTo>
                  <a:cubicBezTo>
                    <a:pt x="2954055" y="4974404"/>
                    <a:pt x="3062270" y="4860082"/>
                    <a:pt x="3178679" y="4745758"/>
                  </a:cubicBezTo>
                  <a:cubicBezTo>
                    <a:pt x="3483577" y="4446761"/>
                    <a:pt x="3764263" y="4302105"/>
                    <a:pt x="3969142" y="4196398"/>
                  </a:cubicBezTo>
                  <a:cubicBezTo>
                    <a:pt x="4069906" y="4144529"/>
                    <a:pt x="4149251" y="4103431"/>
                    <a:pt x="4185198" y="4067178"/>
                  </a:cubicBezTo>
                  <a:cubicBezTo>
                    <a:pt x="4225429" y="4026438"/>
                    <a:pt x="4267708" y="3934369"/>
                    <a:pt x="4304401" y="3808022"/>
                  </a:cubicBezTo>
                  <a:cubicBezTo>
                    <a:pt x="4398272" y="3484435"/>
                    <a:pt x="4400693" y="3145054"/>
                    <a:pt x="4312036" y="2799394"/>
                  </a:cubicBezTo>
                  <a:cubicBezTo>
                    <a:pt x="4226918" y="2467731"/>
                    <a:pt x="4056124" y="2132658"/>
                    <a:pt x="3817903" y="1830249"/>
                  </a:cubicBezTo>
                  <a:cubicBezTo>
                    <a:pt x="3547276" y="1486741"/>
                    <a:pt x="3202705" y="1196357"/>
                    <a:pt x="2821256" y="990682"/>
                  </a:cubicBezTo>
                  <a:cubicBezTo>
                    <a:pt x="2448933" y="789853"/>
                    <a:pt x="2065994" y="683787"/>
                    <a:pt x="1713788" y="683787"/>
                  </a:cubicBezTo>
                  <a:cubicBezTo>
                    <a:pt x="1106552" y="683787"/>
                    <a:pt x="530689" y="887150"/>
                    <a:pt x="66552" y="1261053"/>
                  </a:cubicBezTo>
                  <a:lnTo>
                    <a:pt x="0" y="1320232"/>
                  </a:lnTo>
                  <a:lnTo>
                    <a:pt x="0" y="470600"/>
                  </a:lnTo>
                  <a:lnTo>
                    <a:pt x="57413" y="434140"/>
                  </a:lnTo>
                  <a:cubicBezTo>
                    <a:pt x="544780" y="158019"/>
                    <a:pt x="1110440" y="0"/>
                    <a:pt x="1713788"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2" name="Freeform: Shape 51">
              <a:extLst>
                <a:ext uri="{FF2B5EF4-FFF2-40B4-BE49-F238E27FC236}">
                  <a16:creationId xmlns:a16="http://schemas.microsoft.com/office/drawing/2014/main" id="{62C44622-9766-4F88-A9B0-A71B34E4F1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1111816"/>
              <a:ext cx="5064554" cy="5746185"/>
            </a:xfrm>
            <a:custGeom>
              <a:avLst/>
              <a:gdLst>
                <a:gd name="connsiteX0" fmla="*/ 0 w 5064554"/>
                <a:gd name="connsiteY0" fmla="*/ 5562249 h 5746185"/>
                <a:gd name="connsiteX1" fmla="*/ 46809 w 5064554"/>
                <a:gd name="connsiteY1" fmla="*/ 5601914 h 5746185"/>
                <a:gd name="connsiteX2" fmla="*/ 103803 w 5064554"/>
                <a:gd name="connsiteY2" fmla="*/ 5645347 h 5746185"/>
                <a:gd name="connsiteX3" fmla="*/ 161915 w 5064554"/>
                <a:gd name="connsiteY3" fmla="*/ 5687702 h 5746185"/>
                <a:gd name="connsiteX4" fmla="*/ 220771 w 5064554"/>
                <a:gd name="connsiteY4" fmla="*/ 5729158 h 5746185"/>
                <a:gd name="connsiteX5" fmla="*/ 246285 w 5064554"/>
                <a:gd name="connsiteY5" fmla="*/ 5746185 h 5746185"/>
                <a:gd name="connsiteX6" fmla="*/ 0 w 5064554"/>
                <a:gd name="connsiteY6" fmla="*/ 5746185 h 5746185"/>
                <a:gd name="connsiteX7" fmla="*/ 1720118 w 5064554"/>
                <a:gd name="connsiteY7" fmla="*/ 79 h 5746185"/>
                <a:gd name="connsiteX8" fmla="*/ 2041220 w 5064554"/>
                <a:gd name="connsiteY8" fmla="*/ 19280 h 5746185"/>
                <a:gd name="connsiteX9" fmla="*/ 2356178 w 5064554"/>
                <a:gd name="connsiteY9" fmla="*/ 76533 h 5746185"/>
                <a:gd name="connsiteX10" fmla="*/ 2956476 w 5064554"/>
                <a:gd name="connsiteY10" fmla="*/ 284898 h 5746185"/>
                <a:gd name="connsiteX11" fmla="*/ 3238838 w 5064554"/>
                <a:gd name="connsiteY11" fmla="*/ 428117 h 5746185"/>
                <a:gd name="connsiteX12" fmla="*/ 3508346 w 5064554"/>
                <a:gd name="connsiteY12" fmla="*/ 593052 h 5746185"/>
                <a:gd name="connsiteX13" fmla="*/ 4003038 w 5064554"/>
                <a:gd name="connsiteY13" fmla="*/ 983938 h 5746185"/>
                <a:gd name="connsiteX14" fmla="*/ 4429376 w 5064554"/>
                <a:gd name="connsiteY14" fmla="*/ 1448410 h 5746185"/>
                <a:gd name="connsiteX15" fmla="*/ 4770594 w 5064554"/>
                <a:gd name="connsiteY15" fmla="*/ 1980902 h 5746185"/>
                <a:gd name="connsiteX16" fmla="*/ 4902648 w 5064554"/>
                <a:gd name="connsiteY16" fmla="*/ 2270210 h 5746185"/>
                <a:gd name="connsiteX17" fmla="*/ 4931144 w 5064554"/>
                <a:gd name="connsiteY17" fmla="*/ 2344691 h 5746185"/>
                <a:gd name="connsiteX18" fmla="*/ 4957220 w 5064554"/>
                <a:gd name="connsiteY18" fmla="*/ 2420068 h 5746185"/>
                <a:gd name="connsiteX19" fmla="*/ 4980316 w 5064554"/>
                <a:gd name="connsiteY19" fmla="*/ 2496522 h 5746185"/>
                <a:gd name="connsiteX20" fmla="*/ 5000617 w 5064554"/>
                <a:gd name="connsiteY20" fmla="*/ 2574414 h 5746185"/>
                <a:gd name="connsiteX21" fmla="*/ 5063572 w 5064554"/>
                <a:gd name="connsiteY21" fmla="*/ 3209382 h 5746185"/>
                <a:gd name="connsiteX22" fmla="*/ 5028556 w 5064554"/>
                <a:gd name="connsiteY22" fmla="*/ 3526687 h 5746185"/>
                <a:gd name="connsiteX23" fmla="*/ 4946789 w 5064554"/>
                <a:gd name="connsiteY23" fmla="*/ 3833942 h 5746185"/>
                <a:gd name="connsiteX24" fmla="*/ 4837646 w 5064554"/>
                <a:gd name="connsiteY24" fmla="*/ 4130967 h 5746185"/>
                <a:gd name="connsiteX25" fmla="*/ 4769104 w 5064554"/>
                <a:gd name="connsiteY25" fmla="*/ 4278673 h 5746185"/>
                <a:gd name="connsiteX26" fmla="*/ 4680818 w 5064554"/>
                <a:gd name="connsiteY26" fmla="*/ 4422429 h 5746185"/>
                <a:gd name="connsiteX27" fmla="*/ 4567762 w 5064554"/>
                <a:gd name="connsiteY27" fmla="*/ 4555058 h 5746185"/>
                <a:gd name="connsiteX28" fmla="*/ 4502759 w 5064554"/>
                <a:gd name="connsiteY28" fmla="*/ 4613925 h 5746185"/>
                <a:gd name="connsiteX29" fmla="*/ 4434218 w 5064554"/>
                <a:gd name="connsiteY29" fmla="*/ 4666689 h 5746185"/>
                <a:gd name="connsiteX30" fmla="*/ 4160610 w 5064554"/>
                <a:gd name="connsiteY30" fmla="*/ 4832881 h 5746185"/>
                <a:gd name="connsiteX31" fmla="*/ 3920156 w 5064554"/>
                <a:gd name="connsiteY31" fmla="*/ 4984175 h 5746185"/>
                <a:gd name="connsiteX32" fmla="*/ 3812501 w 5064554"/>
                <a:gd name="connsiteY32" fmla="*/ 5068168 h 5746185"/>
                <a:gd name="connsiteX33" fmla="*/ 3711179 w 5064554"/>
                <a:gd name="connsiteY33" fmla="*/ 5159158 h 5746185"/>
                <a:gd name="connsiteX34" fmla="*/ 3662380 w 5064554"/>
                <a:gd name="connsiteY34" fmla="*/ 5207795 h 5746185"/>
                <a:gd name="connsiteX35" fmla="*/ 3612091 w 5064554"/>
                <a:gd name="connsiteY35" fmla="*/ 5259662 h 5746185"/>
                <a:gd name="connsiteX36" fmla="*/ 3511327 w 5064554"/>
                <a:gd name="connsiteY36" fmla="*/ 5365012 h 5746185"/>
                <a:gd name="connsiteX37" fmla="*/ 3302909 w 5064554"/>
                <a:gd name="connsiteY37" fmla="*/ 5577146 h 5746185"/>
                <a:gd name="connsiteX38" fmla="*/ 3195253 w 5064554"/>
                <a:gd name="connsiteY38" fmla="*/ 5683753 h 5746185"/>
                <a:gd name="connsiteX39" fmla="*/ 3129248 w 5064554"/>
                <a:gd name="connsiteY39" fmla="*/ 5746185 h 5746185"/>
                <a:gd name="connsiteX40" fmla="*/ 2696114 w 5064554"/>
                <a:gd name="connsiteY40" fmla="*/ 5746185 h 5746185"/>
                <a:gd name="connsiteX41" fmla="*/ 2854035 w 5064554"/>
                <a:gd name="connsiteY41" fmla="*/ 5578941 h 5746185"/>
                <a:gd name="connsiteX42" fmla="*/ 2949771 w 5064554"/>
                <a:gd name="connsiteY42" fmla="*/ 5468566 h 5746185"/>
                <a:gd name="connsiteX43" fmla="*/ 3045690 w 5064554"/>
                <a:gd name="connsiteY43" fmla="*/ 5356219 h 5746185"/>
                <a:gd name="connsiteX44" fmla="*/ 3243679 w 5064554"/>
                <a:gd name="connsiteY44" fmla="*/ 5129905 h 5746185"/>
                <a:gd name="connsiteX45" fmla="*/ 3350402 w 5064554"/>
                <a:gd name="connsiteY45" fmla="*/ 5019889 h 5746185"/>
                <a:gd name="connsiteX46" fmla="*/ 3405908 w 5064554"/>
                <a:gd name="connsiteY46" fmla="*/ 4965868 h 5746185"/>
                <a:gd name="connsiteX47" fmla="*/ 3465323 w 5064554"/>
                <a:gd name="connsiteY47" fmla="*/ 4911130 h 5746185"/>
                <a:gd name="connsiteX48" fmla="*/ 3728872 w 5064554"/>
                <a:gd name="connsiteY48" fmla="*/ 4715505 h 5746185"/>
                <a:gd name="connsiteX49" fmla="*/ 4012537 w 5064554"/>
                <a:gd name="connsiteY49" fmla="*/ 4566545 h 5746185"/>
                <a:gd name="connsiteX50" fmla="*/ 4146455 w 5064554"/>
                <a:gd name="connsiteY50" fmla="*/ 4502832 h 5746185"/>
                <a:gd name="connsiteX51" fmla="*/ 4265658 w 5064554"/>
                <a:gd name="connsiteY51" fmla="*/ 4436787 h 5746185"/>
                <a:gd name="connsiteX52" fmla="*/ 4447068 w 5064554"/>
                <a:gd name="connsiteY52" fmla="*/ 4266826 h 5746185"/>
                <a:gd name="connsiteX53" fmla="*/ 4561802 w 5064554"/>
                <a:gd name="connsiteY53" fmla="*/ 4033693 h 5746185"/>
                <a:gd name="connsiteX54" fmla="*/ 4618237 w 5064554"/>
                <a:gd name="connsiteY54" fmla="*/ 3765564 h 5746185"/>
                <a:gd name="connsiteX55" fmla="*/ 4628108 w 5064554"/>
                <a:gd name="connsiteY55" fmla="*/ 3492050 h 5746185"/>
                <a:gd name="connsiteX56" fmla="*/ 4609670 w 5064554"/>
                <a:gd name="connsiteY56" fmla="*/ 3222125 h 5746185"/>
                <a:gd name="connsiteX57" fmla="*/ 4567390 w 5064554"/>
                <a:gd name="connsiteY57" fmla="*/ 2956508 h 5746185"/>
                <a:gd name="connsiteX58" fmla="*/ 4501083 w 5064554"/>
                <a:gd name="connsiteY58" fmla="*/ 2695555 h 5746185"/>
                <a:gd name="connsiteX59" fmla="*/ 4320789 w 5064554"/>
                <a:gd name="connsiteY59" fmla="*/ 2183167 h 5746185"/>
                <a:gd name="connsiteX60" fmla="*/ 4055189 w 5064554"/>
                <a:gd name="connsiteY60" fmla="*/ 1697159 h 5746185"/>
                <a:gd name="connsiteX61" fmla="*/ 3893334 w 5064554"/>
                <a:gd name="connsiteY61" fmla="*/ 1467972 h 5746185"/>
                <a:gd name="connsiteX62" fmla="*/ 3712854 w 5064554"/>
                <a:gd name="connsiteY62" fmla="*/ 1250454 h 5746185"/>
                <a:gd name="connsiteX63" fmla="*/ 3300486 w 5064554"/>
                <a:gd name="connsiteY63" fmla="*/ 856873 h 5746185"/>
                <a:gd name="connsiteX64" fmla="*/ 2823118 w 5064554"/>
                <a:gd name="connsiteY64" fmla="*/ 536158 h 5746185"/>
                <a:gd name="connsiteX65" fmla="*/ 2759232 w 5064554"/>
                <a:gd name="connsiteY65" fmla="*/ 502417 h 5746185"/>
                <a:gd name="connsiteX66" fmla="*/ 2694601 w 5064554"/>
                <a:gd name="connsiteY66" fmla="*/ 470293 h 5746185"/>
                <a:gd name="connsiteX67" fmla="*/ 2628854 w 5064554"/>
                <a:gd name="connsiteY67" fmla="*/ 440142 h 5746185"/>
                <a:gd name="connsiteX68" fmla="*/ 2562361 w 5064554"/>
                <a:gd name="connsiteY68" fmla="*/ 411605 h 5746185"/>
                <a:gd name="connsiteX69" fmla="*/ 2289497 w 5064554"/>
                <a:gd name="connsiteY69" fmla="*/ 316484 h 5746185"/>
                <a:gd name="connsiteX70" fmla="*/ 2007510 w 5064554"/>
                <a:gd name="connsiteY70" fmla="*/ 254927 h 5746185"/>
                <a:gd name="connsiteX71" fmla="*/ 1720677 w 5064554"/>
                <a:gd name="connsiteY71" fmla="*/ 231775 h 5746185"/>
                <a:gd name="connsiteX72" fmla="*/ 1144034 w 5064554"/>
                <a:gd name="connsiteY72" fmla="*/ 303923 h 5746185"/>
                <a:gd name="connsiteX73" fmla="*/ 609856 w 5064554"/>
                <a:gd name="connsiteY73" fmla="*/ 517135 h 5746185"/>
                <a:gd name="connsiteX74" fmla="*/ 137330 w 5064554"/>
                <a:gd name="connsiteY74" fmla="*/ 828337 h 5746185"/>
                <a:gd name="connsiteX75" fmla="*/ 0 w 5064554"/>
                <a:gd name="connsiteY75" fmla="*/ 943022 h 5746185"/>
                <a:gd name="connsiteX76" fmla="*/ 0 w 5064554"/>
                <a:gd name="connsiteY76" fmla="*/ 441968 h 5746185"/>
                <a:gd name="connsiteX77" fmla="*/ 170854 w 5064554"/>
                <a:gd name="connsiteY77" fmla="*/ 345537 h 5746185"/>
                <a:gd name="connsiteX78" fmla="*/ 466998 w 5064554"/>
                <a:gd name="connsiteY78" fmla="*/ 218852 h 5746185"/>
                <a:gd name="connsiteX79" fmla="*/ 1086479 w 5064554"/>
                <a:gd name="connsiteY79" fmla="*/ 56253 h 5746185"/>
                <a:gd name="connsiteX80" fmla="*/ 1720118 w 5064554"/>
                <a:gd name="connsiteY80" fmla="*/ 79 h 574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064554" h="5746185">
                  <a:moveTo>
                    <a:pt x="0" y="5562249"/>
                  </a:moveTo>
                  <a:lnTo>
                    <a:pt x="46809" y="5601914"/>
                  </a:lnTo>
                  <a:cubicBezTo>
                    <a:pt x="65807" y="5616093"/>
                    <a:pt x="84433" y="5631168"/>
                    <a:pt x="103803" y="5645347"/>
                  </a:cubicBezTo>
                  <a:lnTo>
                    <a:pt x="161915" y="5687702"/>
                  </a:lnTo>
                  <a:lnTo>
                    <a:pt x="220771" y="5729158"/>
                  </a:lnTo>
                  <a:lnTo>
                    <a:pt x="246285" y="5746185"/>
                  </a:lnTo>
                  <a:lnTo>
                    <a:pt x="0" y="5746185"/>
                  </a:lnTo>
                  <a:close/>
                  <a:moveTo>
                    <a:pt x="1720118" y="79"/>
                  </a:moveTo>
                  <a:cubicBezTo>
                    <a:pt x="1827587" y="-820"/>
                    <a:pt x="1935057" y="6001"/>
                    <a:pt x="2041220" y="19280"/>
                  </a:cubicBezTo>
                  <a:cubicBezTo>
                    <a:pt x="2147573" y="31844"/>
                    <a:pt x="2252621" y="51766"/>
                    <a:pt x="2356178" y="76533"/>
                  </a:cubicBezTo>
                  <a:cubicBezTo>
                    <a:pt x="2563478" y="126245"/>
                    <a:pt x="2764261" y="197316"/>
                    <a:pt x="2956476" y="284898"/>
                  </a:cubicBezTo>
                  <a:cubicBezTo>
                    <a:pt x="3052583" y="329049"/>
                    <a:pt x="3147013" y="376429"/>
                    <a:pt x="3238838" y="428117"/>
                  </a:cubicBezTo>
                  <a:cubicBezTo>
                    <a:pt x="3331032" y="479266"/>
                    <a:pt x="3421180" y="534185"/>
                    <a:pt x="3508346" y="593052"/>
                  </a:cubicBezTo>
                  <a:cubicBezTo>
                    <a:pt x="3682868" y="710785"/>
                    <a:pt x="3849007" y="840722"/>
                    <a:pt x="4003038" y="983938"/>
                  </a:cubicBezTo>
                  <a:cubicBezTo>
                    <a:pt x="4157071" y="1127158"/>
                    <a:pt x="4300488" y="1282041"/>
                    <a:pt x="4429376" y="1448410"/>
                  </a:cubicBezTo>
                  <a:cubicBezTo>
                    <a:pt x="4558636" y="1614781"/>
                    <a:pt x="4672623" y="1793174"/>
                    <a:pt x="4770594" y="1980902"/>
                  </a:cubicBezTo>
                  <a:cubicBezTo>
                    <a:pt x="4819206" y="2074945"/>
                    <a:pt x="4862977" y="2171681"/>
                    <a:pt x="4902648" y="2270210"/>
                  </a:cubicBezTo>
                  <a:cubicBezTo>
                    <a:pt x="4912334" y="2294978"/>
                    <a:pt x="4922390" y="2319565"/>
                    <a:pt x="4931144" y="2344691"/>
                  </a:cubicBezTo>
                  <a:lnTo>
                    <a:pt x="4957220" y="2420068"/>
                  </a:lnTo>
                  <a:lnTo>
                    <a:pt x="4980316" y="2496522"/>
                  </a:lnTo>
                  <a:cubicBezTo>
                    <a:pt x="4987766" y="2522187"/>
                    <a:pt x="4993911" y="2548031"/>
                    <a:pt x="5000617" y="2574414"/>
                  </a:cubicBezTo>
                  <a:cubicBezTo>
                    <a:pt x="5051278" y="2781523"/>
                    <a:pt x="5069160" y="2996351"/>
                    <a:pt x="5063572" y="3209382"/>
                  </a:cubicBezTo>
                  <a:cubicBezTo>
                    <a:pt x="5060778" y="3315809"/>
                    <a:pt x="5049043" y="3422236"/>
                    <a:pt x="5028556" y="3526687"/>
                  </a:cubicBezTo>
                  <a:cubicBezTo>
                    <a:pt x="5008069" y="3631141"/>
                    <a:pt x="4979571" y="3733619"/>
                    <a:pt x="4946789" y="3833942"/>
                  </a:cubicBezTo>
                  <a:cubicBezTo>
                    <a:pt x="4914009" y="3934267"/>
                    <a:pt x="4879179" y="4032079"/>
                    <a:pt x="4837646" y="4130967"/>
                  </a:cubicBezTo>
                  <a:cubicBezTo>
                    <a:pt x="4816971" y="4180322"/>
                    <a:pt x="4794620" y="4229678"/>
                    <a:pt x="4769104" y="4278673"/>
                  </a:cubicBezTo>
                  <a:cubicBezTo>
                    <a:pt x="4743029" y="4327308"/>
                    <a:pt x="4714530" y="4375946"/>
                    <a:pt x="4680818" y="4422429"/>
                  </a:cubicBezTo>
                  <a:cubicBezTo>
                    <a:pt x="4647478" y="4469092"/>
                    <a:pt x="4609482" y="4513961"/>
                    <a:pt x="4567762" y="4555058"/>
                  </a:cubicBezTo>
                  <a:cubicBezTo>
                    <a:pt x="4546715" y="4575518"/>
                    <a:pt x="4525110" y="4595260"/>
                    <a:pt x="4502759" y="4613925"/>
                  </a:cubicBezTo>
                  <a:cubicBezTo>
                    <a:pt x="4480408" y="4632591"/>
                    <a:pt x="4457313" y="4649999"/>
                    <a:pt x="4434218" y="4666689"/>
                  </a:cubicBezTo>
                  <a:cubicBezTo>
                    <a:pt x="4341090" y="4733452"/>
                    <a:pt x="4246659" y="4783347"/>
                    <a:pt x="4160610" y="4832881"/>
                  </a:cubicBezTo>
                  <a:cubicBezTo>
                    <a:pt x="4074002" y="4881876"/>
                    <a:pt x="3994471" y="4930513"/>
                    <a:pt x="3920156" y="4984175"/>
                  </a:cubicBezTo>
                  <a:cubicBezTo>
                    <a:pt x="3882905" y="5010734"/>
                    <a:pt x="3847144" y="5038913"/>
                    <a:pt x="3812501" y="5068168"/>
                  </a:cubicBezTo>
                  <a:cubicBezTo>
                    <a:pt x="3777485" y="5097062"/>
                    <a:pt x="3743960" y="5127752"/>
                    <a:pt x="3711179" y="5159158"/>
                  </a:cubicBezTo>
                  <a:cubicBezTo>
                    <a:pt x="3694601" y="5175132"/>
                    <a:pt x="3679143" y="5190745"/>
                    <a:pt x="3662380" y="5207795"/>
                  </a:cubicBezTo>
                  <a:lnTo>
                    <a:pt x="3612091" y="5259662"/>
                  </a:lnTo>
                  <a:lnTo>
                    <a:pt x="3511327" y="5365012"/>
                  </a:lnTo>
                  <a:cubicBezTo>
                    <a:pt x="3443530" y="5435544"/>
                    <a:pt x="3373686" y="5505897"/>
                    <a:pt x="3302909" y="5577146"/>
                  </a:cubicBezTo>
                  <a:cubicBezTo>
                    <a:pt x="3267520" y="5612861"/>
                    <a:pt x="3231573" y="5648219"/>
                    <a:pt x="3195253" y="5683753"/>
                  </a:cubicBezTo>
                  <a:lnTo>
                    <a:pt x="3129248" y="5746185"/>
                  </a:lnTo>
                  <a:lnTo>
                    <a:pt x="2696114" y="5746185"/>
                  </a:lnTo>
                  <a:lnTo>
                    <a:pt x="2854035" y="5578941"/>
                  </a:lnTo>
                  <a:cubicBezTo>
                    <a:pt x="2886257" y="5542689"/>
                    <a:pt x="2917921" y="5505718"/>
                    <a:pt x="2949771" y="5468566"/>
                  </a:cubicBezTo>
                  <a:lnTo>
                    <a:pt x="3045690" y="5356219"/>
                  </a:lnTo>
                  <a:cubicBezTo>
                    <a:pt x="3110136" y="5281019"/>
                    <a:pt x="3174578" y="5204384"/>
                    <a:pt x="3243679" y="5129905"/>
                  </a:cubicBezTo>
                  <a:cubicBezTo>
                    <a:pt x="3278324" y="5092934"/>
                    <a:pt x="3313897" y="5056143"/>
                    <a:pt x="3350402" y="5019889"/>
                  </a:cubicBezTo>
                  <a:lnTo>
                    <a:pt x="3405908" y="4965868"/>
                  </a:lnTo>
                  <a:cubicBezTo>
                    <a:pt x="3424533" y="4947921"/>
                    <a:pt x="3445208" y="4929077"/>
                    <a:pt x="3465323" y="4911130"/>
                  </a:cubicBezTo>
                  <a:cubicBezTo>
                    <a:pt x="3546342" y="4838623"/>
                    <a:pt x="3635745" y="4772936"/>
                    <a:pt x="3728872" y="4715505"/>
                  </a:cubicBezTo>
                  <a:cubicBezTo>
                    <a:pt x="3821999" y="4657895"/>
                    <a:pt x="3919784" y="4609976"/>
                    <a:pt x="4012537" y="4566545"/>
                  </a:cubicBezTo>
                  <a:cubicBezTo>
                    <a:pt x="4058915" y="4544830"/>
                    <a:pt x="4103989" y="4524011"/>
                    <a:pt x="4146455" y="4502832"/>
                  </a:cubicBezTo>
                  <a:cubicBezTo>
                    <a:pt x="4189107" y="4481656"/>
                    <a:pt x="4229152" y="4460298"/>
                    <a:pt x="4265658" y="4436787"/>
                  </a:cubicBezTo>
                  <a:cubicBezTo>
                    <a:pt x="4339041" y="4390303"/>
                    <a:pt x="4398456" y="4335026"/>
                    <a:pt x="4447068" y="4266826"/>
                  </a:cubicBezTo>
                  <a:cubicBezTo>
                    <a:pt x="4495309" y="4198628"/>
                    <a:pt x="4533305" y="4118942"/>
                    <a:pt x="4561802" y="4033693"/>
                  </a:cubicBezTo>
                  <a:cubicBezTo>
                    <a:pt x="4590112" y="3948445"/>
                    <a:pt x="4608180" y="3856557"/>
                    <a:pt x="4618237" y="3765564"/>
                  </a:cubicBezTo>
                  <a:cubicBezTo>
                    <a:pt x="4627922" y="3674214"/>
                    <a:pt x="4630157" y="3582682"/>
                    <a:pt x="4628108" y="3492050"/>
                  </a:cubicBezTo>
                  <a:cubicBezTo>
                    <a:pt x="4625128" y="3401236"/>
                    <a:pt x="4618611" y="3311322"/>
                    <a:pt x="4609670" y="3222125"/>
                  </a:cubicBezTo>
                  <a:cubicBezTo>
                    <a:pt x="4600543" y="3132928"/>
                    <a:pt x="4586760" y="3044269"/>
                    <a:pt x="4567390" y="2956508"/>
                  </a:cubicBezTo>
                  <a:cubicBezTo>
                    <a:pt x="4548205" y="2868747"/>
                    <a:pt x="4525296" y="2782062"/>
                    <a:pt x="4501083" y="2695555"/>
                  </a:cubicBezTo>
                  <a:cubicBezTo>
                    <a:pt x="4452658" y="2522726"/>
                    <a:pt x="4395662" y="2350434"/>
                    <a:pt x="4320789" y="2183167"/>
                  </a:cubicBezTo>
                  <a:cubicBezTo>
                    <a:pt x="4245914" y="2015899"/>
                    <a:pt x="4157071" y="1853298"/>
                    <a:pt x="4055189" y="1697159"/>
                  </a:cubicBezTo>
                  <a:cubicBezTo>
                    <a:pt x="4004157" y="1619267"/>
                    <a:pt x="3950142" y="1542813"/>
                    <a:pt x="3893334" y="1467972"/>
                  </a:cubicBezTo>
                  <a:cubicBezTo>
                    <a:pt x="3836528" y="1393134"/>
                    <a:pt x="3775995" y="1320986"/>
                    <a:pt x="3712854" y="1250454"/>
                  </a:cubicBezTo>
                  <a:cubicBezTo>
                    <a:pt x="3587133" y="1109210"/>
                    <a:pt x="3449118" y="977120"/>
                    <a:pt x="3300486" y="856873"/>
                  </a:cubicBezTo>
                  <a:cubicBezTo>
                    <a:pt x="3152043" y="736089"/>
                    <a:pt x="2992237" y="628047"/>
                    <a:pt x="2823118" y="536158"/>
                  </a:cubicBezTo>
                  <a:cubicBezTo>
                    <a:pt x="2801884" y="524852"/>
                    <a:pt x="2780652" y="513367"/>
                    <a:pt x="2759232" y="502417"/>
                  </a:cubicBezTo>
                  <a:lnTo>
                    <a:pt x="2694601" y="470293"/>
                  </a:lnTo>
                  <a:lnTo>
                    <a:pt x="2628854" y="440142"/>
                  </a:lnTo>
                  <a:cubicBezTo>
                    <a:pt x="2606875" y="430092"/>
                    <a:pt x="2584525" y="421117"/>
                    <a:pt x="2562361" y="411605"/>
                  </a:cubicBezTo>
                  <a:cubicBezTo>
                    <a:pt x="2473517" y="374455"/>
                    <a:pt x="2382068" y="343227"/>
                    <a:pt x="2289497" y="316484"/>
                  </a:cubicBezTo>
                  <a:cubicBezTo>
                    <a:pt x="2196929" y="289923"/>
                    <a:pt x="2102498" y="269643"/>
                    <a:pt x="2007510" y="254927"/>
                  </a:cubicBezTo>
                  <a:cubicBezTo>
                    <a:pt x="1912333" y="240748"/>
                    <a:pt x="1816411" y="232852"/>
                    <a:pt x="1720677" y="231775"/>
                  </a:cubicBezTo>
                  <a:cubicBezTo>
                    <a:pt x="1526042" y="230339"/>
                    <a:pt x="1331219" y="254747"/>
                    <a:pt x="1144034" y="303923"/>
                  </a:cubicBezTo>
                  <a:cubicBezTo>
                    <a:pt x="956475" y="352739"/>
                    <a:pt x="777671" y="427399"/>
                    <a:pt x="609856" y="517135"/>
                  </a:cubicBezTo>
                  <a:cubicBezTo>
                    <a:pt x="441854" y="607049"/>
                    <a:pt x="284843" y="712938"/>
                    <a:pt x="137330" y="828337"/>
                  </a:cubicBezTo>
                  <a:lnTo>
                    <a:pt x="0" y="943022"/>
                  </a:lnTo>
                  <a:lnTo>
                    <a:pt x="0" y="441968"/>
                  </a:lnTo>
                  <a:lnTo>
                    <a:pt x="170854" y="345537"/>
                  </a:lnTo>
                  <a:cubicBezTo>
                    <a:pt x="267240" y="298045"/>
                    <a:pt x="366234" y="255824"/>
                    <a:pt x="466998" y="218852"/>
                  </a:cubicBezTo>
                  <a:cubicBezTo>
                    <a:pt x="668527" y="144732"/>
                    <a:pt x="876944" y="92505"/>
                    <a:pt x="1086479" y="56253"/>
                  </a:cubicBezTo>
                  <a:cubicBezTo>
                    <a:pt x="1296203" y="20358"/>
                    <a:pt x="1507974" y="1514"/>
                    <a:pt x="1720118" y="7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53" name="Freeform: Shape 52">
              <a:extLst>
                <a:ext uri="{FF2B5EF4-FFF2-40B4-BE49-F238E27FC236}">
                  <a16:creationId xmlns:a16="http://schemas.microsoft.com/office/drawing/2014/main" id="{76DA3EB3-67D4-47DC-A531-F4B0EB0291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935182"/>
              <a:ext cx="5401995" cy="5922818"/>
            </a:xfrm>
            <a:custGeom>
              <a:avLst/>
              <a:gdLst>
                <a:gd name="connsiteX0" fmla="*/ 0 w 5401995"/>
                <a:gd name="connsiteY0" fmla="*/ 5912646 h 5922818"/>
                <a:gd name="connsiteX1" fmla="*/ 15931 w 5401995"/>
                <a:gd name="connsiteY1" fmla="*/ 5922818 h 5922818"/>
                <a:gd name="connsiteX2" fmla="*/ 0 w 5401995"/>
                <a:gd name="connsiteY2" fmla="*/ 5922818 h 5922818"/>
                <a:gd name="connsiteX3" fmla="*/ 1741724 w 5401995"/>
                <a:gd name="connsiteY3" fmla="*/ 0 h 5922818"/>
                <a:gd name="connsiteX4" fmla="*/ 5401995 w 5401995"/>
                <a:gd name="connsiteY4" fmla="*/ 3449232 h 5922818"/>
                <a:gd name="connsiteX5" fmla="*/ 4367046 w 5401995"/>
                <a:gd name="connsiteY5" fmla="*/ 5852517 h 5922818"/>
                <a:gd name="connsiteX6" fmla="*/ 4290573 w 5401995"/>
                <a:gd name="connsiteY6" fmla="*/ 5922818 h 5922818"/>
                <a:gd name="connsiteX7" fmla="*/ 3023725 w 5401995"/>
                <a:gd name="connsiteY7" fmla="*/ 5922818 h 5922818"/>
                <a:gd name="connsiteX8" fmla="*/ 3043643 w 5401995"/>
                <a:gd name="connsiteY8" fmla="*/ 5905761 h 5922818"/>
                <a:gd name="connsiteX9" fmla="*/ 3156885 w 5401995"/>
                <a:gd name="connsiteY9" fmla="*/ 5797204 h 5922818"/>
                <a:gd name="connsiteX10" fmla="*/ 3267706 w 5401995"/>
                <a:gd name="connsiteY10" fmla="*/ 5685616 h 5922818"/>
                <a:gd name="connsiteX11" fmla="*/ 3487673 w 5401995"/>
                <a:gd name="connsiteY11" fmla="*/ 5458875 h 5922818"/>
                <a:gd name="connsiteX12" fmla="*/ 3598682 w 5401995"/>
                <a:gd name="connsiteY12" fmla="*/ 5345506 h 5922818"/>
                <a:gd name="connsiteX13" fmla="*/ 3713227 w 5401995"/>
                <a:gd name="connsiteY13" fmla="*/ 5233203 h 5922818"/>
                <a:gd name="connsiteX14" fmla="*/ 4248708 w 5401995"/>
                <a:gd name="connsiteY14" fmla="*/ 4858691 h 5922818"/>
                <a:gd name="connsiteX15" fmla="*/ 4518032 w 5401995"/>
                <a:gd name="connsiteY15" fmla="*/ 4700401 h 5922818"/>
                <a:gd name="connsiteX16" fmla="*/ 4720304 w 5401995"/>
                <a:gd name="connsiteY16" fmla="*/ 4500399 h 5922818"/>
                <a:gd name="connsiteX17" fmla="*/ 4846027 w 5401995"/>
                <a:gd name="connsiteY17" fmla="*/ 4246029 h 5922818"/>
                <a:gd name="connsiteX18" fmla="*/ 4920900 w 5401995"/>
                <a:gd name="connsiteY18" fmla="*/ 3963496 h 5922818"/>
                <a:gd name="connsiteX19" fmla="*/ 4933752 w 5401995"/>
                <a:gd name="connsiteY19" fmla="*/ 3891303 h 5922818"/>
                <a:gd name="connsiteX20" fmla="*/ 4944740 w 5401995"/>
                <a:gd name="connsiteY20" fmla="*/ 3818931 h 5922818"/>
                <a:gd name="connsiteX21" fmla="*/ 4952935 w 5401995"/>
                <a:gd name="connsiteY21" fmla="*/ 3746381 h 5922818"/>
                <a:gd name="connsiteX22" fmla="*/ 4958896 w 5401995"/>
                <a:gd name="connsiteY22" fmla="*/ 3673652 h 5922818"/>
                <a:gd name="connsiteX23" fmla="*/ 4962249 w 5401995"/>
                <a:gd name="connsiteY23" fmla="*/ 3382920 h 5922818"/>
                <a:gd name="connsiteX24" fmla="*/ 4957593 w 5401995"/>
                <a:gd name="connsiteY24" fmla="*/ 3310370 h 5922818"/>
                <a:gd name="connsiteX25" fmla="*/ 4950515 w 5401995"/>
                <a:gd name="connsiteY25" fmla="*/ 3237998 h 5922818"/>
                <a:gd name="connsiteX26" fmla="*/ 4941761 w 5401995"/>
                <a:gd name="connsiteY26" fmla="*/ 3165805 h 5922818"/>
                <a:gd name="connsiteX27" fmla="*/ 4931145 w 5401995"/>
                <a:gd name="connsiteY27" fmla="*/ 3093968 h 5922818"/>
                <a:gd name="connsiteX28" fmla="*/ 4869122 w 5401995"/>
                <a:gd name="connsiteY28" fmla="*/ 2809296 h 5922818"/>
                <a:gd name="connsiteX29" fmla="*/ 4660144 w 5401995"/>
                <a:gd name="connsiteY29" fmla="*/ 2260271 h 5922818"/>
                <a:gd name="connsiteX30" fmla="*/ 4518404 w 5401995"/>
                <a:gd name="connsiteY30" fmla="*/ 1998593 h 5922818"/>
                <a:gd name="connsiteX31" fmla="*/ 4355246 w 5401995"/>
                <a:gd name="connsiteY31" fmla="*/ 1746720 h 5922818"/>
                <a:gd name="connsiteX32" fmla="*/ 4171971 w 5401995"/>
                <a:gd name="connsiteY32" fmla="*/ 1505719 h 5922818"/>
                <a:gd name="connsiteX33" fmla="*/ 3969141 w 5401995"/>
                <a:gd name="connsiteY33" fmla="*/ 1277017 h 5922818"/>
                <a:gd name="connsiteX34" fmla="*/ 3748056 w 5401995"/>
                <a:gd name="connsiteY34" fmla="*/ 1062043 h 5922818"/>
                <a:gd name="connsiteX35" fmla="*/ 3507974 w 5401995"/>
                <a:gd name="connsiteY35" fmla="*/ 864002 h 5922818"/>
                <a:gd name="connsiteX36" fmla="*/ 3250199 w 5401995"/>
                <a:gd name="connsiteY36" fmla="*/ 684854 h 5922818"/>
                <a:gd name="connsiteX37" fmla="*/ 2974728 w 5401995"/>
                <a:gd name="connsiteY37" fmla="*/ 529060 h 5922818"/>
                <a:gd name="connsiteX38" fmla="*/ 2683054 w 5401995"/>
                <a:gd name="connsiteY38" fmla="*/ 400004 h 5922818"/>
                <a:gd name="connsiteX39" fmla="*/ 2377410 w 5401995"/>
                <a:gd name="connsiteY39" fmla="*/ 302321 h 5922818"/>
                <a:gd name="connsiteX40" fmla="*/ 1738558 w 5401995"/>
                <a:gd name="connsiteY40" fmla="*/ 219075 h 5922818"/>
                <a:gd name="connsiteX41" fmla="*/ 1096353 w 5401995"/>
                <a:gd name="connsiteY41" fmla="*/ 287347 h 5922818"/>
                <a:gd name="connsiteX42" fmla="*/ 1076608 w 5401995"/>
                <a:gd name="connsiteY42" fmla="*/ 291269 h 5922818"/>
                <a:gd name="connsiteX43" fmla="*/ 1057052 w 5401995"/>
                <a:gd name="connsiteY43" fmla="*/ 296081 h 5922818"/>
                <a:gd name="connsiteX44" fmla="*/ 1017940 w 5401995"/>
                <a:gd name="connsiteY44" fmla="*/ 305708 h 5922818"/>
                <a:gd name="connsiteX45" fmla="*/ 939899 w 5401995"/>
                <a:gd name="connsiteY45" fmla="*/ 325137 h 5922818"/>
                <a:gd name="connsiteX46" fmla="*/ 862788 w 5401995"/>
                <a:gd name="connsiteY46" fmla="*/ 347418 h 5922818"/>
                <a:gd name="connsiteX47" fmla="*/ 786052 w 5401995"/>
                <a:gd name="connsiteY47" fmla="*/ 370948 h 5922818"/>
                <a:gd name="connsiteX48" fmla="*/ 710434 w 5401995"/>
                <a:gd name="connsiteY48" fmla="*/ 397152 h 5922818"/>
                <a:gd name="connsiteX49" fmla="*/ 635372 w 5401995"/>
                <a:gd name="connsiteY49" fmla="*/ 424425 h 5922818"/>
                <a:gd name="connsiteX50" fmla="*/ 561615 w 5401995"/>
                <a:gd name="connsiteY50" fmla="*/ 454551 h 5922818"/>
                <a:gd name="connsiteX51" fmla="*/ 488419 w 5401995"/>
                <a:gd name="connsiteY51" fmla="*/ 485744 h 5922818"/>
                <a:gd name="connsiteX52" fmla="*/ 206696 w 5401995"/>
                <a:gd name="connsiteY52" fmla="*/ 629655 h 5922818"/>
                <a:gd name="connsiteX53" fmla="*/ 0 w 5401995"/>
                <a:gd name="connsiteY53" fmla="*/ 763803 h 5922818"/>
                <a:gd name="connsiteX54" fmla="*/ 0 w 5401995"/>
                <a:gd name="connsiteY54" fmla="*/ 418320 h 5922818"/>
                <a:gd name="connsiteX55" fmla="*/ 89677 w 5401995"/>
                <a:gd name="connsiteY55" fmla="*/ 370541 h 5922818"/>
                <a:gd name="connsiteX56" fmla="*/ 1741724 w 5401995"/>
                <a:gd name="connsiteY56" fmla="*/ 0 h 59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401995" h="5922818">
                  <a:moveTo>
                    <a:pt x="0" y="5912646"/>
                  </a:moveTo>
                  <a:lnTo>
                    <a:pt x="15931" y="5922818"/>
                  </a:lnTo>
                  <a:lnTo>
                    <a:pt x="0" y="5922818"/>
                  </a:lnTo>
                  <a:close/>
                  <a:moveTo>
                    <a:pt x="1741724" y="0"/>
                  </a:moveTo>
                  <a:cubicBezTo>
                    <a:pt x="3763330" y="0"/>
                    <a:pt x="5401995" y="1544222"/>
                    <a:pt x="5401995" y="3449232"/>
                  </a:cubicBezTo>
                  <a:cubicBezTo>
                    <a:pt x="5401995" y="4383723"/>
                    <a:pt x="5007554" y="5231364"/>
                    <a:pt x="4367046" y="5852517"/>
                  </a:cubicBezTo>
                  <a:lnTo>
                    <a:pt x="4290573" y="5922818"/>
                  </a:lnTo>
                  <a:lnTo>
                    <a:pt x="3023725" y="5922818"/>
                  </a:lnTo>
                  <a:lnTo>
                    <a:pt x="3043643" y="5905761"/>
                  </a:lnTo>
                  <a:cubicBezTo>
                    <a:pt x="3081825" y="5870109"/>
                    <a:pt x="3119635" y="5833924"/>
                    <a:pt x="3156885" y="5797204"/>
                  </a:cubicBezTo>
                  <a:cubicBezTo>
                    <a:pt x="3194136" y="5760482"/>
                    <a:pt x="3231014" y="5723050"/>
                    <a:pt x="3267706" y="5685616"/>
                  </a:cubicBezTo>
                  <a:cubicBezTo>
                    <a:pt x="3341276" y="5610748"/>
                    <a:pt x="3414103" y="5534633"/>
                    <a:pt x="3487673" y="5458875"/>
                  </a:cubicBezTo>
                  <a:lnTo>
                    <a:pt x="3598682" y="5345506"/>
                  </a:lnTo>
                  <a:cubicBezTo>
                    <a:pt x="3635933" y="5307715"/>
                    <a:pt x="3673369" y="5270460"/>
                    <a:pt x="3713227" y="5233203"/>
                  </a:cubicBezTo>
                  <a:cubicBezTo>
                    <a:pt x="3869868" y="5083827"/>
                    <a:pt x="4057798" y="4960832"/>
                    <a:pt x="4248708" y="4858691"/>
                  </a:cubicBezTo>
                  <a:cubicBezTo>
                    <a:pt x="4343325" y="4806462"/>
                    <a:pt x="4437012" y="4757622"/>
                    <a:pt x="4518032" y="4700401"/>
                  </a:cubicBezTo>
                  <a:cubicBezTo>
                    <a:pt x="4599240" y="4643539"/>
                    <a:pt x="4667408" y="4577761"/>
                    <a:pt x="4720304" y="4500399"/>
                  </a:cubicBezTo>
                  <a:cubicBezTo>
                    <a:pt x="4774131" y="4423929"/>
                    <a:pt x="4813991" y="4336941"/>
                    <a:pt x="4846027" y="4246029"/>
                  </a:cubicBezTo>
                  <a:cubicBezTo>
                    <a:pt x="4878062" y="4155120"/>
                    <a:pt x="4901903" y="4059396"/>
                    <a:pt x="4920900" y="3963496"/>
                  </a:cubicBezTo>
                  <a:cubicBezTo>
                    <a:pt x="4924998" y="3939253"/>
                    <a:pt x="4930213" y="3915366"/>
                    <a:pt x="4933752" y="3891303"/>
                  </a:cubicBezTo>
                  <a:lnTo>
                    <a:pt x="4944740" y="3818931"/>
                  </a:lnTo>
                  <a:lnTo>
                    <a:pt x="4952935" y="3746381"/>
                  </a:lnTo>
                  <a:cubicBezTo>
                    <a:pt x="4956103" y="3722138"/>
                    <a:pt x="4956848" y="3697895"/>
                    <a:pt x="4958896" y="3673652"/>
                  </a:cubicBezTo>
                  <a:cubicBezTo>
                    <a:pt x="4966160" y="3576682"/>
                    <a:pt x="4966346" y="3479712"/>
                    <a:pt x="4962249" y="3382920"/>
                  </a:cubicBezTo>
                  <a:lnTo>
                    <a:pt x="4957593" y="3310370"/>
                  </a:lnTo>
                  <a:cubicBezTo>
                    <a:pt x="4955544" y="3286128"/>
                    <a:pt x="4952750" y="3262063"/>
                    <a:pt x="4950515" y="3237998"/>
                  </a:cubicBezTo>
                  <a:cubicBezTo>
                    <a:pt x="4948466" y="3213755"/>
                    <a:pt x="4944555" y="3189870"/>
                    <a:pt x="4941761" y="3165805"/>
                  </a:cubicBezTo>
                  <a:cubicBezTo>
                    <a:pt x="4939154" y="3141741"/>
                    <a:pt x="4935055" y="3117855"/>
                    <a:pt x="4931145" y="3093968"/>
                  </a:cubicBezTo>
                  <a:cubicBezTo>
                    <a:pt x="4915313" y="2998246"/>
                    <a:pt x="4894639" y="2903237"/>
                    <a:pt x="4869122" y="2809296"/>
                  </a:cubicBezTo>
                  <a:cubicBezTo>
                    <a:pt x="4817156" y="2621416"/>
                    <a:pt x="4746939" y="2437813"/>
                    <a:pt x="4660144" y="2260271"/>
                  </a:cubicBezTo>
                  <a:cubicBezTo>
                    <a:pt x="4616561" y="2171501"/>
                    <a:pt x="4569251" y="2084156"/>
                    <a:pt x="4518404" y="1998593"/>
                  </a:cubicBezTo>
                  <a:cubicBezTo>
                    <a:pt x="4467931" y="1912853"/>
                    <a:pt x="4412986" y="1828894"/>
                    <a:pt x="4355246" y="1746720"/>
                  </a:cubicBezTo>
                  <a:cubicBezTo>
                    <a:pt x="4297694" y="1664544"/>
                    <a:pt x="4236043" y="1584507"/>
                    <a:pt x="4171971" y="1505719"/>
                  </a:cubicBezTo>
                  <a:cubicBezTo>
                    <a:pt x="4107528" y="1427287"/>
                    <a:pt x="4039918" y="1350994"/>
                    <a:pt x="3969141" y="1277017"/>
                  </a:cubicBezTo>
                  <a:cubicBezTo>
                    <a:pt x="3898364" y="1203221"/>
                    <a:pt x="3825167" y="1130849"/>
                    <a:pt x="3748056" y="1062043"/>
                  </a:cubicBezTo>
                  <a:cubicBezTo>
                    <a:pt x="3671133" y="993236"/>
                    <a:pt x="3591043" y="926925"/>
                    <a:pt x="3507974" y="864002"/>
                  </a:cubicBezTo>
                  <a:cubicBezTo>
                    <a:pt x="3424904" y="801078"/>
                    <a:pt x="3339042" y="741005"/>
                    <a:pt x="3250199" y="684854"/>
                  </a:cubicBezTo>
                  <a:cubicBezTo>
                    <a:pt x="3161168" y="629241"/>
                    <a:pt x="3069530" y="576655"/>
                    <a:pt x="2974728" y="529060"/>
                  </a:cubicBezTo>
                  <a:cubicBezTo>
                    <a:pt x="2880110" y="481288"/>
                    <a:pt x="2783072" y="437439"/>
                    <a:pt x="2683054" y="400004"/>
                  </a:cubicBezTo>
                  <a:cubicBezTo>
                    <a:pt x="2583408" y="361858"/>
                    <a:pt x="2481341" y="329058"/>
                    <a:pt x="2377410" y="302321"/>
                  </a:cubicBezTo>
                  <a:cubicBezTo>
                    <a:pt x="2169737" y="248667"/>
                    <a:pt x="1954240" y="218897"/>
                    <a:pt x="1738558" y="219075"/>
                  </a:cubicBezTo>
                  <a:cubicBezTo>
                    <a:pt x="1522503" y="219788"/>
                    <a:pt x="1306634" y="242605"/>
                    <a:pt x="1096353" y="287347"/>
                  </a:cubicBezTo>
                  <a:lnTo>
                    <a:pt x="1076608" y="291269"/>
                  </a:lnTo>
                  <a:lnTo>
                    <a:pt x="1057052" y="296081"/>
                  </a:lnTo>
                  <a:lnTo>
                    <a:pt x="1017940" y="305708"/>
                  </a:lnTo>
                  <a:lnTo>
                    <a:pt x="939899" y="325137"/>
                  </a:lnTo>
                  <a:cubicBezTo>
                    <a:pt x="913823" y="331019"/>
                    <a:pt x="888493" y="339755"/>
                    <a:pt x="862788" y="347418"/>
                  </a:cubicBezTo>
                  <a:lnTo>
                    <a:pt x="786052" y="370948"/>
                  </a:lnTo>
                  <a:cubicBezTo>
                    <a:pt x="760350" y="378258"/>
                    <a:pt x="735578" y="388418"/>
                    <a:pt x="710434" y="397152"/>
                  </a:cubicBezTo>
                  <a:lnTo>
                    <a:pt x="635372" y="424425"/>
                  </a:lnTo>
                  <a:cubicBezTo>
                    <a:pt x="610227" y="432981"/>
                    <a:pt x="586201" y="444390"/>
                    <a:pt x="561615" y="454551"/>
                  </a:cubicBezTo>
                  <a:lnTo>
                    <a:pt x="488419" y="485744"/>
                  </a:lnTo>
                  <a:cubicBezTo>
                    <a:pt x="391519" y="528927"/>
                    <a:pt x="297519" y="577078"/>
                    <a:pt x="206696" y="629655"/>
                  </a:cubicBezTo>
                  <a:lnTo>
                    <a:pt x="0" y="763803"/>
                  </a:lnTo>
                  <a:lnTo>
                    <a:pt x="0" y="418320"/>
                  </a:lnTo>
                  <a:lnTo>
                    <a:pt x="89677" y="370541"/>
                  </a:lnTo>
                  <a:cubicBezTo>
                    <a:pt x="585987" y="133552"/>
                    <a:pt x="1147340" y="0"/>
                    <a:pt x="174172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14" name="Resim 13" descr="kişi, şahıs, ekran görüntüsü, metin, mobil telefon içeren bir resim&#10;&#10;Açıklama otomatik olarak oluşturuldu">
            <a:extLst>
              <a:ext uri="{FF2B5EF4-FFF2-40B4-BE49-F238E27FC236}">
                <a16:creationId xmlns:a16="http://schemas.microsoft.com/office/drawing/2014/main" id="{09466C88-FEA7-6E41-D8DE-3C062F8E7224}"/>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973" r="5946" b="-4"/>
          <a:stretch/>
        </p:blipFill>
        <p:spPr>
          <a:xfrm>
            <a:off x="5970866" y="4"/>
            <a:ext cx="4985039" cy="3574989"/>
          </a:xfrm>
          <a:custGeom>
            <a:avLst/>
            <a:gdLst/>
            <a:ahLst/>
            <a:cxnLst/>
            <a:rect l="l" t="t" r="r" b="b"/>
            <a:pathLst>
              <a:path w="5061985" h="3630170">
                <a:moveTo>
                  <a:pt x="253815" y="0"/>
                </a:moveTo>
                <a:lnTo>
                  <a:pt x="4808170" y="0"/>
                </a:lnTo>
                <a:lnTo>
                  <a:pt x="4863087" y="114001"/>
                </a:lnTo>
                <a:cubicBezTo>
                  <a:pt x="4991162" y="416805"/>
                  <a:pt x="5061985" y="749721"/>
                  <a:pt x="5061985" y="1099178"/>
                </a:cubicBezTo>
                <a:cubicBezTo>
                  <a:pt x="5061985" y="2497007"/>
                  <a:pt x="3928821" y="3630170"/>
                  <a:pt x="2530993" y="3630170"/>
                </a:cubicBezTo>
                <a:cubicBezTo>
                  <a:pt x="1133164" y="3630170"/>
                  <a:pt x="0" y="2497007"/>
                  <a:pt x="0" y="1099178"/>
                </a:cubicBezTo>
                <a:cubicBezTo>
                  <a:pt x="0" y="749721"/>
                  <a:pt x="70823" y="416805"/>
                  <a:pt x="198898" y="114001"/>
                </a:cubicBezTo>
                <a:close/>
              </a:path>
            </a:pathLst>
          </a:custGeom>
          <a:effectLst>
            <a:softEdge rad="0"/>
          </a:effectLst>
        </p:spPr>
      </p:pic>
      <p:grpSp>
        <p:nvGrpSpPr>
          <p:cNvPr id="77" name="Group 54">
            <a:extLst>
              <a:ext uri="{FF2B5EF4-FFF2-40B4-BE49-F238E27FC236}">
                <a16:creationId xmlns:a16="http://schemas.microsoft.com/office/drawing/2014/main" id="{2482B707-DAC7-4D8A-BA19-3771A51A641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605815" y="-1438"/>
            <a:ext cx="5699636" cy="3920553"/>
            <a:chOff x="5605815" y="-1438"/>
            <a:chExt cx="5699636" cy="3920553"/>
          </a:xfrm>
        </p:grpSpPr>
        <p:sp>
          <p:nvSpPr>
            <p:cNvPr id="56" name="Freeform: Shape 55">
              <a:extLst>
                <a:ext uri="{FF2B5EF4-FFF2-40B4-BE49-F238E27FC236}">
                  <a16:creationId xmlns:a16="http://schemas.microsoft.com/office/drawing/2014/main" id="{ECB3F052-1839-4D87-A112-D7EF778840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80141" y="-1438"/>
              <a:ext cx="5174061" cy="3697191"/>
            </a:xfrm>
            <a:custGeom>
              <a:avLst/>
              <a:gdLst>
                <a:gd name="connsiteX0" fmla="*/ 264241 w 5174061"/>
                <a:gd name="connsiteY0" fmla="*/ 0 h 3697191"/>
                <a:gd name="connsiteX1" fmla="*/ 654940 w 5174061"/>
                <a:gd name="connsiteY1" fmla="*/ 0 h 3697191"/>
                <a:gd name="connsiteX2" fmla="*/ 634048 w 5174061"/>
                <a:gd name="connsiteY2" fmla="*/ 36881 h 3697191"/>
                <a:gd name="connsiteX3" fmla="*/ 542485 w 5174061"/>
                <a:gd name="connsiteY3" fmla="*/ 238736 h 3697191"/>
                <a:gd name="connsiteX4" fmla="*/ 416337 w 5174061"/>
                <a:gd name="connsiteY4" fmla="*/ 662204 h 3697191"/>
                <a:gd name="connsiteX5" fmla="*/ 382914 w 5174061"/>
                <a:gd name="connsiteY5" fmla="*/ 880245 h 3697191"/>
                <a:gd name="connsiteX6" fmla="*/ 367997 w 5174061"/>
                <a:gd name="connsiteY6" fmla="*/ 1099943 h 3697191"/>
                <a:gd name="connsiteX7" fmla="*/ 371311 w 5174061"/>
                <a:gd name="connsiteY7" fmla="*/ 1320102 h 3697191"/>
                <a:gd name="connsiteX8" fmla="*/ 392397 w 5174061"/>
                <a:gd name="connsiteY8" fmla="*/ 1539340 h 3697191"/>
                <a:gd name="connsiteX9" fmla="*/ 495433 w 5174061"/>
                <a:gd name="connsiteY9" fmla="*/ 1968700 h 3697191"/>
                <a:gd name="connsiteX10" fmla="*/ 680602 w 5174061"/>
                <a:gd name="connsiteY10" fmla="*/ 2372187 h 3697191"/>
                <a:gd name="connsiteX11" fmla="*/ 802053 w 5174061"/>
                <a:gd name="connsiteY11" fmla="*/ 2559474 h 3697191"/>
                <a:gd name="connsiteX12" fmla="*/ 869455 w 5174061"/>
                <a:gd name="connsiteY12" fmla="*/ 2648790 h 3697191"/>
                <a:gd name="connsiteX13" fmla="*/ 941644 w 5174061"/>
                <a:gd name="connsiteY13" fmla="*/ 2735343 h 3697191"/>
                <a:gd name="connsiteX14" fmla="*/ 1267324 w 5174061"/>
                <a:gd name="connsiteY14" fmla="*/ 3048041 h 3697191"/>
                <a:gd name="connsiteX15" fmla="*/ 1311706 w 5174061"/>
                <a:gd name="connsiteY15" fmla="*/ 3083214 h 3697191"/>
                <a:gd name="connsiteX16" fmla="*/ 1356916 w 5174061"/>
                <a:gd name="connsiteY16" fmla="*/ 3117467 h 3697191"/>
                <a:gd name="connsiteX17" fmla="*/ 1402771 w 5174061"/>
                <a:gd name="connsiteY17" fmla="*/ 3150892 h 3697191"/>
                <a:gd name="connsiteX18" fmla="*/ 1449454 w 5174061"/>
                <a:gd name="connsiteY18" fmla="*/ 3183212 h 3697191"/>
                <a:gd name="connsiteX19" fmla="*/ 1643463 w 5174061"/>
                <a:gd name="connsiteY19" fmla="*/ 3301716 h 3697191"/>
                <a:gd name="connsiteX20" fmla="*/ 2064352 w 5174061"/>
                <a:gd name="connsiteY20" fmla="*/ 3476665 h 3697191"/>
                <a:gd name="connsiteX21" fmla="*/ 2516088 w 5174061"/>
                <a:gd name="connsiteY21" fmla="*/ 3544618 h 3697191"/>
                <a:gd name="connsiteX22" fmla="*/ 2573268 w 5174061"/>
                <a:gd name="connsiteY22" fmla="*/ 3544986 h 3697191"/>
                <a:gd name="connsiteX23" fmla="*/ 2628607 w 5174061"/>
                <a:gd name="connsiteY23" fmla="*/ 3542868 h 3697191"/>
                <a:gd name="connsiteX24" fmla="*/ 2737811 w 5174061"/>
                <a:gd name="connsiteY24" fmla="*/ 3528781 h 3697191"/>
                <a:gd name="connsiteX25" fmla="*/ 2945356 w 5174061"/>
                <a:gd name="connsiteY25" fmla="*/ 3461379 h 3697191"/>
                <a:gd name="connsiteX26" fmla="*/ 3132366 w 5174061"/>
                <a:gd name="connsiteY26" fmla="*/ 3346834 h 3697191"/>
                <a:gd name="connsiteX27" fmla="*/ 3299304 w 5174061"/>
                <a:gd name="connsiteY27" fmla="*/ 3198588 h 3697191"/>
                <a:gd name="connsiteX28" fmla="*/ 3452982 w 5174061"/>
                <a:gd name="connsiteY28" fmla="*/ 3029625 h 3697191"/>
                <a:gd name="connsiteX29" fmla="*/ 3527474 w 5174061"/>
                <a:gd name="connsiteY29" fmla="*/ 2940494 h 3697191"/>
                <a:gd name="connsiteX30" fmla="*/ 3602148 w 5174061"/>
                <a:gd name="connsiteY30" fmla="*/ 2849797 h 3697191"/>
                <a:gd name="connsiteX31" fmla="*/ 3756380 w 5174061"/>
                <a:gd name="connsiteY31" fmla="*/ 2667021 h 3697191"/>
                <a:gd name="connsiteX32" fmla="*/ 3839435 w 5174061"/>
                <a:gd name="connsiteY32" fmla="*/ 2578074 h 3697191"/>
                <a:gd name="connsiteX33" fmla="*/ 3882619 w 5174061"/>
                <a:gd name="connsiteY33" fmla="*/ 2534428 h 3697191"/>
                <a:gd name="connsiteX34" fmla="*/ 3928934 w 5174061"/>
                <a:gd name="connsiteY34" fmla="*/ 2490139 h 3697191"/>
                <a:gd name="connsiteX35" fmla="*/ 4134085 w 5174061"/>
                <a:gd name="connsiteY35" fmla="*/ 2332041 h 3697191"/>
                <a:gd name="connsiteX36" fmla="*/ 4354888 w 5174061"/>
                <a:gd name="connsiteY36" fmla="*/ 2211603 h 3697191"/>
                <a:gd name="connsiteX37" fmla="*/ 4459212 w 5174061"/>
                <a:gd name="connsiteY37" fmla="*/ 2160131 h 3697191"/>
                <a:gd name="connsiteX38" fmla="*/ 4551935 w 5174061"/>
                <a:gd name="connsiteY38" fmla="*/ 2106817 h 3697191"/>
                <a:gd name="connsiteX39" fmla="*/ 4693090 w 5174061"/>
                <a:gd name="connsiteY39" fmla="*/ 1969437 h 3697191"/>
                <a:gd name="connsiteX40" fmla="*/ 4782498 w 5174061"/>
                <a:gd name="connsiteY40" fmla="*/ 1781137 h 3697191"/>
                <a:gd name="connsiteX41" fmla="*/ 4826512 w 5174061"/>
                <a:gd name="connsiteY41" fmla="*/ 1564478 h 3697191"/>
                <a:gd name="connsiteX42" fmla="*/ 4834247 w 5174061"/>
                <a:gd name="connsiteY42" fmla="*/ 1343582 h 3697191"/>
                <a:gd name="connsiteX43" fmla="*/ 4819882 w 5174061"/>
                <a:gd name="connsiteY43" fmla="*/ 1125541 h 3697191"/>
                <a:gd name="connsiteX44" fmla="*/ 4786918 w 5174061"/>
                <a:gd name="connsiteY44" fmla="*/ 910907 h 3697191"/>
                <a:gd name="connsiteX45" fmla="*/ 4735354 w 5174061"/>
                <a:gd name="connsiteY45" fmla="*/ 700048 h 3697191"/>
                <a:gd name="connsiteX46" fmla="*/ 4595028 w 5174061"/>
                <a:gd name="connsiteY46" fmla="*/ 285972 h 3697191"/>
                <a:gd name="connsiteX47" fmla="*/ 4499577 w 5174061"/>
                <a:gd name="connsiteY47" fmla="*/ 86313 h 3697191"/>
                <a:gd name="connsiteX48" fmla="*/ 4449808 w 5174061"/>
                <a:gd name="connsiteY48" fmla="*/ 0 h 3697191"/>
                <a:gd name="connsiteX49" fmla="*/ 4876728 w 5174061"/>
                <a:gd name="connsiteY49" fmla="*/ 0 h 3697191"/>
                <a:gd name="connsiteX50" fmla="*/ 4945109 w 5174061"/>
                <a:gd name="connsiteY50" fmla="*/ 122534 h 3697191"/>
                <a:gd name="connsiteX51" fmla="*/ 5047868 w 5174061"/>
                <a:gd name="connsiteY51" fmla="*/ 356228 h 3697191"/>
                <a:gd name="connsiteX52" fmla="*/ 5070058 w 5174061"/>
                <a:gd name="connsiteY52" fmla="*/ 416355 h 3697191"/>
                <a:gd name="connsiteX53" fmla="*/ 5090408 w 5174061"/>
                <a:gd name="connsiteY53" fmla="*/ 477311 h 3697191"/>
                <a:gd name="connsiteX54" fmla="*/ 5108455 w 5174061"/>
                <a:gd name="connsiteY54" fmla="*/ 539096 h 3697191"/>
                <a:gd name="connsiteX55" fmla="*/ 5124292 w 5174061"/>
                <a:gd name="connsiteY55" fmla="*/ 601524 h 3697191"/>
                <a:gd name="connsiteX56" fmla="*/ 5173278 w 5174061"/>
                <a:gd name="connsiteY56" fmla="*/ 1114583 h 3697191"/>
                <a:gd name="connsiteX57" fmla="*/ 5145931 w 5174061"/>
                <a:gd name="connsiteY57" fmla="*/ 1371021 h 3697191"/>
                <a:gd name="connsiteX58" fmla="*/ 5082213 w 5174061"/>
                <a:gd name="connsiteY58" fmla="*/ 1619356 h 3697191"/>
                <a:gd name="connsiteX59" fmla="*/ 4997316 w 5174061"/>
                <a:gd name="connsiteY59" fmla="*/ 1859404 h 3697191"/>
                <a:gd name="connsiteX60" fmla="*/ 4943912 w 5174061"/>
                <a:gd name="connsiteY60" fmla="*/ 1978737 h 3697191"/>
                <a:gd name="connsiteX61" fmla="*/ 4875222 w 5174061"/>
                <a:gd name="connsiteY61" fmla="*/ 2094940 h 3697191"/>
                <a:gd name="connsiteX62" fmla="*/ 4787286 w 5174061"/>
                <a:gd name="connsiteY62" fmla="*/ 2202210 h 3697191"/>
                <a:gd name="connsiteX63" fmla="*/ 4736644 w 5174061"/>
                <a:gd name="connsiteY63" fmla="*/ 2249815 h 3697191"/>
                <a:gd name="connsiteX64" fmla="*/ 4683238 w 5174061"/>
                <a:gd name="connsiteY64" fmla="*/ 2292447 h 3697191"/>
                <a:gd name="connsiteX65" fmla="*/ 4470262 w 5174061"/>
                <a:gd name="connsiteY65" fmla="*/ 2426789 h 3697191"/>
                <a:gd name="connsiteX66" fmla="*/ 4283066 w 5174061"/>
                <a:gd name="connsiteY66" fmla="*/ 2549069 h 3697191"/>
                <a:gd name="connsiteX67" fmla="*/ 4199183 w 5174061"/>
                <a:gd name="connsiteY67" fmla="*/ 2616930 h 3697191"/>
                <a:gd name="connsiteX68" fmla="*/ 4120364 w 5174061"/>
                <a:gd name="connsiteY68" fmla="*/ 2690501 h 3697191"/>
                <a:gd name="connsiteX69" fmla="*/ 4082336 w 5174061"/>
                <a:gd name="connsiteY69" fmla="*/ 2729819 h 3697191"/>
                <a:gd name="connsiteX70" fmla="*/ 4043203 w 5174061"/>
                <a:gd name="connsiteY70" fmla="*/ 2771715 h 3697191"/>
                <a:gd name="connsiteX71" fmla="*/ 3964753 w 5174061"/>
                <a:gd name="connsiteY71" fmla="*/ 2856794 h 3697191"/>
                <a:gd name="connsiteX72" fmla="*/ 3802510 w 5174061"/>
                <a:gd name="connsiteY72" fmla="*/ 3028152 h 3697191"/>
                <a:gd name="connsiteX73" fmla="*/ 3718628 w 5174061"/>
                <a:gd name="connsiteY73" fmla="*/ 3114245 h 3697191"/>
                <a:gd name="connsiteX74" fmla="*/ 3631890 w 5174061"/>
                <a:gd name="connsiteY74" fmla="*/ 3199417 h 3697191"/>
                <a:gd name="connsiteX75" fmla="*/ 3446812 w 5174061"/>
                <a:gd name="connsiteY75" fmla="*/ 3363224 h 3697191"/>
                <a:gd name="connsiteX76" fmla="*/ 3240927 w 5174061"/>
                <a:gd name="connsiteY76" fmla="*/ 3508616 h 3697191"/>
                <a:gd name="connsiteX77" fmla="*/ 3011284 w 5174061"/>
                <a:gd name="connsiteY77" fmla="*/ 3620399 h 3697191"/>
                <a:gd name="connsiteX78" fmla="*/ 2763501 w 5174061"/>
                <a:gd name="connsiteY78" fmla="*/ 3684208 h 3697191"/>
                <a:gd name="connsiteX79" fmla="*/ 2636710 w 5174061"/>
                <a:gd name="connsiteY79" fmla="*/ 3695994 h 3697191"/>
                <a:gd name="connsiteX80" fmla="*/ 2605035 w 5174061"/>
                <a:gd name="connsiteY80" fmla="*/ 3697008 h 3697191"/>
                <a:gd name="connsiteX81" fmla="*/ 2573360 w 5174061"/>
                <a:gd name="connsiteY81" fmla="*/ 3697191 h 3697191"/>
                <a:gd name="connsiteX82" fmla="*/ 2511852 w 5174061"/>
                <a:gd name="connsiteY82" fmla="*/ 3695810 h 3697191"/>
                <a:gd name="connsiteX83" fmla="*/ 1554976 w 5174061"/>
                <a:gd name="connsiteY83" fmla="*/ 3483386 h 3697191"/>
                <a:gd name="connsiteX84" fmla="*/ 1332515 w 5174061"/>
                <a:gd name="connsiteY84" fmla="*/ 3373997 h 3697191"/>
                <a:gd name="connsiteX85" fmla="*/ 1121840 w 5174061"/>
                <a:gd name="connsiteY85" fmla="*/ 3242233 h 3697191"/>
                <a:gd name="connsiteX86" fmla="*/ 742662 w 5174061"/>
                <a:gd name="connsiteY86" fmla="*/ 2920052 h 3697191"/>
                <a:gd name="connsiteX87" fmla="*/ 426282 w 5174061"/>
                <a:gd name="connsiteY87" fmla="*/ 2530745 h 3697191"/>
                <a:gd name="connsiteX88" fmla="*/ 190562 w 5174061"/>
                <a:gd name="connsiteY88" fmla="*/ 2084350 h 3697191"/>
                <a:gd name="connsiteX89" fmla="*/ 45078 w 5174061"/>
                <a:gd name="connsiteY89" fmla="*/ 1598454 h 3697191"/>
                <a:gd name="connsiteX90" fmla="*/ 9077 w 5174061"/>
                <a:gd name="connsiteY90" fmla="*/ 1346437 h 3697191"/>
                <a:gd name="connsiteX91" fmla="*/ 513 w 5174061"/>
                <a:gd name="connsiteY91" fmla="*/ 1091933 h 3697191"/>
                <a:gd name="connsiteX92" fmla="*/ 18468 w 5174061"/>
                <a:gd name="connsiteY92" fmla="*/ 838073 h 3697191"/>
                <a:gd name="connsiteX93" fmla="*/ 61652 w 5174061"/>
                <a:gd name="connsiteY93" fmla="*/ 587528 h 3697191"/>
                <a:gd name="connsiteX94" fmla="*/ 214870 w 5174061"/>
                <a:gd name="connsiteY94" fmla="*/ 104487 h 3697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5174061" h="3697191">
                  <a:moveTo>
                    <a:pt x="264241" y="0"/>
                  </a:moveTo>
                  <a:lnTo>
                    <a:pt x="654940" y="0"/>
                  </a:lnTo>
                  <a:lnTo>
                    <a:pt x="634048" y="36881"/>
                  </a:lnTo>
                  <a:cubicBezTo>
                    <a:pt x="600517" y="102783"/>
                    <a:pt x="569947" y="170161"/>
                    <a:pt x="542485" y="238736"/>
                  </a:cubicBezTo>
                  <a:cubicBezTo>
                    <a:pt x="487515" y="375840"/>
                    <a:pt x="445066" y="517825"/>
                    <a:pt x="416337" y="662204"/>
                  </a:cubicBezTo>
                  <a:cubicBezTo>
                    <a:pt x="402066" y="734393"/>
                    <a:pt x="391017" y="807227"/>
                    <a:pt x="382914" y="880245"/>
                  </a:cubicBezTo>
                  <a:cubicBezTo>
                    <a:pt x="375086" y="953263"/>
                    <a:pt x="370115" y="1026650"/>
                    <a:pt x="367997" y="1099943"/>
                  </a:cubicBezTo>
                  <a:cubicBezTo>
                    <a:pt x="366155" y="1173330"/>
                    <a:pt x="366708" y="1246808"/>
                    <a:pt x="371311" y="1320102"/>
                  </a:cubicBezTo>
                  <a:cubicBezTo>
                    <a:pt x="374995" y="1393396"/>
                    <a:pt x="382453" y="1466507"/>
                    <a:pt x="392397" y="1539340"/>
                  </a:cubicBezTo>
                  <a:cubicBezTo>
                    <a:pt x="412839" y="1684916"/>
                    <a:pt x="446907" y="1829018"/>
                    <a:pt x="495433" y="1968700"/>
                  </a:cubicBezTo>
                  <a:cubicBezTo>
                    <a:pt x="543866" y="2108291"/>
                    <a:pt x="605743" y="2243830"/>
                    <a:pt x="680602" y="2372187"/>
                  </a:cubicBezTo>
                  <a:cubicBezTo>
                    <a:pt x="718170" y="2436274"/>
                    <a:pt x="758593" y="2498979"/>
                    <a:pt x="802053" y="2559474"/>
                  </a:cubicBezTo>
                  <a:cubicBezTo>
                    <a:pt x="823691" y="2589860"/>
                    <a:pt x="846343" y="2619509"/>
                    <a:pt x="869455" y="2648790"/>
                  </a:cubicBezTo>
                  <a:cubicBezTo>
                    <a:pt x="892934" y="2677978"/>
                    <a:pt x="916874" y="2706983"/>
                    <a:pt x="941644" y="2735343"/>
                  </a:cubicBezTo>
                  <a:cubicBezTo>
                    <a:pt x="1040443" y="2848784"/>
                    <a:pt x="1149740" y="2953385"/>
                    <a:pt x="1267324" y="3048041"/>
                  </a:cubicBezTo>
                  <a:cubicBezTo>
                    <a:pt x="1282240" y="3059642"/>
                    <a:pt x="1296697" y="3071797"/>
                    <a:pt x="1311706" y="3083214"/>
                  </a:cubicBezTo>
                  <a:lnTo>
                    <a:pt x="1356916" y="3117467"/>
                  </a:lnTo>
                  <a:lnTo>
                    <a:pt x="1402771" y="3150892"/>
                  </a:lnTo>
                  <a:lnTo>
                    <a:pt x="1449454" y="3183212"/>
                  </a:lnTo>
                  <a:cubicBezTo>
                    <a:pt x="1512252" y="3225383"/>
                    <a:pt x="1576798" y="3265252"/>
                    <a:pt x="1643463" y="3301716"/>
                  </a:cubicBezTo>
                  <a:cubicBezTo>
                    <a:pt x="1776608" y="3374549"/>
                    <a:pt x="1917396" y="3435137"/>
                    <a:pt x="2064352" y="3476665"/>
                  </a:cubicBezTo>
                  <a:cubicBezTo>
                    <a:pt x="2211217" y="3518100"/>
                    <a:pt x="2363422" y="3541120"/>
                    <a:pt x="2516088" y="3544618"/>
                  </a:cubicBezTo>
                  <a:lnTo>
                    <a:pt x="2573268" y="3544986"/>
                  </a:lnTo>
                  <a:cubicBezTo>
                    <a:pt x="2591776" y="3544710"/>
                    <a:pt x="2610191" y="3544158"/>
                    <a:pt x="2628607" y="3542868"/>
                  </a:cubicBezTo>
                  <a:cubicBezTo>
                    <a:pt x="2665346" y="3540198"/>
                    <a:pt x="2701901" y="3535779"/>
                    <a:pt x="2737811" y="3528781"/>
                  </a:cubicBezTo>
                  <a:cubicBezTo>
                    <a:pt x="2809725" y="3515061"/>
                    <a:pt x="2879428" y="3492318"/>
                    <a:pt x="2945356" y="3461379"/>
                  </a:cubicBezTo>
                  <a:cubicBezTo>
                    <a:pt x="3011467" y="3430718"/>
                    <a:pt x="3073620" y="3391400"/>
                    <a:pt x="3132366" y="3346834"/>
                  </a:cubicBezTo>
                  <a:cubicBezTo>
                    <a:pt x="3191204" y="3302453"/>
                    <a:pt x="3246359" y="3252086"/>
                    <a:pt x="3299304" y="3198588"/>
                  </a:cubicBezTo>
                  <a:cubicBezTo>
                    <a:pt x="3352341" y="3145091"/>
                    <a:pt x="3402800" y="3088002"/>
                    <a:pt x="3452982" y="3029625"/>
                  </a:cubicBezTo>
                  <a:cubicBezTo>
                    <a:pt x="3478027" y="3000344"/>
                    <a:pt x="3502704" y="2970603"/>
                    <a:pt x="3527474" y="2940494"/>
                  </a:cubicBezTo>
                  <a:lnTo>
                    <a:pt x="3602148" y="2849797"/>
                  </a:lnTo>
                  <a:cubicBezTo>
                    <a:pt x="3652332" y="2789025"/>
                    <a:pt x="3702514" y="2727056"/>
                    <a:pt x="3756380" y="2667021"/>
                  </a:cubicBezTo>
                  <a:cubicBezTo>
                    <a:pt x="3783358" y="2637004"/>
                    <a:pt x="3810982" y="2607354"/>
                    <a:pt x="3839435" y="2578074"/>
                  </a:cubicBezTo>
                  <a:lnTo>
                    <a:pt x="3882619" y="2534428"/>
                  </a:lnTo>
                  <a:cubicBezTo>
                    <a:pt x="3897167" y="2519972"/>
                    <a:pt x="3913189" y="2504595"/>
                    <a:pt x="3928934" y="2490139"/>
                  </a:cubicBezTo>
                  <a:cubicBezTo>
                    <a:pt x="3992100" y="2431485"/>
                    <a:pt x="4061527" y="2378448"/>
                    <a:pt x="4134085" y="2332041"/>
                  </a:cubicBezTo>
                  <a:cubicBezTo>
                    <a:pt x="4206550" y="2285449"/>
                    <a:pt x="4282606" y="2246684"/>
                    <a:pt x="4354888" y="2211603"/>
                  </a:cubicBezTo>
                  <a:cubicBezTo>
                    <a:pt x="4390982" y="2194108"/>
                    <a:pt x="4426156" y="2177350"/>
                    <a:pt x="4459212" y="2160131"/>
                  </a:cubicBezTo>
                  <a:cubicBezTo>
                    <a:pt x="4492360" y="2143097"/>
                    <a:pt x="4523574" y="2125878"/>
                    <a:pt x="4551935" y="2106817"/>
                  </a:cubicBezTo>
                  <a:cubicBezTo>
                    <a:pt x="4609023" y="2069250"/>
                    <a:pt x="4655246" y="2024592"/>
                    <a:pt x="4693090" y="1969437"/>
                  </a:cubicBezTo>
                  <a:cubicBezTo>
                    <a:pt x="4730658" y="1914375"/>
                    <a:pt x="4760308" y="1850104"/>
                    <a:pt x="4782498" y="1781137"/>
                  </a:cubicBezTo>
                  <a:cubicBezTo>
                    <a:pt x="4804506" y="1712263"/>
                    <a:pt x="4818593" y="1637956"/>
                    <a:pt x="4826512" y="1564478"/>
                  </a:cubicBezTo>
                  <a:cubicBezTo>
                    <a:pt x="4834154" y="1490722"/>
                    <a:pt x="4835812" y="1416784"/>
                    <a:pt x="4834247" y="1343582"/>
                  </a:cubicBezTo>
                  <a:cubicBezTo>
                    <a:pt x="4831944" y="1270288"/>
                    <a:pt x="4826972" y="1197638"/>
                    <a:pt x="4819882" y="1125541"/>
                  </a:cubicBezTo>
                  <a:cubicBezTo>
                    <a:pt x="4812792" y="1053444"/>
                    <a:pt x="4802019" y="981714"/>
                    <a:pt x="4786918" y="910907"/>
                  </a:cubicBezTo>
                  <a:cubicBezTo>
                    <a:pt x="4772001" y="840007"/>
                    <a:pt x="4754230" y="769935"/>
                    <a:pt x="4735354" y="700048"/>
                  </a:cubicBezTo>
                  <a:cubicBezTo>
                    <a:pt x="4697603" y="560365"/>
                    <a:pt x="4653220" y="421051"/>
                    <a:pt x="4595028" y="285972"/>
                  </a:cubicBezTo>
                  <a:cubicBezTo>
                    <a:pt x="4565931" y="218433"/>
                    <a:pt x="4534072" y="151815"/>
                    <a:pt x="4499577" y="86313"/>
                  </a:cubicBezTo>
                  <a:lnTo>
                    <a:pt x="4449808" y="0"/>
                  </a:lnTo>
                  <a:lnTo>
                    <a:pt x="4876728" y="0"/>
                  </a:lnTo>
                  <a:lnTo>
                    <a:pt x="4945109" y="122534"/>
                  </a:lnTo>
                  <a:cubicBezTo>
                    <a:pt x="4982860" y="198498"/>
                    <a:pt x="5017022" y="276581"/>
                    <a:pt x="5047868" y="356228"/>
                  </a:cubicBezTo>
                  <a:cubicBezTo>
                    <a:pt x="5055418" y="376209"/>
                    <a:pt x="5063244" y="396097"/>
                    <a:pt x="5070058" y="416355"/>
                  </a:cubicBezTo>
                  <a:lnTo>
                    <a:pt x="5090408" y="477311"/>
                  </a:lnTo>
                  <a:lnTo>
                    <a:pt x="5108455" y="539096"/>
                  </a:lnTo>
                  <a:cubicBezTo>
                    <a:pt x="5114348" y="559721"/>
                    <a:pt x="5119136" y="580715"/>
                    <a:pt x="5124292" y="601524"/>
                  </a:cubicBezTo>
                  <a:cubicBezTo>
                    <a:pt x="5163702" y="768923"/>
                    <a:pt x="5177698" y="942490"/>
                    <a:pt x="5173278" y="1114583"/>
                  </a:cubicBezTo>
                  <a:cubicBezTo>
                    <a:pt x="5170976" y="1200677"/>
                    <a:pt x="5161860" y="1286585"/>
                    <a:pt x="5145931" y="1371021"/>
                  </a:cubicBezTo>
                  <a:cubicBezTo>
                    <a:pt x="5129909" y="1455457"/>
                    <a:pt x="5107718" y="1538328"/>
                    <a:pt x="5082213" y="1619356"/>
                  </a:cubicBezTo>
                  <a:cubicBezTo>
                    <a:pt x="5056800" y="1700569"/>
                    <a:pt x="5029544" y="1779572"/>
                    <a:pt x="4997316" y="1859404"/>
                  </a:cubicBezTo>
                  <a:cubicBezTo>
                    <a:pt x="4981204" y="1899274"/>
                    <a:pt x="4963708" y="1939143"/>
                    <a:pt x="4943912" y="1978737"/>
                  </a:cubicBezTo>
                  <a:cubicBezTo>
                    <a:pt x="4923746" y="2018146"/>
                    <a:pt x="4901464" y="2057372"/>
                    <a:pt x="4875222" y="2094940"/>
                  </a:cubicBezTo>
                  <a:cubicBezTo>
                    <a:pt x="4849348" y="2132691"/>
                    <a:pt x="4819790" y="2168879"/>
                    <a:pt x="4787286" y="2202210"/>
                  </a:cubicBezTo>
                  <a:cubicBezTo>
                    <a:pt x="4770989" y="2218785"/>
                    <a:pt x="4754046" y="2234714"/>
                    <a:pt x="4736644" y="2249815"/>
                  </a:cubicBezTo>
                  <a:cubicBezTo>
                    <a:pt x="4719240" y="2264824"/>
                    <a:pt x="4701285" y="2278912"/>
                    <a:pt x="4683238" y="2292447"/>
                  </a:cubicBezTo>
                  <a:cubicBezTo>
                    <a:pt x="4610681" y="2346405"/>
                    <a:pt x="4537202" y="2386828"/>
                    <a:pt x="4470262" y="2426789"/>
                  </a:cubicBezTo>
                  <a:cubicBezTo>
                    <a:pt x="4402953" y="2466382"/>
                    <a:pt x="4340892" y="2505700"/>
                    <a:pt x="4283066" y="2549069"/>
                  </a:cubicBezTo>
                  <a:cubicBezTo>
                    <a:pt x="4253970" y="2570523"/>
                    <a:pt x="4226163" y="2593267"/>
                    <a:pt x="4199183" y="2616930"/>
                  </a:cubicBezTo>
                  <a:cubicBezTo>
                    <a:pt x="4172021" y="2640319"/>
                    <a:pt x="4145871" y="2665087"/>
                    <a:pt x="4120364" y="2690501"/>
                  </a:cubicBezTo>
                  <a:cubicBezTo>
                    <a:pt x="4107474" y="2703392"/>
                    <a:pt x="4095412" y="2716006"/>
                    <a:pt x="4082336" y="2729819"/>
                  </a:cubicBezTo>
                  <a:lnTo>
                    <a:pt x="4043203" y="2771715"/>
                  </a:lnTo>
                  <a:lnTo>
                    <a:pt x="3964753" y="2856794"/>
                  </a:lnTo>
                  <a:cubicBezTo>
                    <a:pt x="3911992" y="2913790"/>
                    <a:pt x="3857574" y="2970603"/>
                    <a:pt x="3802510" y="3028152"/>
                  </a:cubicBezTo>
                  <a:cubicBezTo>
                    <a:pt x="3774980" y="3056880"/>
                    <a:pt x="3746896" y="3085517"/>
                    <a:pt x="3718628" y="3114245"/>
                  </a:cubicBezTo>
                  <a:cubicBezTo>
                    <a:pt x="3690175" y="3142789"/>
                    <a:pt x="3661263" y="3171149"/>
                    <a:pt x="3631890" y="3199417"/>
                  </a:cubicBezTo>
                  <a:cubicBezTo>
                    <a:pt x="3573236" y="3255954"/>
                    <a:pt x="3511636" y="3310924"/>
                    <a:pt x="3446812" y="3363224"/>
                  </a:cubicBezTo>
                  <a:cubicBezTo>
                    <a:pt x="3382082" y="3415524"/>
                    <a:pt x="3313484" y="3464694"/>
                    <a:pt x="3240927" y="3508616"/>
                  </a:cubicBezTo>
                  <a:cubicBezTo>
                    <a:pt x="3168369" y="3552444"/>
                    <a:pt x="3091484" y="3590565"/>
                    <a:pt x="3011284" y="3620399"/>
                  </a:cubicBezTo>
                  <a:cubicBezTo>
                    <a:pt x="2931083" y="3650324"/>
                    <a:pt x="2847753" y="3671870"/>
                    <a:pt x="2763501" y="3684208"/>
                  </a:cubicBezTo>
                  <a:cubicBezTo>
                    <a:pt x="2721330" y="3690193"/>
                    <a:pt x="2679066" y="3694429"/>
                    <a:pt x="2636710" y="3695994"/>
                  </a:cubicBezTo>
                  <a:lnTo>
                    <a:pt x="2605035" y="3697008"/>
                  </a:lnTo>
                  <a:lnTo>
                    <a:pt x="2573360" y="3697191"/>
                  </a:lnTo>
                  <a:lnTo>
                    <a:pt x="2511852" y="3695810"/>
                  </a:lnTo>
                  <a:cubicBezTo>
                    <a:pt x="2184330" y="3685037"/>
                    <a:pt x="1858557" y="3613861"/>
                    <a:pt x="1554976" y="3483386"/>
                  </a:cubicBezTo>
                  <a:cubicBezTo>
                    <a:pt x="1479195" y="3450606"/>
                    <a:pt x="1404704" y="3414327"/>
                    <a:pt x="1332515" y="3373997"/>
                  </a:cubicBezTo>
                  <a:cubicBezTo>
                    <a:pt x="1260050" y="3333943"/>
                    <a:pt x="1189794" y="3289838"/>
                    <a:pt x="1121840" y="3242233"/>
                  </a:cubicBezTo>
                  <a:cubicBezTo>
                    <a:pt x="986117" y="3147025"/>
                    <a:pt x="859417" y="3038557"/>
                    <a:pt x="742662" y="2920052"/>
                  </a:cubicBezTo>
                  <a:cubicBezTo>
                    <a:pt x="626000" y="2801823"/>
                    <a:pt x="518821" y="2670797"/>
                    <a:pt x="426282" y="2530745"/>
                  </a:cubicBezTo>
                  <a:cubicBezTo>
                    <a:pt x="333652" y="2390418"/>
                    <a:pt x="254741" y="2240700"/>
                    <a:pt x="190562" y="2084350"/>
                  </a:cubicBezTo>
                  <a:cubicBezTo>
                    <a:pt x="126292" y="1928094"/>
                    <a:pt x="77858" y="1764932"/>
                    <a:pt x="45078" y="1598454"/>
                  </a:cubicBezTo>
                  <a:cubicBezTo>
                    <a:pt x="28504" y="1515216"/>
                    <a:pt x="16903" y="1430964"/>
                    <a:pt x="9077" y="1346437"/>
                  </a:cubicBezTo>
                  <a:cubicBezTo>
                    <a:pt x="2262" y="1261817"/>
                    <a:pt x="-1421" y="1176828"/>
                    <a:pt x="513" y="1091933"/>
                  </a:cubicBezTo>
                  <a:cubicBezTo>
                    <a:pt x="1986" y="1007036"/>
                    <a:pt x="8063" y="922232"/>
                    <a:pt x="18468" y="838073"/>
                  </a:cubicBezTo>
                  <a:cubicBezTo>
                    <a:pt x="28689" y="753822"/>
                    <a:pt x="43237" y="670215"/>
                    <a:pt x="61652" y="587528"/>
                  </a:cubicBezTo>
                  <a:cubicBezTo>
                    <a:pt x="98300" y="422156"/>
                    <a:pt x="149679" y="260283"/>
                    <a:pt x="214870" y="104487"/>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7" name="Freeform: Shape 56">
              <a:extLst>
                <a:ext uri="{FF2B5EF4-FFF2-40B4-BE49-F238E27FC236}">
                  <a16:creationId xmlns:a16="http://schemas.microsoft.com/office/drawing/2014/main" id="{B6160BCB-9856-41AA-A8B4-C000F9D31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62599" y="-1438"/>
              <a:ext cx="5207741" cy="3738815"/>
            </a:xfrm>
            <a:custGeom>
              <a:avLst/>
              <a:gdLst>
                <a:gd name="connsiteX0" fmla="*/ 244572 w 5207741"/>
                <a:gd name="connsiteY0" fmla="*/ 0 h 3738815"/>
                <a:gd name="connsiteX1" fmla="*/ 762601 w 5207741"/>
                <a:gd name="connsiteY1" fmla="*/ 0 h 3738815"/>
                <a:gd name="connsiteX2" fmla="*/ 717282 w 5207741"/>
                <a:gd name="connsiteY2" fmla="*/ 76130 h 3738815"/>
                <a:gd name="connsiteX3" fmla="*/ 628158 w 5207741"/>
                <a:gd name="connsiteY3" fmla="*/ 264800 h 3738815"/>
                <a:gd name="connsiteX4" fmla="*/ 460483 w 5207741"/>
                <a:gd name="connsiteY4" fmla="*/ 1110997 h 3738815"/>
                <a:gd name="connsiteX5" fmla="*/ 599705 w 5207741"/>
                <a:gd name="connsiteY5" fmla="*/ 1885190 h 3738815"/>
                <a:gd name="connsiteX6" fmla="*/ 982566 w 5207741"/>
                <a:gd name="connsiteY6" fmla="*/ 2534986 h 3738815"/>
                <a:gd name="connsiteX7" fmla="*/ 1690186 w 5207741"/>
                <a:gd name="connsiteY7" fmla="*/ 3078339 h 3738815"/>
                <a:gd name="connsiteX8" fmla="*/ 2582147 w 5207741"/>
                <a:gd name="connsiteY8" fmla="*/ 3278517 h 3738815"/>
                <a:gd name="connsiteX9" fmla="*/ 3046773 w 5207741"/>
                <a:gd name="connsiteY9" fmla="*/ 3124195 h 3738815"/>
                <a:gd name="connsiteX10" fmla="*/ 3534327 w 5207741"/>
                <a:gd name="connsiteY10" fmla="*/ 2653491 h 3738815"/>
                <a:gd name="connsiteX11" fmla="*/ 3788371 w 5207741"/>
                <a:gd name="connsiteY11" fmla="*/ 2381860 h 3738815"/>
                <a:gd name="connsiteX12" fmla="*/ 4381538 w 5207741"/>
                <a:gd name="connsiteY12" fmla="*/ 1954710 h 3738815"/>
                <a:gd name="connsiteX13" fmla="*/ 4572876 w 5207741"/>
                <a:gd name="connsiteY13" fmla="*/ 1832613 h 3738815"/>
                <a:gd name="connsiteX14" fmla="*/ 4687698 w 5207741"/>
                <a:gd name="connsiteY14" fmla="*/ 1584555 h 3738815"/>
                <a:gd name="connsiteX15" fmla="*/ 4694328 w 5207741"/>
                <a:gd name="connsiteY15" fmla="*/ 722704 h 3738815"/>
                <a:gd name="connsiteX16" fmla="*/ 4427822 w 5207741"/>
                <a:gd name="connsiteY16" fmla="*/ 101669 h 3738815"/>
                <a:gd name="connsiteX17" fmla="*/ 4357980 w 5207741"/>
                <a:gd name="connsiteY17" fmla="*/ 0 h 3738815"/>
                <a:gd name="connsiteX18" fmla="*/ 4900539 w 5207741"/>
                <a:gd name="connsiteY18" fmla="*/ 0 h 3738815"/>
                <a:gd name="connsiteX19" fmla="*/ 5023799 w 5207741"/>
                <a:gd name="connsiteY19" fmla="*/ 256448 h 3738815"/>
                <a:gd name="connsiteX20" fmla="*/ 5131054 w 5207741"/>
                <a:gd name="connsiteY20" fmla="*/ 1708493 h 3738815"/>
                <a:gd name="connsiteX21" fmla="*/ 4116721 w 5207741"/>
                <a:gd name="connsiteY21" fmla="*/ 2704502 h 3738815"/>
                <a:gd name="connsiteX22" fmla="*/ 2582056 w 5207741"/>
                <a:gd name="connsiteY22" fmla="*/ 3738815 h 3738815"/>
                <a:gd name="connsiteX23" fmla="*/ 632301 w 5207741"/>
                <a:gd name="connsiteY23" fmla="*/ 2833780 h 3738815"/>
                <a:gd name="connsiteX24" fmla="*/ 0 w 5207741"/>
                <a:gd name="connsiteY24" fmla="*/ 1110906 h 3738815"/>
                <a:gd name="connsiteX25" fmla="*/ 202913 w 5207741"/>
                <a:gd name="connsiteY25" fmla="*/ 88013 h 373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07741" h="3738815">
                  <a:moveTo>
                    <a:pt x="244572" y="0"/>
                  </a:moveTo>
                  <a:lnTo>
                    <a:pt x="762601" y="0"/>
                  </a:lnTo>
                  <a:lnTo>
                    <a:pt x="717282" y="76130"/>
                  </a:lnTo>
                  <a:cubicBezTo>
                    <a:pt x="684728" y="137306"/>
                    <a:pt x="654998" y="200230"/>
                    <a:pt x="628158" y="264800"/>
                  </a:cubicBezTo>
                  <a:cubicBezTo>
                    <a:pt x="516927" y="532471"/>
                    <a:pt x="460483" y="817176"/>
                    <a:pt x="460483" y="1110997"/>
                  </a:cubicBezTo>
                  <a:cubicBezTo>
                    <a:pt x="460483" y="1378024"/>
                    <a:pt x="507351" y="1638514"/>
                    <a:pt x="599705" y="1885190"/>
                  </a:cubicBezTo>
                  <a:cubicBezTo>
                    <a:pt x="688836" y="2123213"/>
                    <a:pt x="817654" y="2341899"/>
                    <a:pt x="982566" y="2534986"/>
                  </a:cubicBezTo>
                  <a:cubicBezTo>
                    <a:pt x="1177587" y="2763432"/>
                    <a:pt x="1422331" y="2951271"/>
                    <a:pt x="1690186" y="3078339"/>
                  </a:cubicBezTo>
                  <a:cubicBezTo>
                    <a:pt x="1970289" y="3211208"/>
                    <a:pt x="2270370" y="3278517"/>
                    <a:pt x="2582147" y="3278517"/>
                  </a:cubicBezTo>
                  <a:cubicBezTo>
                    <a:pt x="2751940" y="3278517"/>
                    <a:pt x="2895213" y="3230912"/>
                    <a:pt x="3046773" y="3124195"/>
                  </a:cubicBezTo>
                  <a:cubicBezTo>
                    <a:pt x="3210120" y="3009188"/>
                    <a:pt x="3367573" y="2836358"/>
                    <a:pt x="3534327" y="2653491"/>
                  </a:cubicBezTo>
                  <a:cubicBezTo>
                    <a:pt x="3615264" y="2564727"/>
                    <a:pt x="3698871" y="2472925"/>
                    <a:pt x="3788371" y="2381860"/>
                  </a:cubicBezTo>
                  <a:cubicBezTo>
                    <a:pt x="4015803" y="2150375"/>
                    <a:pt x="4227214" y="2037303"/>
                    <a:pt x="4381538" y="1954710"/>
                  </a:cubicBezTo>
                  <a:cubicBezTo>
                    <a:pt x="4479325" y="1902317"/>
                    <a:pt x="4536506" y="1870826"/>
                    <a:pt x="4572876" y="1832613"/>
                  </a:cubicBezTo>
                  <a:cubicBezTo>
                    <a:pt x="4615601" y="1787772"/>
                    <a:pt x="4654274" y="1704257"/>
                    <a:pt x="4687698" y="1584555"/>
                  </a:cubicBezTo>
                  <a:cubicBezTo>
                    <a:pt x="4765044" y="1307676"/>
                    <a:pt x="4767254" y="1017723"/>
                    <a:pt x="4694328" y="722704"/>
                  </a:cubicBezTo>
                  <a:cubicBezTo>
                    <a:pt x="4642396" y="512766"/>
                    <a:pt x="4551463" y="301482"/>
                    <a:pt x="4427822" y="101669"/>
                  </a:cubicBezTo>
                  <a:lnTo>
                    <a:pt x="4357980" y="0"/>
                  </a:lnTo>
                  <a:lnTo>
                    <a:pt x="4900539" y="0"/>
                  </a:lnTo>
                  <a:lnTo>
                    <a:pt x="5023799" y="256448"/>
                  </a:lnTo>
                  <a:cubicBezTo>
                    <a:pt x="5212139" y="710891"/>
                    <a:pt x="5269776" y="1212048"/>
                    <a:pt x="5131054" y="1708493"/>
                  </a:cubicBezTo>
                  <a:cubicBezTo>
                    <a:pt x="4936032" y="2406445"/>
                    <a:pt x="4583926" y="2228919"/>
                    <a:pt x="4116721" y="2704502"/>
                  </a:cubicBezTo>
                  <a:cubicBezTo>
                    <a:pt x="3649425" y="3180085"/>
                    <a:pt x="3295108" y="3738815"/>
                    <a:pt x="2582056" y="3738815"/>
                  </a:cubicBezTo>
                  <a:cubicBezTo>
                    <a:pt x="1803627" y="3738815"/>
                    <a:pt x="1105674" y="3388274"/>
                    <a:pt x="632301" y="2833780"/>
                  </a:cubicBezTo>
                  <a:cubicBezTo>
                    <a:pt x="238483" y="2372468"/>
                    <a:pt x="0" y="1770001"/>
                    <a:pt x="0" y="1110906"/>
                  </a:cubicBezTo>
                  <a:cubicBezTo>
                    <a:pt x="0" y="748072"/>
                    <a:pt x="72253" y="402411"/>
                    <a:pt x="202913" y="88013"/>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Freeform: Shape 57">
              <a:extLst>
                <a:ext uri="{FF2B5EF4-FFF2-40B4-BE49-F238E27FC236}">
                  <a16:creationId xmlns:a16="http://schemas.microsoft.com/office/drawing/2014/main" id="{36BE7FD8-DDBE-4757-AEA0-50DEA9A49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62599" y="-1438"/>
              <a:ext cx="5207741" cy="3738815"/>
            </a:xfrm>
            <a:custGeom>
              <a:avLst/>
              <a:gdLst>
                <a:gd name="connsiteX0" fmla="*/ 244572 w 5207741"/>
                <a:gd name="connsiteY0" fmla="*/ 0 h 3738815"/>
                <a:gd name="connsiteX1" fmla="*/ 869557 w 5207741"/>
                <a:gd name="connsiteY1" fmla="*/ 0 h 3738815"/>
                <a:gd name="connsiteX2" fmla="*/ 798472 w 5207741"/>
                <a:gd name="connsiteY2" fmla="*/ 119401 h 3738815"/>
                <a:gd name="connsiteX3" fmla="*/ 713145 w 5207741"/>
                <a:gd name="connsiteY3" fmla="*/ 300066 h 3738815"/>
                <a:gd name="connsiteX4" fmla="*/ 552561 w 5207741"/>
                <a:gd name="connsiteY4" fmla="*/ 1110906 h 3738815"/>
                <a:gd name="connsiteX5" fmla="*/ 685890 w 5207741"/>
                <a:gd name="connsiteY5" fmla="*/ 1852779 h 3738815"/>
                <a:gd name="connsiteX6" fmla="*/ 1052546 w 5207741"/>
                <a:gd name="connsiteY6" fmla="*/ 2475043 h 3738815"/>
                <a:gd name="connsiteX7" fmla="*/ 1729596 w 5207741"/>
                <a:gd name="connsiteY7" fmla="*/ 2995009 h 3738815"/>
                <a:gd name="connsiteX8" fmla="*/ 2582147 w 5207741"/>
                <a:gd name="connsiteY8" fmla="*/ 3186347 h 3738815"/>
                <a:gd name="connsiteX9" fmla="*/ 3466281 w 5207741"/>
                <a:gd name="connsiteY9" fmla="*/ 2591430 h 3738815"/>
                <a:gd name="connsiteX10" fmla="*/ 3722720 w 5207741"/>
                <a:gd name="connsiteY10" fmla="*/ 2317314 h 3738815"/>
                <a:gd name="connsiteX11" fmla="*/ 4338077 w 5207741"/>
                <a:gd name="connsiteY11" fmla="*/ 1873497 h 3738815"/>
                <a:gd name="connsiteX12" fmla="*/ 4506212 w 5207741"/>
                <a:gd name="connsiteY12" fmla="*/ 1769080 h 3738815"/>
                <a:gd name="connsiteX13" fmla="*/ 4599026 w 5207741"/>
                <a:gd name="connsiteY13" fmla="*/ 1559787 h 3738815"/>
                <a:gd name="connsiteX14" fmla="*/ 4605012 w 5207741"/>
                <a:gd name="connsiteY14" fmla="*/ 744803 h 3738815"/>
                <a:gd name="connsiteX15" fmla="*/ 4349253 w 5207741"/>
                <a:gd name="connsiteY15" fmla="*/ 149548 h 3738815"/>
                <a:gd name="connsiteX16" fmla="*/ 4246488 w 5207741"/>
                <a:gd name="connsiteY16" fmla="*/ 0 h 3738815"/>
                <a:gd name="connsiteX17" fmla="*/ 4900539 w 5207741"/>
                <a:gd name="connsiteY17" fmla="*/ 0 h 3738815"/>
                <a:gd name="connsiteX18" fmla="*/ 5023799 w 5207741"/>
                <a:gd name="connsiteY18" fmla="*/ 256448 h 3738815"/>
                <a:gd name="connsiteX19" fmla="*/ 5131054 w 5207741"/>
                <a:gd name="connsiteY19" fmla="*/ 1708493 h 3738815"/>
                <a:gd name="connsiteX20" fmla="*/ 4116721 w 5207741"/>
                <a:gd name="connsiteY20" fmla="*/ 2704502 h 3738815"/>
                <a:gd name="connsiteX21" fmla="*/ 2582056 w 5207741"/>
                <a:gd name="connsiteY21" fmla="*/ 3738815 h 3738815"/>
                <a:gd name="connsiteX22" fmla="*/ 632301 w 5207741"/>
                <a:gd name="connsiteY22" fmla="*/ 2833780 h 3738815"/>
                <a:gd name="connsiteX23" fmla="*/ 0 w 5207741"/>
                <a:gd name="connsiteY23" fmla="*/ 1110906 h 3738815"/>
                <a:gd name="connsiteX24" fmla="*/ 202913 w 5207741"/>
                <a:gd name="connsiteY24" fmla="*/ 88013 h 373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207741" h="3738815">
                  <a:moveTo>
                    <a:pt x="244572" y="0"/>
                  </a:moveTo>
                  <a:lnTo>
                    <a:pt x="869557" y="0"/>
                  </a:lnTo>
                  <a:lnTo>
                    <a:pt x="798472" y="119401"/>
                  </a:lnTo>
                  <a:cubicBezTo>
                    <a:pt x="767299" y="177982"/>
                    <a:pt x="738835" y="238236"/>
                    <a:pt x="713145" y="300066"/>
                  </a:cubicBezTo>
                  <a:cubicBezTo>
                    <a:pt x="606611" y="556503"/>
                    <a:pt x="552561" y="829331"/>
                    <a:pt x="552561" y="1110906"/>
                  </a:cubicBezTo>
                  <a:cubicBezTo>
                    <a:pt x="552561" y="1366883"/>
                    <a:pt x="597403" y="1616415"/>
                    <a:pt x="685890" y="1852779"/>
                  </a:cubicBezTo>
                  <a:cubicBezTo>
                    <a:pt x="771247" y="2080764"/>
                    <a:pt x="894631" y="2290058"/>
                    <a:pt x="1052546" y="2475043"/>
                  </a:cubicBezTo>
                  <a:cubicBezTo>
                    <a:pt x="1239188" y="2693729"/>
                    <a:pt x="1473342" y="2873466"/>
                    <a:pt x="1729596" y="2995009"/>
                  </a:cubicBezTo>
                  <a:cubicBezTo>
                    <a:pt x="1997267" y="3121985"/>
                    <a:pt x="2284091" y="3186347"/>
                    <a:pt x="2582147" y="3186347"/>
                  </a:cubicBezTo>
                  <a:cubicBezTo>
                    <a:pt x="2908748" y="3186347"/>
                    <a:pt x="3109939" y="2982394"/>
                    <a:pt x="3466281" y="2591430"/>
                  </a:cubicBezTo>
                  <a:cubicBezTo>
                    <a:pt x="3547771" y="2502022"/>
                    <a:pt x="3632022" y="2409575"/>
                    <a:pt x="3722720" y="2317314"/>
                  </a:cubicBezTo>
                  <a:cubicBezTo>
                    <a:pt x="3959913" y="2075884"/>
                    <a:pt x="4178506" y="1958853"/>
                    <a:pt x="4338077" y="1873497"/>
                  </a:cubicBezTo>
                  <a:cubicBezTo>
                    <a:pt x="4416344" y="1831509"/>
                    <a:pt x="4478220" y="1798453"/>
                    <a:pt x="4506212" y="1769080"/>
                  </a:cubicBezTo>
                  <a:cubicBezTo>
                    <a:pt x="4537518" y="1736208"/>
                    <a:pt x="4570483" y="1661901"/>
                    <a:pt x="4599026" y="1559787"/>
                  </a:cubicBezTo>
                  <a:cubicBezTo>
                    <a:pt x="4672136" y="1298377"/>
                    <a:pt x="4674070" y="1024169"/>
                    <a:pt x="4605012" y="744803"/>
                  </a:cubicBezTo>
                  <a:cubicBezTo>
                    <a:pt x="4555290" y="543912"/>
                    <a:pt x="4468017" y="341363"/>
                    <a:pt x="4349253" y="149548"/>
                  </a:cubicBezTo>
                  <a:lnTo>
                    <a:pt x="4246488" y="0"/>
                  </a:lnTo>
                  <a:lnTo>
                    <a:pt x="4900539" y="0"/>
                  </a:lnTo>
                  <a:lnTo>
                    <a:pt x="5023799" y="256448"/>
                  </a:lnTo>
                  <a:cubicBezTo>
                    <a:pt x="5212139" y="710891"/>
                    <a:pt x="5269776" y="1212048"/>
                    <a:pt x="5131054" y="1708493"/>
                  </a:cubicBezTo>
                  <a:cubicBezTo>
                    <a:pt x="4936032" y="2406445"/>
                    <a:pt x="4583926" y="2228919"/>
                    <a:pt x="4116721" y="2704502"/>
                  </a:cubicBezTo>
                  <a:cubicBezTo>
                    <a:pt x="3649425" y="3180085"/>
                    <a:pt x="3295108" y="3738815"/>
                    <a:pt x="2582056" y="3738815"/>
                  </a:cubicBezTo>
                  <a:cubicBezTo>
                    <a:pt x="1803627" y="3738815"/>
                    <a:pt x="1105674" y="3388274"/>
                    <a:pt x="632301" y="2833780"/>
                  </a:cubicBezTo>
                  <a:cubicBezTo>
                    <a:pt x="238483" y="2372468"/>
                    <a:pt x="0" y="1770001"/>
                    <a:pt x="0" y="1110906"/>
                  </a:cubicBezTo>
                  <a:cubicBezTo>
                    <a:pt x="0" y="748072"/>
                    <a:pt x="72253" y="402411"/>
                    <a:pt x="202913" y="88013"/>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59" name="Freeform: Shape 58">
              <a:extLst>
                <a:ext uri="{FF2B5EF4-FFF2-40B4-BE49-F238E27FC236}">
                  <a16:creationId xmlns:a16="http://schemas.microsoft.com/office/drawing/2014/main" id="{E9FC4450-C88E-4D5D-99DD-0A34BCFC98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05815" y="-1438"/>
              <a:ext cx="5699636" cy="3920553"/>
            </a:xfrm>
            <a:custGeom>
              <a:avLst/>
              <a:gdLst>
                <a:gd name="connsiteX0" fmla="*/ 236526 w 5699636"/>
                <a:gd name="connsiteY0" fmla="*/ 0 h 3920553"/>
                <a:gd name="connsiteX1" fmla="*/ 639747 w 5699636"/>
                <a:gd name="connsiteY1" fmla="*/ 0 h 3920553"/>
                <a:gd name="connsiteX2" fmla="*/ 591602 w 5699636"/>
                <a:gd name="connsiteY2" fmla="*/ 108703 h 3920553"/>
                <a:gd name="connsiteX3" fmla="*/ 459286 w 5699636"/>
                <a:gd name="connsiteY3" fmla="*/ 562740 h 3920553"/>
                <a:gd name="connsiteX4" fmla="*/ 413892 w 5699636"/>
                <a:gd name="connsiteY4" fmla="*/ 1032063 h 3920553"/>
                <a:gd name="connsiteX5" fmla="*/ 453025 w 5699636"/>
                <a:gd name="connsiteY5" fmla="*/ 1501385 h 3920553"/>
                <a:gd name="connsiteX6" fmla="*/ 578251 w 5699636"/>
                <a:gd name="connsiteY6" fmla="*/ 1955698 h 3920553"/>
                <a:gd name="connsiteX7" fmla="*/ 1074276 w 5699636"/>
                <a:gd name="connsiteY7" fmla="*/ 2759357 h 3920553"/>
                <a:gd name="connsiteX8" fmla="*/ 1843958 w 5699636"/>
                <a:gd name="connsiteY8" fmla="*/ 3325729 h 3920553"/>
                <a:gd name="connsiteX9" fmla="*/ 1898743 w 5699636"/>
                <a:gd name="connsiteY9" fmla="*/ 3351419 h 3920553"/>
                <a:gd name="connsiteX10" fmla="*/ 1926183 w 5699636"/>
                <a:gd name="connsiteY10" fmla="*/ 3364309 h 3920553"/>
                <a:gd name="connsiteX11" fmla="*/ 1954267 w 5699636"/>
                <a:gd name="connsiteY11" fmla="*/ 3375727 h 3920553"/>
                <a:gd name="connsiteX12" fmla="*/ 2010435 w 5699636"/>
                <a:gd name="connsiteY12" fmla="*/ 3398655 h 3920553"/>
                <a:gd name="connsiteX13" fmla="*/ 2066970 w 5699636"/>
                <a:gd name="connsiteY13" fmla="*/ 3420569 h 3920553"/>
                <a:gd name="connsiteX14" fmla="*/ 2181884 w 5699636"/>
                <a:gd name="connsiteY14" fmla="*/ 3460439 h 3920553"/>
                <a:gd name="connsiteX15" fmla="*/ 2298915 w 5699636"/>
                <a:gd name="connsiteY15" fmla="*/ 3494600 h 3920553"/>
                <a:gd name="connsiteX16" fmla="*/ 2782326 w 5699636"/>
                <a:gd name="connsiteY16" fmla="*/ 3572314 h 3920553"/>
                <a:gd name="connsiteX17" fmla="*/ 2843833 w 5699636"/>
                <a:gd name="connsiteY17" fmla="*/ 3576274 h 3920553"/>
                <a:gd name="connsiteX18" fmla="*/ 2903961 w 5699636"/>
                <a:gd name="connsiteY18" fmla="*/ 3577194 h 3920553"/>
                <a:gd name="connsiteX19" fmla="*/ 2963904 w 5699636"/>
                <a:gd name="connsiteY19" fmla="*/ 3575261 h 3920553"/>
                <a:gd name="connsiteX20" fmla="*/ 3023662 w 5699636"/>
                <a:gd name="connsiteY20" fmla="*/ 3570380 h 3920553"/>
                <a:gd name="connsiteX21" fmla="*/ 3083053 w 5699636"/>
                <a:gd name="connsiteY21" fmla="*/ 3562462 h 3920553"/>
                <a:gd name="connsiteX22" fmla="*/ 3141983 w 5699636"/>
                <a:gd name="connsiteY22" fmla="*/ 3551320 h 3920553"/>
                <a:gd name="connsiteX23" fmla="*/ 3200176 w 5699636"/>
                <a:gd name="connsiteY23" fmla="*/ 3536680 h 3920553"/>
                <a:gd name="connsiteX24" fmla="*/ 3257633 w 5699636"/>
                <a:gd name="connsiteY24" fmla="*/ 3518909 h 3920553"/>
                <a:gd name="connsiteX25" fmla="*/ 3477516 w 5699636"/>
                <a:gd name="connsiteY25" fmla="*/ 3418175 h 3920553"/>
                <a:gd name="connsiteX26" fmla="*/ 3678982 w 5699636"/>
                <a:gd name="connsiteY26" fmla="*/ 3278585 h 3920553"/>
                <a:gd name="connsiteX27" fmla="*/ 3863784 w 5699636"/>
                <a:gd name="connsiteY27" fmla="*/ 3113397 h 3920553"/>
                <a:gd name="connsiteX28" fmla="*/ 3951994 w 5699636"/>
                <a:gd name="connsiteY28" fmla="*/ 3025185 h 3920553"/>
                <a:gd name="connsiteX29" fmla="*/ 4038271 w 5699636"/>
                <a:gd name="connsiteY29" fmla="*/ 2934489 h 3920553"/>
                <a:gd name="connsiteX30" fmla="*/ 4209537 w 5699636"/>
                <a:gd name="connsiteY30" fmla="*/ 2750241 h 3920553"/>
                <a:gd name="connsiteX31" fmla="*/ 4295998 w 5699636"/>
                <a:gd name="connsiteY31" fmla="*/ 2657978 h 3920553"/>
                <a:gd name="connsiteX32" fmla="*/ 4385130 w 5699636"/>
                <a:gd name="connsiteY32" fmla="*/ 2566728 h 3920553"/>
                <a:gd name="connsiteX33" fmla="*/ 4802060 w 5699636"/>
                <a:gd name="connsiteY33" fmla="*/ 2262318 h 3920553"/>
                <a:gd name="connsiteX34" fmla="*/ 5011721 w 5699636"/>
                <a:gd name="connsiteY34" fmla="*/ 2133685 h 3920553"/>
                <a:gd name="connsiteX35" fmla="*/ 5169267 w 5699636"/>
                <a:gd name="connsiteY35" fmla="*/ 1971075 h 3920553"/>
                <a:gd name="connsiteX36" fmla="*/ 5267146 w 5699636"/>
                <a:gd name="connsiteY36" fmla="*/ 1764268 h 3920553"/>
                <a:gd name="connsiteX37" fmla="*/ 5325432 w 5699636"/>
                <a:gd name="connsiteY37" fmla="*/ 1534533 h 3920553"/>
                <a:gd name="connsiteX38" fmla="*/ 5335468 w 5699636"/>
                <a:gd name="connsiteY38" fmla="*/ 1475879 h 3920553"/>
                <a:gd name="connsiteX39" fmla="*/ 5343939 w 5699636"/>
                <a:gd name="connsiteY39" fmla="*/ 1417133 h 3920553"/>
                <a:gd name="connsiteX40" fmla="*/ 5350293 w 5699636"/>
                <a:gd name="connsiteY40" fmla="*/ 1358203 h 3920553"/>
                <a:gd name="connsiteX41" fmla="*/ 5354896 w 5699636"/>
                <a:gd name="connsiteY41" fmla="*/ 1299089 h 3920553"/>
                <a:gd name="connsiteX42" fmla="*/ 5357476 w 5699636"/>
                <a:gd name="connsiteY42" fmla="*/ 1062816 h 3920553"/>
                <a:gd name="connsiteX43" fmla="*/ 5353884 w 5699636"/>
                <a:gd name="connsiteY43" fmla="*/ 1003886 h 3920553"/>
                <a:gd name="connsiteX44" fmla="*/ 5348452 w 5699636"/>
                <a:gd name="connsiteY44" fmla="*/ 945141 h 3920553"/>
                <a:gd name="connsiteX45" fmla="*/ 5341730 w 5699636"/>
                <a:gd name="connsiteY45" fmla="*/ 886486 h 3920553"/>
                <a:gd name="connsiteX46" fmla="*/ 5333442 w 5699636"/>
                <a:gd name="connsiteY46" fmla="*/ 828017 h 3920553"/>
                <a:gd name="connsiteX47" fmla="*/ 5285194 w 5699636"/>
                <a:gd name="connsiteY47" fmla="*/ 596624 h 3920553"/>
                <a:gd name="connsiteX48" fmla="*/ 5122400 w 5699636"/>
                <a:gd name="connsiteY48" fmla="*/ 150414 h 3920553"/>
                <a:gd name="connsiteX49" fmla="*/ 5044359 w 5699636"/>
                <a:gd name="connsiteY49" fmla="*/ 0 h 3920553"/>
                <a:gd name="connsiteX50" fmla="*/ 5463111 w 5699636"/>
                <a:gd name="connsiteY50" fmla="*/ 0 h 3920553"/>
                <a:gd name="connsiteX51" fmla="*/ 5475681 w 5699636"/>
                <a:gd name="connsiteY51" fmla="*/ 25671 h 3920553"/>
                <a:gd name="connsiteX52" fmla="*/ 5684924 w 5699636"/>
                <a:gd name="connsiteY52" fmla="*/ 830307 h 3920553"/>
                <a:gd name="connsiteX53" fmla="*/ 5699636 w 5699636"/>
                <a:gd name="connsiteY53" fmla="*/ 1116940 h 3920553"/>
                <a:gd name="connsiteX54" fmla="*/ 5699636 w 5699636"/>
                <a:gd name="connsiteY54" fmla="*/ 1116977 h 3920553"/>
                <a:gd name="connsiteX55" fmla="*/ 5684923 w 5699636"/>
                <a:gd name="connsiteY55" fmla="*/ 1403610 h 3920553"/>
                <a:gd name="connsiteX56" fmla="*/ 2849819 w 5699636"/>
                <a:gd name="connsiteY56" fmla="*/ 3920553 h 3920553"/>
                <a:gd name="connsiteX57" fmla="*/ 0 w 5699636"/>
                <a:gd name="connsiteY57" fmla="*/ 1116958 h 3920553"/>
                <a:gd name="connsiteX58" fmla="*/ 223956 w 5699636"/>
                <a:gd name="connsiteY58" fmla="*/ 25671 h 3920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699636" h="3920553">
                  <a:moveTo>
                    <a:pt x="236526" y="0"/>
                  </a:moveTo>
                  <a:lnTo>
                    <a:pt x="639747" y="0"/>
                  </a:lnTo>
                  <a:lnTo>
                    <a:pt x="591602" y="108703"/>
                  </a:lnTo>
                  <a:cubicBezTo>
                    <a:pt x="533962" y="256028"/>
                    <a:pt x="488751" y="407957"/>
                    <a:pt x="459286" y="562740"/>
                  </a:cubicBezTo>
                  <a:cubicBezTo>
                    <a:pt x="429913" y="717524"/>
                    <a:pt x="414720" y="874701"/>
                    <a:pt x="413892" y="1032063"/>
                  </a:cubicBezTo>
                  <a:cubicBezTo>
                    <a:pt x="412695" y="1189424"/>
                    <a:pt x="425953" y="1346601"/>
                    <a:pt x="453025" y="1501385"/>
                  </a:cubicBezTo>
                  <a:cubicBezTo>
                    <a:pt x="479820" y="1656260"/>
                    <a:pt x="522636" y="1808373"/>
                    <a:pt x="578251" y="1955698"/>
                  </a:cubicBezTo>
                  <a:cubicBezTo>
                    <a:pt x="690403" y="2249979"/>
                    <a:pt x="857892" y="2525294"/>
                    <a:pt x="1074276" y="2759357"/>
                  </a:cubicBezTo>
                  <a:cubicBezTo>
                    <a:pt x="1290659" y="2993419"/>
                    <a:pt x="1553634" y="3185586"/>
                    <a:pt x="1843958" y="3325729"/>
                  </a:cubicBezTo>
                  <a:lnTo>
                    <a:pt x="1898743" y="3351419"/>
                  </a:lnTo>
                  <a:lnTo>
                    <a:pt x="1926183" y="3364309"/>
                  </a:lnTo>
                  <a:lnTo>
                    <a:pt x="1954267" y="3375727"/>
                  </a:lnTo>
                  <a:lnTo>
                    <a:pt x="2010435" y="3398655"/>
                  </a:lnTo>
                  <a:cubicBezTo>
                    <a:pt x="2029126" y="3406205"/>
                    <a:pt x="2047726" y="3414400"/>
                    <a:pt x="2066970" y="3420569"/>
                  </a:cubicBezTo>
                  <a:cubicBezTo>
                    <a:pt x="2105275" y="3433644"/>
                    <a:pt x="2143303" y="3447916"/>
                    <a:pt x="2181884" y="3460439"/>
                  </a:cubicBezTo>
                  <a:lnTo>
                    <a:pt x="2298915" y="3494600"/>
                  </a:lnTo>
                  <a:cubicBezTo>
                    <a:pt x="2456368" y="3535575"/>
                    <a:pt x="2618426" y="3562001"/>
                    <a:pt x="2782326" y="3572314"/>
                  </a:cubicBezTo>
                  <a:lnTo>
                    <a:pt x="2843833" y="3576274"/>
                  </a:lnTo>
                  <a:cubicBezTo>
                    <a:pt x="2863998" y="3576826"/>
                    <a:pt x="2883888" y="3576826"/>
                    <a:pt x="2903961" y="3577194"/>
                  </a:cubicBezTo>
                  <a:cubicBezTo>
                    <a:pt x="2923942" y="3577010"/>
                    <a:pt x="2943922" y="3575813"/>
                    <a:pt x="2963904" y="3575261"/>
                  </a:cubicBezTo>
                  <a:cubicBezTo>
                    <a:pt x="2983885" y="3574156"/>
                    <a:pt x="3003681" y="3571946"/>
                    <a:pt x="3023662" y="3570380"/>
                  </a:cubicBezTo>
                  <a:cubicBezTo>
                    <a:pt x="3043458" y="3568171"/>
                    <a:pt x="3063164" y="3565040"/>
                    <a:pt x="3083053" y="3562462"/>
                  </a:cubicBezTo>
                  <a:cubicBezTo>
                    <a:pt x="3102665" y="3558963"/>
                    <a:pt x="3122278" y="3555095"/>
                    <a:pt x="3141983" y="3551320"/>
                  </a:cubicBezTo>
                  <a:cubicBezTo>
                    <a:pt x="3161318" y="3546441"/>
                    <a:pt x="3180839" y="3541929"/>
                    <a:pt x="3200176" y="3536680"/>
                  </a:cubicBezTo>
                  <a:cubicBezTo>
                    <a:pt x="3219236" y="3530695"/>
                    <a:pt x="3238664" y="3525539"/>
                    <a:pt x="3257633" y="3518909"/>
                  </a:cubicBezTo>
                  <a:cubicBezTo>
                    <a:pt x="3333689" y="3493219"/>
                    <a:pt x="3407168" y="3458781"/>
                    <a:pt x="3477516" y="3418175"/>
                  </a:cubicBezTo>
                  <a:cubicBezTo>
                    <a:pt x="3547678" y="3377109"/>
                    <a:pt x="3615080" y="3330425"/>
                    <a:pt x="3678982" y="3278585"/>
                  </a:cubicBezTo>
                  <a:cubicBezTo>
                    <a:pt x="3743069" y="3226929"/>
                    <a:pt x="3804485" y="3171406"/>
                    <a:pt x="3863784" y="3113397"/>
                  </a:cubicBezTo>
                  <a:cubicBezTo>
                    <a:pt x="3893524" y="3084484"/>
                    <a:pt x="3922989" y="3055111"/>
                    <a:pt x="3951994" y="3025185"/>
                  </a:cubicBezTo>
                  <a:cubicBezTo>
                    <a:pt x="3980999" y="2995260"/>
                    <a:pt x="4009635" y="2964967"/>
                    <a:pt x="4038271" y="2934489"/>
                  </a:cubicBezTo>
                  <a:cubicBezTo>
                    <a:pt x="4095636" y="2873625"/>
                    <a:pt x="4152264" y="2811841"/>
                    <a:pt x="4209537" y="2750241"/>
                  </a:cubicBezTo>
                  <a:lnTo>
                    <a:pt x="4295998" y="2657978"/>
                  </a:lnTo>
                  <a:cubicBezTo>
                    <a:pt x="4325002" y="2627316"/>
                    <a:pt x="4354100" y="2596930"/>
                    <a:pt x="4385130" y="2566728"/>
                  </a:cubicBezTo>
                  <a:cubicBezTo>
                    <a:pt x="4507041" y="2445278"/>
                    <a:pt x="4653446" y="2345280"/>
                    <a:pt x="4802060" y="2262318"/>
                  </a:cubicBezTo>
                  <a:cubicBezTo>
                    <a:pt x="4875630" y="2219962"/>
                    <a:pt x="4948648" y="2180276"/>
                    <a:pt x="5011721" y="2133685"/>
                  </a:cubicBezTo>
                  <a:cubicBezTo>
                    <a:pt x="5075070" y="2087370"/>
                    <a:pt x="5128016" y="2033964"/>
                    <a:pt x="5169267" y="1971075"/>
                  </a:cubicBezTo>
                  <a:cubicBezTo>
                    <a:pt x="5211162" y="1908830"/>
                    <a:pt x="5242193" y="1838206"/>
                    <a:pt x="5267146" y="1764268"/>
                  </a:cubicBezTo>
                  <a:cubicBezTo>
                    <a:pt x="5292100" y="1690329"/>
                    <a:pt x="5310699" y="1612523"/>
                    <a:pt x="5325432" y="1534533"/>
                  </a:cubicBezTo>
                  <a:cubicBezTo>
                    <a:pt x="5328746" y="1514920"/>
                    <a:pt x="5332706" y="1495492"/>
                    <a:pt x="5335468" y="1475879"/>
                  </a:cubicBezTo>
                  <a:lnTo>
                    <a:pt x="5343939" y="1417133"/>
                  </a:lnTo>
                  <a:lnTo>
                    <a:pt x="5350293" y="1358203"/>
                  </a:lnTo>
                  <a:cubicBezTo>
                    <a:pt x="5352686" y="1338590"/>
                    <a:pt x="5353240" y="1318793"/>
                    <a:pt x="5354896" y="1299089"/>
                  </a:cubicBezTo>
                  <a:cubicBezTo>
                    <a:pt x="5360513" y="1220362"/>
                    <a:pt x="5360606" y="1141451"/>
                    <a:pt x="5357476" y="1062816"/>
                  </a:cubicBezTo>
                  <a:lnTo>
                    <a:pt x="5353884" y="1003886"/>
                  </a:lnTo>
                  <a:cubicBezTo>
                    <a:pt x="5352319" y="984274"/>
                    <a:pt x="5350200" y="964753"/>
                    <a:pt x="5348452" y="945141"/>
                  </a:cubicBezTo>
                  <a:cubicBezTo>
                    <a:pt x="5346886" y="925527"/>
                    <a:pt x="5343939" y="906007"/>
                    <a:pt x="5341730" y="886486"/>
                  </a:cubicBezTo>
                  <a:cubicBezTo>
                    <a:pt x="5339704" y="866874"/>
                    <a:pt x="5336481" y="847445"/>
                    <a:pt x="5333442" y="828017"/>
                  </a:cubicBezTo>
                  <a:cubicBezTo>
                    <a:pt x="5321104" y="750211"/>
                    <a:pt x="5304990" y="673050"/>
                    <a:pt x="5285194" y="596624"/>
                  </a:cubicBezTo>
                  <a:cubicBezTo>
                    <a:pt x="5244679" y="444051"/>
                    <a:pt x="5189985" y="294700"/>
                    <a:pt x="5122400" y="150414"/>
                  </a:cubicBezTo>
                  <a:lnTo>
                    <a:pt x="5044359" y="0"/>
                  </a:lnTo>
                  <a:lnTo>
                    <a:pt x="5463111" y="0"/>
                  </a:lnTo>
                  <a:lnTo>
                    <a:pt x="5475681" y="25671"/>
                  </a:lnTo>
                  <a:cubicBezTo>
                    <a:pt x="5583839" y="277235"/>
                    <a:pt x="5655735" y="547560"/>
                    <a:pt x="5684924" y="830307"/>
                  </a:cubicBezTo>
                  <a:lnTo>
                    <a:pt x="5699636" y="1116940"/>
                  </a:lnTo>
                  <a:lnTo>
                    <a:pt x="5699636" y="1116977"/>
                  </a:lnTo>
                  <a:lnTo>
                    <a:pt x="5684923" y="1403610"/>
                  </a:lnTo>
                  <a:cubicBezTo>
                    <a:pt x="5538982" y="2817342"/>
                    <a:pt x="4325342" y="3920553"/>
                    <a:pt x="2849819" y="3920553"/>
                  </a:cubicBezTo>
                  <a:cubicBezTo>
                    <a:pt x="1275927" y="3920553"/>
                    <a:pt x="0" y="2665344"/>
                    <a:pt x="0" y="1116958"/>
                  </a:cubicBezTo>
                  <a:cubicBezTo>
                    <a:pt x="0" y="729862"/>
                    <a:pt x="79746" y="361089"/>
                    <a:pt x="223956" y="25671"/>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6" name="Metin kutusu 15">
            <a:extLst>
              <a:ext uri="{FF2B5EF4-FFF2-40B4-BE49-F238E27FC236}">
                <a16:creationId xmlns:a16="http://schemas.microsoft.com/office/drawing/2014/main" id="{F33CC876-3B19-B417-FCB3-F3A01D985F20}"/>
              </a:ext>
            </a:extLst>
          </p:cNvPr>
          <p:cNvSpPr txBox="1"/>
          <p:nvPr/>
        </p:nvSpPr>
        <p:spPr>
          <a:xfrm>
            <a:off x="8152169" y="5318450"/>
            <a:ext cx="3153282" cy="798398"/>
          </a:xfrm>
          <a:prstGeom prst="rect">
            <a:avLst/>
          </a:prstGeom>
        </p:spPr>
        <p:txBody>
          <a:bodyPr vert="horz" lIns="91440" tIns="45720" rIns="91440" bIns="45720" rtlCol="0" anchor="t">
            <a:normAutofit/>
          </a:bodyPr>
          <a:lstStyle/>
          <a:p>
            <a:pPr algn="just">
              <a:lnSpc>
                <a:spcPct val="90000"/>
              </a:lnSpc>
              <a:spcBef>
                <a:spcPct val="0"/>
              </a:spcBef>
              <a:spcAft>
                <a:spcPts val="600"/>
              </a:spcAft>
            </a:pPr>
            <a:r>
              <a:rPr lang="ro-RO" sz="2400" b="1" kern="1200" dirty="0">
                <a:solidFill>
                  <a:schemeClr val="bg1"/>
                </a:solidFill>
                <a:latin typeface="+mj-lt"/>
                <a:ea typeface="+mj-ea"/>
                <a:cs typeface="+mj-cs"/>
              </a:rPr>
              <a:t>Prodan Alin-Constantin</a:t>
            </a:r>
            <a:endParaRPr lang="en-US" sz="2400" b="1" kern="1200" dirty="0">
              <a:solidFill>
                <a:schemeClr val="bg1"/>
              </a:solidFill>
              <a:latin typeface="+mj-lt"/>
              <a:ea typeface="+mj-ea"/>
              <a:cs typeface="+mj-cs"/>
            </a:endParaRPr>
          </a:p>
        </p:txBody>
      </p:sp>
      <p:pic>
        <p:nvPicPr>
          <p:cNvPr id="17" name="Resim 16" descr="metin, yazı tipi, grafik, logo içeren bir resim&#10;&#10;Açıklama otomatik olarak oluşturuldu">
            <a:extLst>
              <a:ext uri="{FF2B5EF4-FFF2-40B4-BE49-F238E27FC236}">
                <a16:creationId xmlns:a16="http://schemas.microsoft.com/office/drawing/2014/main" id="{01CE7D53-7E13-B0E1-F2A4-274C7B3C36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057" y="73708"/>
            <a:ext cx="4199629" cy="951478"/>
          </a:xfrm>
          <a:prstGeom prst="rect">
            <a:avLst/>
          </a:prstGeom>
        </p:spPr>
      </p:pic>
      <p:sp>
        <p:nvSpPr>
          <p:cNvPr id="18" name="Metin kutusu 15">
            <a:extLst>
              <a:ext uri="{FF2B5EF4-FFF2-40B4-BE49-F238E27FC236}">
                <a16:creationId xmlns:a16="http://schemas.microsoft.com/office/drawing/2014/main" id="{28A88ACF-9C53-4A89-95BD-7118987F573E}"/>
              </a:ext>
            </a:extLst>
          </p:cNvPr>
          <p:cNvSpPr txBox="1"/>
          <p:nvPr/>
        </p:nvSpPr>
        <p:spPr>
          <a:xfrm>
            <a:off x="8463385" y="5702140"/>
            <a:ext cx="1911321" cy="414707"/>
          </a:xfrm>
          <a:prstGeom prst="rect">
            <a:avLst/>
          </a:prstGeom>
        </p:spPr>
        <p:txBody>
          <a:bodyPr vert="horz" lIns="91440" tIns="45720" rIns="91440" bIns="45720" rtlCol="0" anchor="t">
            <a:normAutofit fontScale="92500"/>
          </a:bodyPr>
          <a:lstStyle/>
          <a:p>
            <a:pPr algn="just">
              <a:lnSpc>
                <a:spcPct val="90000"/>
              </a:lnSpc>
              <a:spcBef>
                <a:spcPct val="0"/>
              </a:spcBef>
              <a:spcAft>
                <a:spcPts val="600"/>
              </a:spcAft>
            </a:pPr>
            <a:r>
              <a:rPr lang="tr-TR" sz="2400" b="1" kern="1200" dirty="0">
                <a:solidFill>
                  <a:schemeClr val="bg1"/>
                </a:solidFill>
                <a:latin typeface="+mj-lt"/>
                <a:ea typeface="+mj-ea"/>
                <a:cs typeface="+mj-cs"/>
              </a:rPr>
              <a:t>25</a:t>
            </a:r>
            <a:r>
              <a:rPr lang="ro-RO" sz="2400" b="1" kern="1200" dirty="0">
                <a:solidFill>
                  <a:schemeClr val="bg1"/>
                </a:solidFill>
                <a:latin typeface="+mj-lt"/>
                <a:ea typeface="+mj-ea"/>
                <a:cs typeface="+mj-cs"/>
              </a:rPr>
              <a:t>-29.</a:t>
            </a:r>
            <a:r>
              <a:rPr lang="tr-TR" sz="2400" b="1" dirty="0">
                <a:solidFill>
                  <a:schemeClr val="bg1"/>
                </a:solidFill>
                <a:latin typeface="+mj-lt"/>
                <a:ea typeface="+mj-ea"/>
                <a:cs typeface="+mj-cs"/>
              </a:rPr>
              <a:t>08</a:t>
            </a:r>
            <a:r>
              <a:rPr lang="tr-TR" sz="2400" b="1" kern="1200" dirty="0">
                <a:solidFill>
                  <a:schemeClr val="bg1"/>
                </a:solidFill>
                <a:latin typeface="+mj-lt"/>
                <a:ea typeface="+mj-ea"/>
                <a:cs typeface="+mj-cs"/>
              </a:rPr>
              <a:t>.2025</a:t>
            </a:r>
            <a:endParaRPr lang="en-US" sz="2400" b="1" kern="1200" dirty="0">
              <a:solidFill>
                <a:schemeClr val="bg1"/>
              </a:solidFill>
              <a:latin typeface="+mj-lt"/>
              <a:ea typeface="+mj-ea"/>
              <a:cs typeface="+mj-cs"/>
            </a:endParaRPr>
          </a:p>
        </p:txBody>
      </p:sp>
    </p:spTree>
    <p:extLst>
      <p:ext uri="{BB962C8B-B14F-4D97-AF65-F5344CB8AC3E}">
        <p14:creationId xmlns:p14="http://schemas.microsoft.com/office/powerpoint/2010/main" val="2510679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Başlık 1">
            <a:extLst>
              <a:ext uri="{FF2B5EF4-FFF2-40B4-BE49-F238E27FC236}">
                <a16:creationId xmlns:a16="http://schemas.microsoft.com/office/drawing/2014/main" id="{3EFF7176-C3F8-F8D9-446B-1C5BAB55CD29}"/>
              </a:ext>
            </a:extLst>
          </p:cNvPr>
          <p:cNvSpPr>
            <a:spLocks noGrp="1"/>
          </p:cNvSpPr>
          <p:nvPr>
            <p:ph type="title"/>
          </p:nvPr>
        </p:nvSpPr>
        <p:spPr>
          <a:xfrm>
            <a:off x="1188069" y="381935"/>
            <a:ext cx="4008583" cy="5974414"/>
          </a:xfrm>
        </p:spPr>
        <p:txBody>
          <a:bodyPr anchor="ctr">
            <a:normAutofit/>
          </a:bodyPr>
          <a:lstStyle/>
          <a:p>
            <a:r>
              <a:t>Modelul SAMR (Înlocuire, Extindere, Modificare, Redefinire)</a:t>
            </a:r>
          </a:p>
        </p:txBody>
      </p:sp>
      <p:grpSp>
        <p:nvGrpSpPr>
          <p:cNvPr id="12" name="Group 11">
            <a:extLst>
              <a:ext uri="{FF2B5EF4-FFF2-40B4-BE49-F238E27FC236}">
                <a16:creationId xmlns:a16="http://schemas.microsoft.com/office/drawing/2014/main" id="{0474DF76-993E-44DE-AFB0-C416182ACE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892" y="554152"/>
            <a:ext cx="574177" cy="1075866"/>
            <a:chOff x="613892" y="554152"/>
            <a:chExt cx="574177" cy="1075866"/>
          </a:xfrm>
          <a:solidFill>
            <a:srgbClr val="FFFFFF"/>
          </a:solidFill>
        </p:grpSpPr>
        <p:sp>
          <p:nvSpPr>
            <p:cNvPr id="13"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3061" y="554152"/>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grpFill/>
            <a:ln w="776" cap="flat">
              <a:noFill/>
              <a:prstDash val="solid"/>
              <a:miter/>
            </a:ln>
          </p:spPr>
          <p:txBody>
            <a:bodyPr rtlCol="0" anchor="ctr"/>
            <a:lstStyle/>
            <a:p>
              <a:endParaRPr lang="en-US"/>
            </a:p>
          </p:txBody>
        </p:sp>
        <p:sp>
          <p:nvSpPr>
            <p:cNvPr id="14"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75643" y="837005"/>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grpFill/>
            <a:ln w="516" cap="flat">
              <a:noFill/>
              <a:prstDash val="solid"/>
              <a:miter/>
            </a:ln>
          </p:spPr>
          <p:txBody>
            <a:bodyPr rtlCol="0" anchor="ctr"/>
            <a:lstStyle/>
            <a:p>
              <a:endParaRPr lang="en-US"/>
            </a:p>
          </p:txBody>
        </p:sp>
        <p:sp>
          <p:nvSpPr>
            <p:cNvPr id="15"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3892" y="1472473"/>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grpFill/>
            <a:ln w="751" cap="flat">
              <a:noFill/>
              <a:prstDash val="solid"/>
              <a:miter/>
            </a:ln>
          </p:spPr>
          <p:txBody>
            <a:bodyPr rtlCol="0" anchor="ctr"/>
            <a:lstStyle/>
            <a:p>
              <a:endParaRPr lang="en-US"/>
            </a:p>
          </p:txBody>
        </p:sp>
      </p:grpSp>
      <p:sp>
        <p:nvSpPr>
          <p:cNvPr id="3" name="İçerik Yer Tutucusu 2">
            <a:extLst>
              <a:ext uri="{FF2B5EF4-FFF2-40B4-BE49-F238E27FC236}">
                <a16:creationId xmlns:a16="http://schemas.microsoft.com/office/drawing/2014/main" id="{6514F144-716C-2EDA-2CFD-E3484E09B4A8}"/>
              </a:ext>
            </a:extLst>
          </p:cNvPr>
          <p:cNvSpPr>
            <a:spLocks noGrp="1"/>
          </p:cNvSpPr>
          <p:nvPr>
            <p:ph idx="1"/>
          </p:nvPr>
        </p:nvSpPr>
        <p:spPr>
          <a:xfrm>
            <a:off x="6297233" y="518400"/>
            <a:ext cx="5261706" cy="5837949"/>
          </a:xfrm>
        </p:spPr>
        <p:txBody>
          <a:bodyPr anchor="ctr">
            <a:normAutofit fontScale="92500" lnSpcReduction="10000"/>
          </a:bodyPr>
          <a:lstStyle/>
          <a:p>
            <a:r>
              <a:rPr lang="en-US" sz="1600" b="1">
                <a:solidFill>
                  <a:schemeClr val="tx1">
                    <a:alpha val="80000"/>
                  </a:schemeClr>
                </a:solidFill>
              </a:rPr>
              <a:t>Origine: Dezvoltat de Dr. Ruben Puentedura.
Ideea de bază: SAMR explică nivelurile de integrare a tehnologiei în predare.
Înlocuire: Tehnologia acționează ca un substitut direct, fără îmbunătățiri funcționale.
Exemplu: Citirea unei versiuni PDF a unui manual în loc de o carte tipărită.
Augmentare: Tehnologia acționează ca un înlocuitor, dar cu îmbunătățiri funcționale.
Exemplu: Utilizarea unei cărți electronice cu funcție de căutare și dicționar încorporat.
Modificare: Tehnologia reproiectează semnificativ sarcinile de învățare.
Exemplu: Elevii colaborează la un Google Doc partajat pentru a scrie un eseu în timp real.
Redefinire: Tehnologia permite experiențe de învățare complet noi.
Exemplu: Elevii creează o serie de podcasturi intervievând experți locali și o distribuie pe o platformă online.
Implicație: Scopul nu este de a ajunge întotdeauna la "redefinire", ci de a folosi SAMR ca instrument de reflecție pentru a merge dincolo de simpla substituție.</a:t>
            </a:r>
            <a:endParaRPr lang="en-US" sz="1600" dirty="0">
              <a:solidFill>
                <a:schemeClr val="tx1">
                  <a:alpha val="80000"/>
                </a:schemeClr>
              </a:solidFill>
            </a:endParaRPr>
          </a:p>
        </p:txBody>
      </p:sp>
      <p:cxnSp>
        <p:nvCxnSpPr>
          <p:cNvPr id="17" name="Straight Connector 16">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39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348BFE03-8854-FBE3-6ACC-F91D67E7A6C4}"/>
              </a:ext>
            </a:extLst>
          </p:cNvPr>
          <p:cNvSpPr>
            <a:spLocks noGrp="1"/>
          </p:cNvSpPr>
          <p:nvPr>
            <p:ph type="title"/>
          </p:nvPr>
        </p:nvSpPr>
        <p:spPr>
          <a:xfrm>
            <a:off x="466722" y="586855"/>
            <a:ext cx="3201366" cy="3387497"/>
          </a:xfrm>
        </p:spPr>
        <p:txBody>
          <a:bodyPr anchor="b">
            <a:normAutofit/>
          </a:bodyPr>
          <a:lstStyle/>
          <a:p>
            <a:r>
              <a:t>Competențe digitale și abilități pentru secolul XXI</a:t>
            </a:r>
          </a:p>
        </p:txBody>
      </p:sp>
      <p:sp>
        <p:nvSpPr>
          <p:cNvPr id="4" name="Rectangle 1">
            <a:extLst>
              <a:ext uri="{FF2B5EF4-FFF2-40B4-BE49-F238E27FC236}">
                <a16:creationId xmlns:a16="http://schemas.microsoft.com/office/drawing/2014/main" id="{E7638A97-0E6A-03CF-0167-C3DDFCAC745C}"/>
              </a:ext>
            </a:extLst>
          </p:cNvPr>
          <p:cNvSpPr>
            <a:spLocks noGrp="1" noChangeArrowheads="1"/>
          </p:cNvSpPr>
          <p:nvPr>
            <p:ph idx="1"/>
          </p:nvPr>
        </p:nvSpPr>
        <p:spPr bwMode="auto">
          <a:xfrm>
            <a:off x="4810259" y="649480"/>
            <a:ext cx="6830053" cy="554604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Autofit/>
          </a:bodyPr>
          <a:lstStyle/>
          <a:p>
            <a:pPr marL="0" lvl="0" indent="0" eaLnBrk="0" fontAlgn="base" hangingPunct="0">
              <a:spcBef>
                <a:spcPct val="0"/>
              </a:spcBef>
              <a:spcAft>
                <a:spcPts val="600"/>
              </a:spcAft>
              <a:buFontTx/>
              <a:buChar char="•"/>
            </a:pPr>
            <a:r>
              <a:rPr lang="tr-TR" altLang="tr-TR" sz="2400" dirty="0">
                <a:latin typeface="Arial" panose="020B0604020202020204" pitchFamily="34" charset="0"/>
              </a:rPr>
              <a:t>Explică modul în care se răspândesc noile idei și tehnologii. În educație, profesorii adoptă instrumente digitale la viteze diferite.
Categorii de adoptanți:
Inovatori (asumatori de riscuri, incercati noi instrumente din timp).
Early adopters (lideri de opinie care modelează bune practici).
Majoritatea timpurie (adoptă odată ce văd beneficii dovedite).
Majoritate târzie (sceptic, adoptă sub presiune).
Întârziați (rezistenți, nu pot adopta niciodată).
Implicații pentru instruire: Formatorii trebuie să recunoască pozițiile participanților și să adapteze sprijinul în consecință.</a:t>
            </a:r>
            <a:endParaRPr kumimoji="0" lang="tr-TR" altLang="tr-TR" sz="24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3452163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8">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10">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12">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16">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Başlık 1">
            <a:extLst>
              <a:ext uri="{FF2B5EF4-FFF2-40B4-BE49-F238E27FC236}">
                <a16:creationId xmlns:a16="http://schemas.microsoft.com/office/drawing/2014/main" id="{D4EF3C77-2090-34A2-DAED-3ED67847CC00}"/>
              </a:ext>
            </a:extLst>
          </p:cNvPr>
          <p:cNvSpPr>
            <a:spLocks noGrp="1"/>
          </p:cNvSpPr>
          <p:nvPr>
            <p:ph type="title"/>
          </p:nvPr>
        </p:nvSpPr>
        <p:spPr>
          <a:xfrm>
            <a:off x="826396" y="586855"/>
            <a:ext cx="4230100" cy="3387497"/>
          </a:xfrm>
        </p:spPr>
        <p:txBody>
          <a:bodyPr anchor="b">
            <a:normAutofit fontScale="90000"/>
          </a:bodyPr>
          <a:lstStyle/>
          <a:p>
            <a:r>
              <a:t>Modele de inovație tehnologică în educație (Modelul SECTIONS – Bates, 2015)</a:t>
            </a:r>
          </a:p>
        </p:txBody>
      </p:sp>
      <p:sp>
        <p:nvSpPr>
          <p:cNvPr id="45" name="Rectangle 1">
            <a:extLst>
              <a:ext uri="{FF2B5EF4-FFF2-40B4-BE49-F238E27FC236}">
                <a16:creationId xmlns:a16="http://schemas.microsoft.com/office/drawing/2014/main" id="{F0F274DC-0D25-4ED7-3E4B-BBF376BBF348}"/>
              </a:ext>
            </a:extLst>
          </p:cNvPr>
          <p:cNvSpPr>
            <a:spLocks noGrp="1" noChangeArrowheads="1"/>
          </p:cNvSpPr>
          <p:nvPr>
            <p:ph idx="1"/>
          </p:nvPr>
        </p:nvSpPr>
        <p:spPr bwMode="auto">
          <a:xfrm>
            <a:off x="6503158" y="649480"/>
            <a:ext cx="4862447" cy="554604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lnSpcReduction="10000"/>
          </a:bodyPr>
          <a:lstStyle/>
          <a:p>
            <a:pPr marL="0" lvl="0" indent="0" eaLnBrk="0" fontAlgn="base" hangingPunct="0">
              <a:spcBef>
                <a:spcPct val="0"/>
              </a:spcBef>
              <a:spcAft>
                <a:spcPts val="600"/>
              </a:spcAft>
              <a:buFontTx/>
              <a:buChar char="•"/>
            </a:pPr>
            <a:r>
              <a:rPr lang="tr-TR" altLang="tr-TR" sz="1900" dirty="0">
                <a:latin typeface="Arial" panose="020B0604020202020204" pitchFamily="34" charset="0"/>
              </a:rPr>
              <a:t>Un model practic de luare a deciziilor pentru alegerea instrumentelor digitale.
SECȚIUNI Criterii:
Studenți – Se potrivește nevoilor și trecutului cursanților?
Ușurință în utilizare – Este ușor de utilizat?
Cost – Gratuit sau accesibil?
Funcțiile didactice – Ce scop pedagogic servește?
Interacțiune – Acceptă colaborarea/feedback-ul?
Probleme organizaționale – Este compatibil cu politicile instituționale?
Rețea – Construiește conexiuni?
Securitate și confidențialitate – Sunt protejate datele?
Implicație: Profesorii ar trebui să evalueze instrumentele în mod sistematic, nu doar să urmărească tendințele.</a:t>
            </a:r>
            <a:endParaRPr kumimoji="0" lang="tr-TR" altLang="tr-TR" sz="19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4010831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25FDE03-E3A2-9382-83E7-4D09D6BA784B}"/>
            </a:ext>
          </a:extLst>
        </p:cNvPr>
        <p:cNvGrpSpPr/>
        <p:nvPr/>
      </p:nvGrpSpPr>
      <p:grpSpPr>
        <a:xfrm>
          <a:off x="0" y="0"/>
          <a:ext cx="0" cy="0"/>
          <a:chOff x="0" y="0"/>
          <a:chExt cx="0" cy="0"/>
        </a:xfrm>
      </p:grpSpPr>
      <p:pic>
        <p:nvPicPr>
          <p:cNvPr id="20" name="Resim 19" descr="yazı tipi, logo, grafik, metin içeren bir resim&#10;&#10;Açıklama otomatik olarak oluşturuldu">
            <a:extLst>
              <a:ext uri="{FF2B5EF4-FFF2-40B4-BE49-F238E27FC236}">
                <a16:creationId xmlns:a16="http://schemas.microsoft.com/office/drawing/2014/main" id="{6A2859B7-224C-6300-7927-98C5F2614A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7684" y="346167"/>
            <a:ext cx="1588946" cy="1588946"/>
          </a:xfrm>
          <a:prstGeom prst="rect">
            <a:avLst/>
          </a:prstGeom>
        </p:spPr>
      </p:pic>
      <p:pic>
        <p:nvPicPr>
          <p:cNvPr id="14" name="Resim 13" descr="grafik, yazı tipi, grafik tasarım, tasarım içeren bir resim&#10;&#10;Açıklama otomatik olarak oluşturuldu">
            <a:extLst>
              <a:ext uri="{FF2B5EF4-FFF2-40B4-BE49-F238E27FC236}">
                <a16:creationId xmlns:a16="http://schemas.microsoft.com/office/drawing/2014/main" id="{C5A5DC7A-3362-2432-9335-1860347608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4208" y="567464"/>
            <a:ext cx="3251032" cy="1105350"/>
          </a:xfrm>
          <a:prstGeom prst="rect">
            <a:avLst/>
          </a:prstGeom>
        </p:spPr>
      </p:pic>
      <p:pic>
        <p:nvPicPr>
          <p:cNvPr id="5" name="Resim 4" descr="grafik, yazı tipi, tasarım içeren bir resim&#10;&#10;Açıklama otomatik olarak oluşturuldu">
            <a:extLst>
              <a:ext uri="{FF2B5EF4-FFF2-40B4-BE49-F238E27FC236}">
                <a16:creationId xmlns:a16="http://schemas.microsoft.com/office/drawing/2014/main" id="{5077638D-6481-127A-B15A-416B8ECEC4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7106" y="658680"/>
            <a:ext cx="3286884" cy="920327"/>
          </a:xfrm>
          <a:prstGeom prst="rect">
            <a:avLst/>
          </a:prstGeom>
        </p:spPr>
      </p:pic>
      <p:pic>
        <p:nvPicPr>
          <p:cNvPr id="9" name="Resim 8" descr="grafik, logo, yazı tipi, grafik tasarım içeren bir resim&#10;&#10;Açıklama otomatik olarak oluşturuldu">
            <a:extLst>
              <a:ext uri="{FF2B5EF4-FFF2-40B4-BE49-F238E27FC236}">
                <a16:creationId xmlns:a16="http://schemas.microsoft.com/office/drawing/2014/main" id="{A7A2D941-2BD6-FDFF-0E6A-F1D0A418D6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770" y="2639045"/>
            <a:ext cx="2824771" cy="1588934"/>
          </a:xfrm>
          <a:prstGeom prst="rect">
            <a:avLst/>
          </a:prstGeom>
        </p:spPr>
      </p:pic>
      <p:pic>
        <p:nvPicPr>
          <p:cNvPr id="18" name="Resim 17" descr="yazı tipi, logo, grafik, metin içeren bir resim&#10;&#10;Açıklama otomatik olarak oluşturuldu">
            <a:extLst>
              <a:ext uri="{FF2B5EF4-FFF2-40B4-BE49-F238E27FC236}">
                <a16:creationId xmlns:a16="http://schemas.microsoft.com/office/drawing/2014/main" id="{8B682FF0-BD96-B652-194E-9BBA3CE747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275" y="4930536"/>
            <a:ext cx="3014598" cy="1582664"/>
          </a:xfrm>
          <a:prstGeom prst="rect">
            <a:avLst/>
          </a:prstGeom>
        </p:spPr>
      </p:pic>
      <p:sp>
        <p:nvSpPr>
          <p:cNvPr id="25" name="Rectangle 24">
            <a:extLst>
              <a:ext uri="{FF2B5EF4-FFF2-40B4-BE49-F238E27FC236}">
                <a16:creationId xmlns:a16="http://schemas.microsoft.com/office/drawing/2014/main" id="{A5A17FC0-D416-4C8B-A9E6-5924D352B9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55127" y="2300641"/>
            <a:ext cx="4236873" cy="455736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id="{094FA17B-4F7C-3DA5-7CCD-CB3F8C2F9108}"/>
              </a:ext>
            </a:extLst>
          </p:cNvPr>
          <p:cNvSpPr>
            <a:spLocks noGrp="1"/>
          </p:cNvSpPr>
          <p:nvPr>
            <p:ph type="ctrTitle"/>
          </p:nvPr>
        </p:nvSpPr>
        <p:spPr>
          <a:xfrm>
            <a:off x="8282152" y="2916520"/>
            <a:ext cx="2840391" cy="2309364"/>
          </a:xfrm>
        </p:spPr>
        <p:txBody>
          <a:bodyPr>
            <a:normAutofit fontScale="90000"/>
          </a:bodyPr>
          <a:lstStyle/>
          <a:p>
            <a:r>
              <a:rPr dirty="0"/>
              <a:t>PROMOVAREA INTERACTIVITĂȚII</a:t>
            </a:r>
          </a:p>
        </p:txBody>
      </p:sp>
      <p:cxnSp>
        <p:nvCxnSpPr>
          <p:cNvPr id="27" name="Straight Connector 26">
            <a:extLst>
              <a:ext uri="{FF2B5EF4-FFF2-40B4-BE49-F238E27FC236}">
                <a16:creationId xmlns:a16="http://schemas.microsoft.com/office/drawing/2014/main" id="{982DC870-E8E5-4050-B10C-CC24FC67E5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2285774"/>
            <a:ext cx="12188952"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F76A74F-C283-4DED-BD4D-086753B7CB0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4571548"/>
            <a:ext cx="4064320"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B2791FB-B2F7-4BBE-B8D8-74C37FF9E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4319" y="-680"/>
            <a:ext cx="0" cy="6858003"/>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891B5DE-6811-4844-BB18-472A3F360EE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20742" y="-680"/>
            <a:ext cx="0" cy="224028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pic>
        <p:nvPicPr>
          <p:cNvPr id="12" name="Resim 11" descr="grafik, ekran görüntüsü, renklilik, grafik tasarım içeren bir resim&#10;&#10;Açıklama otomatik olarak oluşturuldu">
            <a:extLst>
              <a:ext uri="{FF2B5EF4-FFF2-40B4-BE49-F238E27FC236}">
                <a16:creationId xmlns:a16="http://schemas.microsoft.com/office/drawing/2014/main" id="{83374ED9-40BD-102C-936B-C92521225D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45843" y="4630309"/>
            <a:ext cx="2233142" cy="2233142"/>
          </a:xfrm>
          <a:prstGeom prst="rect">
            <a:avLst/>
          </a:prstGeom>
        </p:spPr>
      </p:pic>
      <p:cxnSp>
        <p:nvCxnSpPr>
          <p:cNvPr id="35" name="Straight Connector 34">
            <a:extLst>
              <a:ext uri="{FF2B5EF4-FFF2-40B4-BE49-F238E27FC236}">
                <a16:creationId xmlns:a16="http://schemas.microsoft.com/office/drawing/2014/main" id="{77A9CA3A-7216-41E0-B3CD-058077FD39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340636" y="5336249"/>
            <a:ext cx="1892695" cy="0"/>
          </a:xfrm>
          <a:prstGeom prst="line">
            <a:avLst/>
          </a:prstGeom>
          <a:ln w="15875">
            <a:solidFill>
              <a:srgbClr val="FFFFFF">
                <a:alpha val="75000"/>
              </a:srgbClr>
            </a:solidFill>
          </a:ln>
        </p:spPr>
        <p:style>
          <a:lnRef idx="1">
            <a:schemeClr val="accent1"/>
          </a:lnRef>
          <a:fillRef idx="0">
            <a:schemeClr val="accent1"/>
          </a:fillRef>
          <a:effectRef idx="0">
            <a:schemeClr val="accent1"/>
          </a:effectRef>
          <a:fontRef idx="minor">
            <a:schemeClr val="tx1"/>
          </a:fontRef>
        </p:style>
      </p:cxnSp>
      <p:pic>
        <p:nvPicPr>
          <p:cNvPr id="4" name="Resim 3" descr="yazı tipi, logo, grafik, metin içeren bir resim&#10;&#10;Açıklama otomatik olarak oluşturuldu">
            <a:extLst>
              <a:ext uri="{FF2B5EF4-FFF2-40B4-BE49-F238E27FC236}">
                <a16:creationId xmlns:a16="http://schemas.microsoft.com/office/drawing/2014/main" id="{4D230AEF-139E-A959-CE8E-73252869022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88772" y="3340729"/>
            <a:ext cx="3046468" cy="617858"/>
          </a:xfrm>
          <a:prstGeom prst="rect">
            <a:avLst/>
          </a:prstGeom>
        </p:spPr>
      </p:pic>
    </p:spTree>
    <p:extLst>
      <p:ext uri="{BB962C8B-B14F-4D97-AF65-F5344CB8AC3E}">
        <p14:creationId xmlns:p14="http://schemas.microsoft.com/office/powerpoint/2010/main" val="2020529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F244FAA-D46D-53BF-FCB4-302929C2C3F3}"/>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3043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Resim 8" descr="logo, yazı tipi, grafik, tasarım içeren bir resim&#10;&#10;Açıklama otomatik olarak oluşturuldu">
            <a:extLst>
              <a:ext uri="{FF2B5EF4-FFF2-40B4-BE49-F238E27FC236}">
                <a16:creationId xmlns:a16="http://schemas.microsoft.com/office/drawing/2014/main" id="{FDE9A80F-2490-09DC-C4A8-A157E4E00D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938" y="401638"/>
            <a:ext cx="2290763" cy="1228725"/>
          </a:xfrm>
          <a:prstGeom prst="rect">
            <a:avLst/>
          </a:prstGeom>
        </p:spPr>
      </p:pic>
      <p:pic>
        <p:nvPicPr>
          <p:cNvPr id="20" name="Resim 19" descr="grafik, yazı tipi, logo, grafik tasarım içeren bir resim&#10;&#10;Açıklama otomatik olarak oluşturuldu">
            <a:extLst>
              <a:ext uri="{FF2B5EF4-FFF2-40B4-BE49-F238E27FC236}">
                <a16:creationId xmlns:a16="http://schemas.microsoft.com/office/drawing/2014/main" id="{DC689C9B-0955-F9AF-22AD-8042982534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9900" y="401638"/>
            <a:ext cx="3667125" cy="1228725"/>
          </a:xfrm>
          <a:prstGeom prst="rect">
            <a:avLst/>
          </a:prstGeom>
        </p:spPr>
      </p:pic>
      <p:pic>
        <p:nvPicPr>
          <p:cNvPr id="22" name="Resim 21" descr="metin, logo, yazı tipi, grafik içeren bir resim&#10;&#10;Açıklama otomatik olarak oluşturuldu">
            <a:extLst>
              <a:ext uri="{FF2B5EF4-FFF2-40B4-BE49-F238E27FC236}">
                <a16:creationId xmlns:a16="http://schemas.microsoft.com/office/drawing/2014/main" id="{285D9D73-DDBC-28DC-4AA9-24AE9C7BDE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0050" y="401638"/>
            <a:ext cx="2420938" cy="1228725"/>
          </a:xfrm>
          <a:prstGeom prst="rect">
            <a:avLst/>
          </a:prstGeom>
        </p:spPr>
      </p:pic>
      <p:pic>
        <p:nvPicPr>
          <p:cNvPr id="5" name="Resim 4" descr="yazı tipi, logo, grafik, beyaz içeren bir resim&#10;&#10;Açıklama otomatik olarak oluşturuldu">
            <a:extLst>
              <a:ext uri="{FF2B5EF4-FFF2-40B4-BE49-F238E27FC236}">
                <a16:creationId xmlns:a16="http://schemas.microsoft.com/office/drawing/2014/main" id="{DF4D1AA6-8B9E-09FF-33EF-FF17675A42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45600" y="401638"/>
            <a:ext cx="2303463" cy="1228725"/>
          </a:xfrm>
          <a:prstGeom prst="rect">
            <a:avLst/>
          </a:prstGeom>
        </p:spPr>
      </p:pic>
      <p:pic>
        <p:nvPicPr>
          <p:cNvPr id="12" name="Resim 11" descr="grafik, grafik tasarım, renklilik, tasarım içeren bir resim&#10;&#10;Açıklama otomatik olarak oluşturuldu">
            <a:extLst>
              <a:ext uri="{FF2B5EF4-FFF2-40B4-BE49-F238E27FC236}">
                <a16:creationId xmlns:a16="http://schemas.microsoft.com/office/drawing/2014/main" id="{C92065A4-0B94-D3D2-168A-D86AAEBBAE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938" y="1704975"/>
            <a:ext cx="5254625" cy="1520825"/>
          </a:xfrm>
          <a:prstGeom prst="rect">
            <a:avLst/>
          </a:prstGeom>
        </p:spPr>
      </p:pic>
      <p:pic>
        <p:nvPicPr>
          <p:cNvPr id="18" name="Resim 17" descr="grafik, yazı tipi, metin, logo içeren bir resim&#10;&#10;Açıklama otomatik olarak oluşturuldu">
            <a:extLst>
              <a:ext uri="{FF2B5EF4-FFF2-40B4-BE49-F238E27FC236}">
                <a16:creationId xmlns:a16="http://schemas.microsoft.com/office/drawing/2014/main" id="{050935DF-DDBD-4013-EC93-B0236F2DBC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72175" y="1704975"/>
            <a:ext cx="1828800" cy="1520825"/>
          </a:xfrm>
          <a:prstGeom prst="rect">
            <a:avLst/>
          </a:prstGeom>
        </p:spPr>
      </p:pic>
      <p:pic>
        <p:nvPicPr>
          <p:cNvPr id="26" name="Resim 25" descr="metin, yazı tipi, grafik, logo içeren bir resim&#10;&#10;Açıklama otomatik olarak oluşturuldu">
            <a:extLst>
              <a:ext uri="{FF2B5EF4-FFF2-40B4-BE49-F238E27FC236}">
                <a16:creationId xmlns:a16="http://schemas.microsoft.com/office/drawing/2014/main" id="{BDC670B8-60FE-DC2B-6DEE-6DB159B3C3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75588" y="1704975"/>
            <a:ext cx="1520825" cy="1520825"/>
          </a:xfrm>
          <a:prstGeom prst="rect">
            <a:avLst/>
          </a:prstGeom>
        </p:spPr>
      </p:pic>
      <p:pic>
        <p:nvPicPr>
          <p:cNvPr id="24" name="Resim 23" descr="metin, ekran görüntüsü, yazı tipi, logo içeren bir resim&#10;&#10;Açıklama otomatik olarak oluşturuldu">
            <a:extLst>
              <a:ext uri="{FF2B5EF4-FFF2-40B4-BE49-F238E27FC236}">
                <a16:creationId xmlns:a16="http://schemas.microsoft.com/office/drawing/2014/main" id="{1F2EC5AB-5826-D689-3B82-A78CFFD8F6C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71025" y="1704975"/>
            <a:ext cx="2076450" cy="1520825"/>
          </a:xfrm>
          <a:prstGeom prst="rect">
            <a:avLst/>
          </a:prstGeom>
        </p:spPr>
      </p:pic>
      <p:pic>
        <p:nvPicPr>
          <p:cNvPr id="14" name="Resim 13" descr="yazı tipi, grafik, tipografi, logo içeren bir resim&#10;&#10;Açıklama otomatik olarak oluşturuldu">
            <a:extLst>
              <a:ext uri="{FF2B5EF4-FFF2-40B4-BE49-F238E27FC236}">
                <a16:creationId xmlns:a16="http://schemas.microsoft.com/office/drawing/2014/main" id="{432CC8C5-A7BF-B4EA-D255-CC07411716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2938" y="3300413"/>
            <a:ext cx="10904538" cy="1417638"/>
          </a:xfrm>
          <a:prstGeom prst="rect">
            <a:avLst/>
          </a:prstGeom>
        </p:spPr>
      </p:pic>
      <p:sp>
        <p:nvSpPr>
          <p:cNvPr id="2" name="Başlık 1">
            <a:extLst>
              <a:ext uri="{FF2B5EF4-FFF2-40B4-BE49-F238E27FC236}">
                <a16:creationId xmlns:a16="http://schemas.microsoft.com/office/drawing/2014/main" id="{11002981-F9D3-9A1A-55AB-259C378A866B}"/>
              </a:ext>
            </a:extLst>
          </p:cNvPr>
          <p:cNvSpPr>
            <a:spLocks noGrp="1"/>
          </p:cNvSpPr>
          <p:nvPr>
            <p:ph type="ctrTitle"/>
          </p:nvPr>
        </p:nvSpPr>
        <p:spPr>
          <a:xfrm>
            <a:off x="556532" y="5322147"/>
            <a:ext cx="11210925" cy="744836"/>
          </a:xfrm>
        </p:spPr>
        <p:txBody>
          <a:bodyPr vert="horz" lIns="91440" tIns="45720" rIns="91440" bIns="45720" rtlCol="0" anchor="ctr">
            <a:normAutofit fontScale="90000"/>
          </a:bodyPr>
          <a:lstStyle/>
          <a:p>
            <a:r>
              <a:t>GÂNDIRE CREATIVĂ / HĂRȚI MENTALE</a:t>
            </a:r>
          </a:p>
        </p:txBody>
      </p:sp>
    </p:spTree>
    <p:extLst>
      <p:ext uri="{BB962C8B-B14F-4D97-AF65-F5344CB8AC3E}">
        <p14:creationId xmlns:p14="http://schemas.microsoft.com/office/powerpoint/2010/main" val="3808940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F2B71F7-F4D7-9494-8BA1-46901EAC43AC}"/>
            </a:ext>
          </a:extLst>
        </p:cNvPr>
        <p:cNvGrpSpPr/>
        <p:nvPr/>
      </p:nvGrpSpPr>
      <p:grpSpPr>
        <a:xfrm>
          <a:off x="0" y="0"/>
          <a:ext cx="0" cy="0"/>
          <a:chOff x="0" y="0"/>
          <a:chExt cx="0" cy="0"/>
        </a:xfrm>
      </p:grpSpPr>
      <p:pic>
        <p:nvPicPr>
          <p:cNvPr id="8" name="Resim 7" descr="logo, grafik, yazı tipi, daire içeren bir resim&#10;&#10;Açıklama otomatik olarak oluşturuldu">
            <a:extLst>
              <a:ext uri="{FF2B5EF4-FFF2-40B4-BE49-F238E27FC236}">
                <a16:creationId xmlns:a16="http://schemas.microsoft.com/office/drawing/2014/main" id="{AE1856FC-0E54-45C5-6C20-05560A7ED903}"/>
              </a:ext>
            </a:extLst>
          </p:cNvPr>
          <p:cNvPicPr>
            <a:picLocks noChangeAspect="1"/>
          </p:cNvPicPr>
          <p:nvPr/>
        </p:nvPicPr>
        <p:blipFill rotWithShape="1">
          <a:blip r:embed="rId2">
            <a:extLst>
              <a:ext uri="{28A0092B-C50C-407E-A947-70E740481C1C}">
                <a14:useLocalDpi xmlns:a14="http://schemas.microsoft.com/office/drawing/2010/main" val="0"/>
              </a:ext>
            </a:extLst>
          </a:blip>
          <a:srcRect l="231" r="-3" b="-3"/>
          <a:stretch/>
        </p:blipFill>
        <p:spPr>
          <a:xfrm>
            <a:off x="-1" y="-3"/>
            <a:ext cx="4064316" cy="2281286"/>
          </a:xfrm>
          <a:prstGeom prst="rect">
            <a:avLst/>
          </a:prstGeom>
        </p:spPr>
      </p:pic>
      <p:pic>
        <p:nvPicPr>
          <p:cNvPr id="4" name="Resim 3" descr="grafik, renklilik, mor, ekran görüntüsü içeren bir resim&#10;&#10;Açıklama otomatik olarak oluşturuldu">
            <a:extLst>
              <a:ext uri="{FF2B5EF4-FFF2-40B4-BE49-F238E27FC236}">
                <a16:creationId xmlns:a16="http://schemas.microsoft.com/office/drawing/2014/main" id="{EC873C51-408C-1A6B-1751-A46A9C13D747}"/>
              </a:ext>
            </a:extLst>
          </p:cNvPr>
          <p:cNvPicPr>
            <a:picLocks noChangeAspect="1"/>
          </p:cNvPicPr>
          <p:nvPr/>
        </p:nvPicPr>
        <p:blipFill rotWithShape="1">
          <a:blip r:embed="rId3">
            <a:extLst>
              <a:ext uri="{28A0092B-C50C-407E-A947-70E740481C1C}">
                <a14:useLocalDpi xmlns:a14="http://schemas.microsoft.com/office/drawing/2010/main" val="0"/>
              </a:ext>
            </a:extLst>
          </a:blip>
          <a:srcRect r="2138"/>
          <a:stretch/>
        </p:blipFill>
        <p:spPr>
          <a:xfrm>
            <a:off x="4067494" y="-1357"/>
            <a:ext cx="3953242" cy="2272266"/>
          </a:xfrm>
          <a:prstGeom prst="rect">
            <a:avLst/>
          </a:prstGeom>
        </p:spPr>
      </p:pic>
      <p:pic>
        <p:nvPicPr>
          <p:cNvPr id="10" name="Resim 9" descr="yazı tipi, logo, grafik, tasarım içeren bir resim&#10;&#10;Açıklama otomatik olarak oluşturuldu">
            <a:extLst>
              <a:ext uri="{FF2B5EF4-FFF2-40B4-BE49-F238E27FC236}">
                <a16:creationId xmlns:a16="http://schemas.microsoft.com/office/drawing/2014/main" id="{907F3467-DCD8-8F2A-4888-C8B5CC8E5472}"/>
              </a:ext>
            </a:extLst>
          </p:cNvPr>
          <p:cNvPicPr>
            <a:picLocks noChangeAspect="1"/>
          </p:cNvPicPr>
          <p:nvPr/>
        </p:nvPicPr>
        <p:blipFill rotWithShape="1">
          <a:blip r:embed="rId4">
            <a:extLst>
              <a:ext uri="{28A0092B-C50C-407E-A947-70E740481C1C}">
                <a14:useLocalDpi xmlns:a14="http://schemas.microsoft.com/office/drawing/2010/main" val="0"/>
              </a:ext>
            </a:extLst>
          </a:blip>
          <a:srcRect l="4299" r="-1" b="-1"/>
          <a:stretch/>
        </p:blipFill>
        <p:spPr>
          <a:xfrm>
            <a:off x="8027088" y="-1356"/>
            <a:ext cx="4161863" cy="2272264"/>
          </a:xfrm>
          <a:prstGeom prst="rect">
            <a:avLst/>
          </a:prstGeom>
        </p:spPr>
      </p:pic>
      <p:pic>
        <p:nvPicPr>
          <p:cNvPr id="7" name="Resim 6" descr="kırpıntı çizim, grafik tasarım, grafik, ekran görüntüsü içeren bir resim&#10;&#10;Açıklama otomatik olarak oluşturuldu">
            <a:extLst>
              <a:ext uri="{FF2B5EF4-FFF2-40B4-BE49-F238E27FC236}">
                <a16:creationId xmlns:a16="http://schemas.microsoft.com/office/drawing/2014/main" id="{F22D3A6E-B9A8-2B20-E9E1-7D80CD15FA3E}"/>
              </a:ext>
            </a:extLst>
          </p:cNvPr>
          <p:cNvPicPr>
            <a:picLocks noChangeAspect="1"/>
          </p:cNvPicPr>
          <p:nvPr/>
        </p:nvPicPr>
        <p:blipFill rotWithShape="1">
          <a:blip r:embed="rId5">
            <a:extLst>
              <a:ext uri="{28A0092B-C50C-407E-A947-70E740481C1C}">
                <a14:useLocalDpi xmlns:a14="http://schemas.microsoft.com/office/drawing/2010/main" val="0"/>
              </a:ext>
            </a:extLst>
          </a:blip>
          <a:srcRect t="992" r="3" b="968"/>
          <a:stretch/>
        </p:blipFill>
        <p:spPr>
          <a:xfrm>
            <a:off x="20" y="2292876"/>
            <a:ext cx="4064292" cy="2281271"/>
          </a:xfrm>
          <a:prstGeom prst="rect">
            <a:avLst/>
          </a:prstGeom>
        </p:spPr>
      </p:pic>
      <p:pic>
        <p:nvPicPr>
          <p:cNvPr id="5" name="Resim 4" descr="simge, sembol, logo, yazı tipi, meneviş mavisi içeren bir resim&#10;&#10;Açıklama otomatik olarak oluşturuldu">
            <a:extLst>
              <a:ext uri="{FF2B5EF4-FFF2-40B4-BE49-F238E27FC236}">
                <a16:creationId xmlns:a16="http://schemas.microsoft.com/office/drawing/2014/main" id="{4DE1D9E9-0B2E-69CF-E9D3-960096027B05}"/>
              </a:ext>
            </a:extLst>
          </p:cNvPr>
          <p:cNvPicPr>
            <a:picLocks noChangeAspect="1"/>
          </p:cNvPicPr>
          <p:nvPr/>
        </p:nvPicPr>
        <p:blipFill rotWithShape="1">
          <a:blip r:embed="rId6">
            <a:extLst>
              <a:ext uri="{28A0092B-C50C-407E-A947-70E740481C1C}">
                <a14:useLocalDpi xmlns:a14="http://schemas.microsoft.com/office/drawing/2010/main" val="0"/>
              </a:ext>
            </a:extLst>
          </a:blip>
          <a:srcRect t="11547" r="1" b="32502"/>
          <a:stretch/>
        </p:blipFill>
        <p:spPr>
          <a:xfrm>
            <a:off x="570275" y="4557363"/>
            <a:ext cx="3587794" cy="2007423"/>
          </a:xfrm>
          <a:prstGeom prst="rect">
            <a:avLst/>
          </a:prstGeom>
        </p:spPr>
      </p:pic>
      <p:sp>
        <p:nvSpPr>
          <p:cNvPr id="68" name="Rectangle 67">
            <a:extLst>
              <a:ext uri="{FF2B5EF4-FFF2-40B4-BE49-F238E27FC236}">
                <a16:creationId xmlns:a16="http://schemas.microsoft.com/office/drawing/2014/main" id="{A5A17FC0-D416-4C8B-A9E6-5924D352B9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67495" y="2300641"/>
            <a:ext cx="8124506" cy="455736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id="{4C22F6AE-5AD6-4C9E-5FE5-77EE007F4674}"/>
              </a:ext>
            </a:extLst>
          </p:cNvPr>
          <p:cNvSpPr>
            <a:spLocks noGrp="1"/>
          </p:cNvSpPr>
          <p:nvPr>
            <p:ph type="ctrTitle"/>
          </p:nvPr>
        </p:nvSpPr>
        <p:spPr>
          <a:xfrm>
            <a:off x="4657256" y="2916520"/>
            <a:ext cx="6465287" cy="2309364"/>
          </a:xfrm>
        </p:spPr>
        <p:txBody>
          <a:bodyPr>
            <a:normAutofit/>
          </a:bodyPr>
          <a:lstStyle/>
          <a:p>
            <a:r>
              <a:t>PREZENTARE PRIN JOCURI</a:t>
            </a:r>
          </a:p>
        </p:txBody>
      </p:sp>
      <p:cxnSp>
        <p:nvCxnSpPr>
          <p:cNvPr id="70" name="Straight Connector 69">
            <a:extLst>
              <a:ext uri="{FF2B5EF4-FFF2-40B4-BE49-F238E27FC236}">
                <a16:creationId xmlns:a16="http://schemas.microsoft.com/office/drawing/2014/main" id="{982DC870-E8E5-4050-B10C-CC24FC67E5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2285774"/>
            <a:ext cx="12188952" cy="0"/>
          </a:xfrm>
          <a:prstGeom prst="line">
            <a:avLst/>
          </a:prstGeom>
          <a:ln w="101600">
            <a:solidFill>
              <a:schemeClr val="bg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F76A74F-C283-4DED-BD4D-086753B7CB0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4571548"/>
            <a:ext cx="4064320" cy="0"/>
          </a:xfrm>
          <a:prstGeom prst="line">
            <a:avLst/>
          </a:prstGeom>
          <a:ln w="101600">
            <a:solidFill>
              <a:schemeClr val="bg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B2791FB-B2F7-4BBE-B8D8-74C37FF9E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4319" y="-680"/>
            <a:ext cx="0" cy="6858003"/>
          </a:xfrm>
          <a:prstGeom prst="line">
            <a:avLst/>
          </a:prstGeom>
          <a:ln w="101600">
            <a:solidFill>
              <a:schemeClr val="bg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9891B5DE-6811-4844-BB18-472A3F360EE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20742" y="-680"/>
            <a:ext cx="0" cy="2240280"/>
          </a:xfrm>
          <a:prstGeom prst="line">
            <a:avLst/>
          </a:prstGeom>
          <a:ln w="101600">
            <a:solidFill>
              <a:schemeClr val="bg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77A9CA3A-7216-41E0-B3CD-058077FD39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46931" y="5336249"/>
            <a:ext cx="5486400" cy="0"/>
          </a:xfrm>
          <a:prstGeom prst="line">
            <a:avLst/>
          </a:prstGeom>
          <a:ln w="15875">
            <a:solidFill>
              <a:srgbClr val="FFFFFF">
                <a:alpha val="75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4593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0C1601-4EB7-E20B-1F5D-1610960051A3}"/>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11507672-06FD-B403-EC37-AEBBD46461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55127" y="2300641"/>
            <a:ext cx="4236873" cy="455736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id="{225B1FA3-F4EF-1A2B-B183-A57B25F96B7A}"/>
              </a:ext>
            </a:extLst>
          </p:cNvPr>
          <p:cNvSpPr>
            <a:spLocks noGrp="1"/>
          </p:cNvSpPr>
          <p:nvPr>
            <p:ph type="ctrTitle"/>
          </p:nvPr>
        </p:nvSpPr>
        <p:spPr>
          <a:xfrm>
            <a:off x="8653367" y="2754577"/>
            <a:ext cx="2840391" cy="2309364"/>
          </a:xfrm>
        </p:spPr>
        <p:txBody>
          <a:bodyPr>
            <a:normAutofit/>
          </a:bodyPr>
          <a:lstStyle/>
          <a:p>
            <a:pPr algn="l"/>
            <a:r>
              <a:rPr lang="tr-TR" sz="3400" dirty="0">
                <a:solidFill>
                  <a:srgbClr val="FFFFFF"/>
                </a:solidFill>
                <a:latin typeface="+mn-lt"/>
              </a:rPr>
              <a:t>Multi-</a:t>
            </a:r>
            <a:r>
              <a:rPr lang="tr-TR" sz="3400" dirty="0" err="1">
                <a:solidFill>
                  <a:srgbClr val="FFFFFF"/>
                </a:solidFill>
                <a:latin typeface="+mn-lt"/>
              </a:rPr>
              <a:t>purpose</a:t>
            </a:r>
            <a:endParaRPr lang="tr-TR" sz="3400" dirty="0">
              <a:solidFill>
                <a:srgbClr val="FFFFFF"/>
              </a:solidFill>
              <a:latin typeface="+mn-lt"/>
            </a:endParaRPr>
          </a:p>
        </p:txBody>
      </p:sp>
      <p:cxnSp>
        <p:nvCxnSpPr>
          <p:cNvPr id="27" name="Straight Connector 26">
            <a:extLst>
              <a:ext uri="{FF2B5EF4-FFF2-40B4-BE49-F238E27FC236}">
                <a16:creationId xmlns:a16="http://schemas.microsoft.com/office/drawing/2014/main" id="{FB7ED037-5706-5DF5-704B-688C370A8A0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2285774"/>
            <a:ext cx="12188952"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DB53C6F-E354-2956-C11C-AEE0A07E4F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4571548"/>
            <a:ext cx="4064320"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51993AC-2BA1-27A6-DAEE-C6749D4463C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4319" y="-680"/>
            <a:ext cx="0" cy="6858003"/>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620E48E-4232-2568-3279-1B3BDC8AC30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20742" y="-680"/>
            <a:ext cx="0" cy="224028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550527C-03CD-18FF-1B24-31DF2B6CBAE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340636" y="5336249"/>
            <a:ext cx="1892695" cy="0"/>
          </a:xfrm>
          <a:prstGeom prst="line">
            <a:avLst/>
          </a:prstGeom>
          <a:ln w="15875">
            <a:solidFill>
              <a:srgbClr val="FFFFFF">
                <a:alpha val="75000"/>
              </a:srgbClr>
            </a:solidFill>
          </a:ln>
        </p:spPr>
        <p:style>
          <a:lnRef idx="1">
            <a:schemeClr val="accent1"/>
          </a:lnRef>
          <a:fillRef idx="0">
            <a:schemeClr val="accent1"/>
          </a:fillRef>
          <a:effectRef idx="0">
            <a:schemeClr val="accent1"/>
          </a:effectRef>
          <a:fontRef idx="minor">
            <a:schemeClr val="tx1"/>
          </a:fontRef>
        </p:style>
      </p:cxnSp>
      <p:pic>
        <p:nvPicPr>
          <p:cNvPr id="6" name="Resim 5" descr="metin, yazı tipi, grafik, logo içeren bir resim&#10;&#10;Açıklama otomatik olarak oluşturuldu">
            <a:extLst>
              <a:ext uri="{FF2B5EF4-FFF2-40B4-BE49-F238E27FC236}">
                <a16:creationId xmlns:a16="http://schemas.microsoft.com/office/drawing/2014/main" id="{A1BB055E-12F4-EAE5-B28F-E29062F132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8028" y="2386754"/>
            <a:ext cx="2097384" cy="683592"/>
          </a:xfrm>
          <a:prstGeom prst="rect">
            <a:avLst/>
          </a:prstGeom>
        </p:spPr>
      </p:pic>
      <p:pic>
        <p:nvPicPr>
          <p:cNvPr id="8" name="Resim 7" descr="metin, yazı tipi, ekran görüntüsü, grafik içeren bir resim&#10;&#10;Açıklama otomatik olarak oluşturuldu">
            <a:extLst>
              <a:ext uri="{FF2B5EF4-FFF2-40B4-BE49-F238E27FC236}">
                <a16:creationId xmlns:a16="http://schemas.microsoft.com/office/drawing/2014/main" id="{7791C645-AFA5-0090-82CE-D776103810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8477" y="121312"/>
            <a:ext cx="3021399" cy="1888374"/>
          </a:xfrm>
          <a:prstGeom prst="rect">
            <a:avLst/>
          </a:prstGeom>
        </p:spPr>
      </p:pic>
      <p:pic>
        <p:nvPicPr>
          <p:cNvPr id="11" name="Resim 10" descr="çiçek saksısı içeren bir resim&#10;&#10;Açıklama otomatik olarak oluşturuldu">
            <a:extLst>
              <a:ext uri="{FF2B5EF4-FFF2-40B4-BE49-F238E27FC236}">
                <a16:creationId xmlns:a16="http://schemas.microsoft.com/office/drawing/2014/main" id="{BAF23565-4CE6-CB13-8505-1F6646CF35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118" y="4856311"/>
            <a:ext cx="1278532" cy="1285106"/>
          </a:xfrm>
          <a:prstGeom prst="rect">
            <a:avLst/>
          </a:prstGeom>
        </p:spPr>
      </p:pic>
      <p:pic>
        <p:nvPicPr>
          <p:cNvPr id="15" name="Resim 14" descr="logo, grafik, yazı tipi, simge, sembol içeren bir resim&#10;&#10;Açıklama otomatik olarak oluşturuldu">
            <a:extLst>
              <a:ext uri="{FF2B5EF4-FFF2-40B4-BE49-F238E27FC236}">
                <a16:creationId xmlns:a16="http://schemas.microsoft.com/office/drawing/2014/main" id="{4F16A722-199E-5D72-3590-7DF91AC2BE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466" y="121311"/>
            <a:ext cx="3208465" cy="1951817"/>
          </a:xfrm>
          <a:prstGeom prst="rect">
            <a:avLst/>
          </a:prstGeom>
        </p:spPr>
      </p:pic>
      <p:pic>
        <p:nvPicPr>
          <p:cNvPr id="17" name="Resim 16" descr="grafik, yazı tipi, logo, grafik tasarım içeren bir resim&#10;&#10;Açıklama otomatik olarak oluşturuldu">
            <a:extLst>
              <a:ext uri="{FF2B5EF4-FFF2-40B4-BE49-F238E27FC236}">
                <a16:creationId xmlns:a16="http://schemas.microsoft.com/office/drawing/2014/main" id="{505A4701-FCD3-A0CA-0DC9-FB62327090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25992" y="121310"/>
            <a:ext cx="3469893" cy="1951815"/>
          </a:xfrm>
          <a:prstGeom prst="rect">
            <a:avLst/>
          </a:prstGeom>
        </p:spPr>
      </p:pic>
      <p:pic>
        <p:nvPicPr>
          <p:cNvPr id="21" name="Resim 20" descr="grafik, ekran görüntüsü, grafik tasarım, yazı tipi içeren bir resim&#10;&#10;Açıklama otomatik olarak oluşturuldu">
            <a:extLst>
              <a:ext uri="{FF2B5EF4-FFF2-40B4-BE49-F238E27FC236}">
                <a16:creationId xmlns:a16="http://schemas.microsoft.com/office/drawing/2014/main" id="{3B715CA3-B9FB-DA13-AED8-01D46A5D2B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2752" y="3201735"/>
            <a:ext cx="2510892" cy="1011497"/>
          </a:xfrm>
          <a:prstGeom prst="rect">
            <a:avLst/>
          </a:prstGeom>
        </p:spPr>
      </p:pic>
      <p:pic>
        <p:nvPicPr>
          <p:cNvPr id="4" name="Resim 3" descr="yazı tipi, grafik, logo, grafik tasarım içeren bir resim&#10;&#10;Açıklama otomatik olarak oluşturuldu">
            <a:extLst>
              <a:ext uri="{FF2B5EF4-FFF2-40B4-BE49-F238E27FC236}">
                <a16:creationId xmlns:a16="http://schemas.microsoft.com/office/drawing/2014/main" id="{13019667-971B-E265-CC6A-9D1D31D62CB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72890" y="2560025"/>
            <a:ext cx="1902497" cy="974289"/>
          </a:xfrm>
          <a:prstGeom prst="rect">
            <a:avLst/>
          </a:prstGeom>
        </p:spPr>
      </p:pic>
      <p:pic>
        <p:nvPicPr>
          <p:cNvPr id="7" name="Resim 6" descr="yazı tipi, kırpıntı çizim, grafik, tasarım içeren bir resim&#10;&#10;Açıklama otomatik olarak oluşturuldu">
            <a:extLst>
              <a:ext uri="{FF2B5EF4-FFF2-40B4-BE49-F238E27FC236}">
                <a16:creationId xmlns:a16="http://schemas.microsoft.com/office/drawing/2014/main" id="{E222D83D-E8FE-9866-3AEC-C4178228DF5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78994" y="5143323"/>
            <a:ext cx="2030623" cy="1142225"/>
          </a:xfrm>
          <a:prstGeom prst="rect">
            <a:avLst/>
          </a:prstGeom>
        </p:spPr>
      </p:pic>
      <p:pic>
        <p:nvPicPr>
          <p:cNvPr id="10" name="Resim 9" descr="metin, ekran görüntüsü, yazı tipi, grafik içeren bir resim&#10;&#10;Açıklama otomatik olarak oluşturuldu">
            <a:extLst>
              <a:ext uri="{FF2B5EF4-FFF2-40B4-BE49-F238E27FC236}">
                <a16:creationId xmlns:a16="http://schemas.microsoft.com/office/drawing/2014/main" id="{C54682E5-9F18-6583-3385-79801E73390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53859" y="5524008"/>
            <a:ext cx="2192503" cy="1234818"/>
          </a:xfrm>
          <a:prstGeom prst="rect">
            <a:avLst/>
          </a:prstGeom>
        </p:spPr>
      </p:pic>
      <p:pic>
        <p:nvPicPr>
          <p:cNvPr id="5" name="Resim 4" descr="metin, yazı tipi, ekran görüntüsü, grafik içeren bir resim&#10;&#10;Açıklama otomatik olarak oluşturuldu">
            <a:extLst>
              <a:ext uri="{FF2B5EF4-FFF2-40B4-BE49-F238E27FC236}">
                <a16:creationId xmlns:a16="http://schemas.microsoft.com/office/drawing/2014/main" id="{AA592428-8E4A-DF2C-39FD-886279C3018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35070" y="3714347"/>
            <a:ext cx="2721859" cy="1428976"/>
          </a:xfrm>
          <a:prstGeom prst="rect">
            <a:avLst/>
          </a:prstGeom>
        </p:spPr>
      </p:pic>
    </p:spTree>
    <p:extLst>
      <p:ext uri="{BB962C8B-B14F-4D97-AF65-F5344CB8AC3E}">
        <p14:creationId xmlns:p14="http://schemas.microsoft.com/office/powerpoint/2010/main" val="2658152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5891847-0F61-55A4-9D72-DECAE7DFEBC8}"/>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88EE5CB8-E84A-BAFB-5159-03E057DB3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ECA4560E-5D30-1D35-BEE3-7E147368F281}"/>
              </a:ext>
            </a:extLst>
          </p:cNvPr>
          <p:cNvSpPr>
            <a:spLocks noGrp="1"/>
          </p:cNvSpPr>
          <p:nvPr>
            <p:ph type="ctrTitle"/>
          </p:nvPr>
        </p:nvSpPr>
        <p:spPr>
          <a:xfrm>
            <a:off x="640080" y="667512"/>
            <a:ext cx="10908792" cy="1069848"/>
          </a:xfrm>
        </p:spPr>
        <p:txBody>
          <a:bodyPr anchor="ctr">
            <a:normAutofit/>
          </a:bodyPr>
          <a:lstStyle/>
          <a:p>
            <a:r>
              <a:t>CLASE VIRTUALE</a:t>
            </a:r>
          </a:p>
        </p:txBody>
      </p:sp>
      <p:sp>
        <p:nvSpPr>
          <p:cNvPr id="17" name="sketch line">
            <a:extLst>
              <a:ext uri="{FF2B5EF4-FFF2-40B4-BE49-F238E27FC236}">
                <a16:creationId xmlns:a16="http://schemas.microsoft.com/office/drawing/2014/main" id="{9BEFB915-3F9E-3C74-66EF-435660E9B7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10000" y="1776977"/>
            <a:ext cx="4572000" cy="18288"/>
          </a:xfrm>
          <a:custGeom>
            <a:avLst/>
            <a:gdLst>
              <a:gd name="connsiteX0" fmla="*/ 0 w 4572000"/>
              <a:gd name="connsiteY0" fmla="*/ 0 h 18288"/>
              <a:gd name="connsiteX1" fmla="*/ 744583 w 4572000"/>
              <a:gd name="connsiteY1" fmla="*/ 0 h 18288"/>
              <a:gd name="connsiteX2" fmla="*/ 1352006 w 4572000"/>
              <a:gd name="connsiteY2" fmla="*/ 0 h 18288"/>
              <a:gd name="connsiteX3" fmla="*/ 2050869 w 4572000"/>
              <a:gd name="connsiteY3" fmla="*/ 0 h 18288"/>
              <a:gd name="connsiteX4" fmla="*/ 2612571 w 4572000"/>
              <a:gd name="connsiteY4" fmla="*/ 0 h 18288"/>
              <a:gd name="connsiteX5" fmla="*/ 3357154 w 4572000"/>
              <a:gd name="connsiteY5" fmla="*/ 0 h 18288"/>
              <a:gd name="connsiteX6" fmla="*/ 401029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265714 w 4572000"/>
              <a:gd name="connsiteY10" fmla="*/ 18288 h 18288"/>
              <a:gd name="connsiteX11" fmla="*/ 2521131 w 4572000"/>
              <a:gd name="connsiteY11" fmla="*/ 18288 h 18288"/>
              <a:gd name="connsiteX12" fmla="*/ 1867989 w 4572000"/>
              <a:gd name="connsiteY12" fmla="*/ 18288 h 18288"/>
              <a:gd name="connsiteX13" fmla="*/ 1352006 w 4572000"/>
              <a:gd name="connsiteY13" fmla="*/ 18288 h 18288"/>
              <a:gd name="connsiteX14" fmla="*/ 83602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335213" y="-5275"/>
                  <a:pt x="446637" y="2749"/>
                  <a:pt x="744583" y="0"/>
                </a:cubicBezTo>
                <a:cubicBezTo>
                  <a:pt x="1042529" y="-2749"/>
                  <a:pt x="1223095" y="8165"/>
                  <a:pt x="1352006" y="0"/>
                </a:cubicBezTo>
                <a:cubicBezTo>
                  <a:pt x="1480917" y="-8165"/>
                  <a:pt x="1803308" y="16240"/>
                  <a:pt x="2050869" y="0"/>
                </a:cubicBezTo>
                <a:cubicBezTo>
                  <a:pt x="2298430" y="-16240"/>
                  <a:pt x="2464656" y="-22054"/>
                  <a:pt x="2612571" y="0"/>
                </a:cubicBezTo>
                <a:cubicBezTo>
                  <a:pt x="2760486" y="22054"/>
                  <a:pt x="3034874" y="11895"/>
                  <a:pt x="3357154" y="0"/>
                </a:cubicBezTo>
                <a:cubicBezTo>
                  <a:pt x="3679434" y="-11895"/>
                  <a:pt x="3778145" y="-10841"/>
                  <a:pt x="4010297" y="0"/>
                </a:cubicBezTo>
                <a:cubicBezTo>
                  <a:pt x="4242449" y="10841"/>
                  <a:pt x="4385860" y="17261"/>
                  <a:pt x="4572000" y="0"/>
                </a:cubicBezTo>
                <a:cubicBezTo>
                  <a:pt x="4571443" y="8172"/>
                  <a:pt x="4571244" y="10948"/>
                  <a:pt x="4572000" y="18288"/>
                </a:cubicBezTo>
                <a:cubicBezTo>
                  <a:pt x="4352099" y="1269"/>
                  <a:pt x="4065933" y="40755"/>
                  <a:pt x="3873137" y="18288"/>
                </a:cubicBezTo>
                <a:cubicBezTo>
                  <a:pt x="3680341" y="-4179"/>
                  <a:pt x="3486903" y="33471"/>
                  <a:pt x="3265714" y="18288"/>
                </a:cubicBezTo>
                <a:cubicBezTo>
                  <a:pt x="3044525" y="3105"/>
                  <a:pt x="2683548" y="-1073"/>
                  <a:pt x="2521131" y="18288"/>
                </a:cubicBezTo>
                <a:cubicBezTo>
                  <a:pt x="2358714" y="37649"/>
                  <a:pt x="2132855" y="34593"/>
                  <a:pt x="1867989" y="18288"/>
                </a:cubicBezTo>
                <a:cubicBezTo>
                  <a:pt x="1603123" y="1983"/>
                  <a:pt x="1605373" y="2886"/>
                  <a:pt x="1352006" y="18288"/>
                </a:cubicBezTo>
                <a:cubicBezTo>
                  <a:pt x="1098639" y="33690"/>
                  <a:pt x="962100" y="16241"/>
                  <a:pt x="836023" y="18288"/>
                </a:cubicBezTo>
                <a:cubicBezTo>
                  <a:pt x="709946" y="20335"/>
                  <a:pt x="193668" y="-307"/>
                  <a:pt x="0" y="18288"/>
                </a:cubicBezTo>
                <a:cubicBezTo>
                  <a:pt x="-277" y="11188"/>
                  <a:pt x="-244" y="5848"/>
                  <a:pt x="0" y="0"/>
                </a:cubicBezTo>
                <a:close/>
              </a:path>
              <a:path w="4572000" h="18288" stroke="0" extrusionOk="0">
                <a:moveTo>
                  <a:pt x="0" y="0"/>
                </a:moveTo>
                <a:cubicBezTo>
                  <a:pt x="158188" y="7508"/>
                  <a:pt x="361578" y="-27091"/>
                  <a:pt x="561703" y="0"/>
                </a:cubicBezTo>
                <a:cubicBezTo>
                  <a:pt x="761828" y="27091"/>
                  <a:pt x="1133811" y="14547"/>
                  <a:pt x="1306286" y="0"/>
                </a:cubicBezTo>
                <a:cubicBezTo>
                  <a:pt x="1478761" y="-14547"/>
                  <a:pt x="1809594" y="13320"/>
                  <a:pt x="2050869" y="0"/>
                </a:cubicBezTo>
                <a:cubicBezTo>
                  <a:pt x="2292144" y="-13320"/>
                  <a:pt x="2409269" y="-14334"/>
                  <a:pt x="2612571" y="0"/>
                </a:cubicBezTo>
                <a:cubicBezTo>
                  <a:pt x="2815873" y="14334"/>
                  <a:pt x="3025009" y="33536"/>
                  <a:pt x="3311434" y="0"/>
                </a:cubicBezTo>
                <a:cubicBezTo>
                  <a:pt x="3597859" y="-33536"/>
                  <a:pt x="3695431" y="-13462"/>
                  <a:pt x="3827417" y="0"/>
                </a:cubicBezTo>
                <a:cubicBezTo>
                  <a:pt x="3959403" y="13462"/>
                  <a:pt x="4360180" y="899"/>
                  <a:pt x="4572000" y="0"/>
                </a:cubicBezTo>
                <a:cubicBezTo>
                  <a:pt x="4572481" y="8890"/>
                  <a:pt x="4572898" y="10033"/>
                  <a:pt x="4572000" y="18288"/>
                </a:cubicBezTo>
                <a:cubicBezTo>
                  <a:pt x="4356830" y="5817"/>
                  <a:pt x="4021942" y="41441"/>
                  <a:pt x="3873137" y="18288"/>
                </a:cubicBezTo>
                <a:cubicBezTo>
                  <a:pt x="3724332" y="-4865"/>
                  <a:pt x="3494019" y="36771"/>
                  <a:pt x="3174274" y="18288"/>
                </a:cubicBezTo>
                <a:cubicBezTo>
                  <a:pt x="2854529" y="-195"/>
                  <a:pt x="2861023" y="5963"/>
                  <a:pt x="2658291" y="18288"/>
                </a:cubicBezTo>
                <a:cubicBezTo>
                  <a:pt x="2455559" y="30613"/>
                  <a:pt x="2309968" y="11711"/>
                  <a:pt x="2050869" y="18288"/>
                </a:cubicBezTo>
                <a:cubicBezTo>
                  <a:pt x="1791770" y="24865"/>
                  <a:pt x="1671115" y="-4587"/>
                  <a:pt x="1306286" y="18288"/>
                </a:cubicBezTo>
                <a:cubicBezTo>
                  <a:pt x="941457" y="41163"/>
                  <a:pt x="838619" y="-9452"/>
                  <a:pt x="653143" y="18288"/>
                </a:cubicBezTo>
                <a:cubicBezTo>
                  <a:pt x="467667" y="46028"/>
                  <a:pt x="308702" y="9245"/>
                  <a:pt x="0" y="18288"/>
                </a:cubicBezTo>
                <a:cubicBezTo>
                  <a:pt x="-4" y="10872"/>
                  <a:pt x="388" y="6748"/>
                  <a:pt x="0" y="0"/>
                </a:cubicBezTo>
                <a:close/>
              </a:path>
            </a:pathLst>
          </a:custGeom>
          <a:solidFill>
            <a:schemeClr val="accent2"/>
          </a:solidFill>
          <a:ln w="41275" cap="rnd">
            <a:solidFill>
              <a:schemeClr val="accent2"/>
            </a:solidFill>
            <a:round/>
            <a:extLst>
              <a:ext uri="{C807C97D-BFC1-408E-A445-0C87EB9F89A2}">
                <ask:lineSketchStyleProps xmlns="" xmlns:ask="http://schemas.microsoft.com/office/drawing/2018/sketchyshapes" sd="195915077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Resim 3" descr="metin, ekran görüntüsü, grafik, tasarım içeren bir resim&#10;&#10;Açıklama otomatik olarak oluşturuldu">
            <a:extLst>
              <a:ext uri="{FF2B5EF4-FFF2-40B4-BE49-F238E27FC236}">
                <a16:creationId xmlns:a16="http://schemas.microsoft.com/office/drawing/2014/main" id="{8A91A039-5651-2BF1-D2BD-370358D471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33" y="3317758"/>
            <a:ext cx="2832069" cy="2194855"/>
          </a:xfrm>
          <a:prstGeom prst="rect">
            <a:avLst/>
          </a:prstGeom>
        </p:spPr>
      </p:pic>
      <p:pic>
        <p:nvPicPr>
          <p:cNvPr id="6" name="Resim 5" descr="logo, yazı tipi, simge, sembol, grafik içeren bir resim&#10;&#10;Açıklama otomatik olarak oluşturuldu">
            <a:extLst>
              <a:ext uri="{FF2B5EF4-FFF2-40B4-BE49-F238E27FC236}">
                <a16:creationId xmlns:a16="http://schemas.microsoft.com/office/drawing/2014/main" id="{68466F30-7602-6287-BA03-8A23CF0CF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8938" y="3250383"/>
            <a:ext cx="2832069" cy="2329605"/>
          </a:xfrm>
          <a:prstGeom prst="rect">
            <a:avLst/>
          </a:prstGeom>
        </p:spPr>
      </p:pic>
      <p:pic>
        <p:nvPicPr>
          <p:cNvPr id="10" name="Resim 9" descr="logo, yazı tipi, grafik, simge, sembol içeren bir resim&#10;&#10;Açıklama otomatik olarak oluşturuldu">
            <a:extLst>
              <a:ext uri="{FF2B5EF4-FFF2-40B4-BE49-F238E27FC236}">
                <a16:creationId xmlns:a16="http://schemas.microsoft.com/office/drawing/2014/main" id="{A5815C6C-621F-DC08-658F-7FB98E5DC3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0993" y="2739405"/>
            <a:ext cx="2832069" cy="3351560"/>
          </a:xfrm>
          <a:prstGeom prst="rect">
            <a:avLst/>
          </a:prstGeom>
        </p:spPr>
      </p:pic>
      <p:pic>
        <p:nvPicPr>
          <p:cNvPr id="8" name="Resim 7" descr="simge, sembol, grafik, ekran görüntüsü, yazı tipi içeren bir resim&#10;&#10;Açıklama otomatik olarak oluşturuldu">
            <a:extLst>
              <a:ext uri="{FF2B5EF4-FFF2-40B4-BE49-F238E27FC236}">
                <a16:creationId xmlns:a16="http://schemas.microsoft.com/office/drawing/2014/main" id="{9B01D13E-5E48-5B66-F4C4-68355EC2EB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61797" y="3098273"/>
            <a:ext cx="2832069" cy="2633824"/>
          </a:xfrm>
          <a:prstGeom prst="rect">
            <a:avLst/>
          </a:prstGeom>
        </p:spPr>
      </p:pic>
    </p:spTree>
    <p:extLst>
      <p:ext uri="{BB962C8B-B14F-4D97-AF65-F5344CB8AC3E}">
        <p14:creationId xmlns:p14="http://schemas.microsoft.com/office/powerpoint/2010/main" val="3246727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3387691-AECC-5667-9CA4-84FD17A2C2E2}"/>
            </a:ext>
          </a:extLst>
        </p:cNvPr>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FE4CE812-15B0-2ED4-9E33-C09F4C334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0A384D3E-F844-12C3-7AB8-ED24D69C8BA0}"/>
              </a:ext>
            </a:extLst>
          </p:cNvPr>
          <p:cNvSpPr>
            <a:spLocks noGrp="1"/>
          </p:cNvSpPr>
          <p:nvPr>
            <p:ph type="ctrTitle"/>
          </p:nvPr>
        </p:nvSpPr>
        <p:spPr>
          <a:xfrm>
            <a:off x="838200" y="557188"/>
            <a:ext cx="10515600" cy="1133499"/>
          </a:xfrm>
        </p:spPr>
        <p:txBody>
          <a:bodyPr vert="horz" lIns="91440" tIns="45720" rIns="91440" bIns="45720" rtlCol="0" anchor="ctr">
            <a:normAutofit/>
          </a:bodyPr>
          <a:lstStyle/>
          <a:p>
            <a:r>
              <a:t>ASCULTARE (TEXT ÎN AUDIO)</a:t>
            </a:r>
          </a:p>
        </p:txBody>
      </p:sp>
      <p:graphicFrame>
        <p:nvGraphicFramePr>
          <p:cNvPr id="3" name="Diyagram 2">
            <a:extLst>
              <a:ext uri="{FF2B5EF4-FFF2-40B4-BE49-F238E27FC236}">
                <a16:creationId xmlns:a16="http://schemas.microsoft.com/office/drawing/2014/main" id="{43B65E53-1BE4-1A3B-F701-761D70A2361C}"/>
              </a:ext>
            </a:extLst>
          </p:cNvPr>
          <p:cNvGraphicFramePr/>
          <p:nvPr>
            <p:extLst>
              <p:ext uri="{D42A27DB-BD31-4B8C-83A1-F6EECF244321}">
                <p14:modId xmlns:p14="http://schemas.microsoft.com/office/powerpoint/2010/main" val="3351535855"/>
              </p:ext>
            </p:extLst>
          </p:nvPr>
        </p:nvGraphicFramePr>
        <p:xfrm>
          <a:off x="2233126" y="1763486"/>
          <a:ext cx="8049208" cy="4693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1755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1252CFC-C8A9-5884-72C1-7EF4CA57856F}"/>
            </a:ext>
          </a:extLst>
        </p:cNvPr>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50BFFBB1-1F9D-E721-E38D-596D02FD5EFC}"/>
              </a:ext>
            </a:extLst>
          </p:cNvPr>
          <p:cNvSpPr>
            <a:spLocks noGrp="1"/>
          </p:cNvSpPr>
          <p:nvPr>
            <p:ph type="ctrTitle"/>
          </p:nvPr>
        </p:nvSpPr>
        <p:spPr>
          <a:xfrm>
            <a:off x="838200" y="557188"/>
            <a:ext cx="10515600" cy="1133499"/>
          </a:xfrm>
        </p:spPr>
        <p:txBody>
          <a:bodyPr vert="horz" lIns="91440" tIns="45720" rIns="91440" bIns="45720" rtlCol="0" anchor="ctr">
            <a:normAutofit/>
          </a:bodyPr>
          <a:lstStyle/>
          <a:p>
            <a:r>
              <a:t>SCRIERE</a:t>
            </a:r>
          </a:p>
        </p:txBody>
      </p:sp>
      <p:graphicFrame>
        <p:nvGraphicFramePr>
          <p:cNvPr id="3" name="Diyagram 2">
            <a:extLst>
              <a:ext uri="{FF2B5EF4-FFF2-40B4-BE49-F238E27FC236}">
                <a16:creationId xmlns:a16="http://schemas.microsoft.com/office/drawing/2014/main" id="{ADAD95BF-C991-FCDE-3BA8-14324FC62997}"/>
              </a:ext>
            </a:extLst>
          </p:cNvPr>
          <p:cNvGraphicFramePr/>
          <p:nvPr>
            <p:extLst>
              <p:ext uri="{D42A27DB-BD31-4B8C-83A1-F6EECF244321}">
                <p14:modId xmlns:p14="http://schemas.microsoft.com/office/powerpoint/2010/main" val="4120735913"/>
              </p:ext>
            </p:extLst>
          </p:nvPr>
        </p:nvGraphicFramePr>
        <p:xfrm>
          <a:off x="2127380" y="1446245"/>
          <a:ext cx="8714791" cy="3470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7623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B0B69090-6A6F-64C6-1ED5-9324BAE9530A}"/>
              </a:ext>
            </a:extLst>
          </p:cNvPr>
          <p:cNvSpPr>
            <a:spLocks noGrp="1"/>
          </p:cNvSpPr>
          <p:nvPr>
            <p:ph type="title"/>
          </p:nvPr>
        </p:nvSpPr>
        <p:spPr>
          <a:xfrm>
            <a:off x="93306" y="586855"/>
            <a:ext cx="3574782" cy="3387497"/>
          </a:xfrm>
        </p:spPr>
        <p:txBody>
          <a:bodyPr anchor="b">
            <a:normAutofit/>
          </a:bodyPr>
          <a:lstStyle/>
          <a:p>
            <a:r>
              <a:rPr dirty="0"/>
              <a:t>Ce sunt </a:t>
            </a:r>
            <a:r>
              <a:rPr dirty="0" err="1"/>
              <a:t>instrumentele</a:t>
            </a:r>
            <a:r>
              <a:rPr dirty="0"/>
              <a:t> </a:t>
            </a:r>
            <a:r>
              <a:rPr dirty="0" err="1"/>
              <a:t>digitale</a:t>
            </a:r>
            <a:r>
              <a:rPr dirty="0"/>
              <a:t>?</a:t>
            </a:r>
          </a:p>
        </p:txBody>
      </p:sp>
      <p:sp>
        <p:nvSpPr>
          <p:cNvPr id="3" name="İçerik Yer Tutucusu 2">
            <a:extLst>
              <a:ext uri="{FF2B5EF4-FFF2-40B4-BE49-F238E27FC236}">
                <a16:creationId xmlns:a16="http://schemas.microsoft.com/office/drawing/2014/main" id="{3E75EB70-C496-64BD-DEA1-750E02B90413}"/>
              </a:ext>
            </a:extLst>
          </p:cNvPr>
          <p:cNvSpPr>
            <a:spLocks noGrp="1"/>
          </p:cNvSpPr>
          <p:nvPr>
            <p:ph idx="1"/>
          </p:nvPr>
        </p:nvSpPr>
        <p:spPr>
          <a:xfrm>
            <a:off x="4810259" y="649480"/>
            <a:ext cx="6555347" cy="5546047"/>
          </a:xfrm>
        </p:spPr>
        <p:txBody>
          <a:bodyPr anchor="ctr">
            <a:normAutofit/>
          </a:bodyPr>
          <a:lstStyle/>
          <a:p>
            <a:r>
              <a:t>Instrumentele digitale în educație sunt aplicații, platforme sau programe concepute pentru a sprijini procesul de predare și învățare. Ele pot varia de la instrumente simple de comunicare (cum ar fi e-mailul sau chatul) până la sisteme complexe de management al învățării (LMS) și aplicații bazate pe inteligență artificială.</a:t>
            </a:r>
          </a:p>
        </p:txBody>
      </p:sp>
    </p:spTree>
    <p:extLst>
      <p:ext uri="{BB962C8B-B14F-4D97-AF65-F5344CB8AC3E}">
        <p14:creationId xmlns:p14="http://schemas.microsoft.com/office/powerpoint/2010/main" val="2116909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0D8B3C-CA03-E21D-1062-E5EBAAF2BE5E}"/>
            </a:ext>
          </a:extLst>
        </p:cNvPr>
        <p:cNvGrpSpPr/>
        <p:nvPr/>
      </p:nvGrpSpPr>
      <p:grpSpPr>
        <a:xfrm>
          <a:off x="0" y="0"/>
          <a:ext cx="0" cy="0"/>
          <a:chOff x="0" y="0"/>
          <a:chExt cx="0" cy="0"/>
        </a:xfrm>
      </p:grpSpPr>
      <p:sp useBgFill="1">
        <p:nvSpPr>
          <p:cNvPr id="24" name="Rectangle 26">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8C1563C7-C4BC-2E4A-34D8-73D71C1B501B}"/>
              </a:ext>
            </a:extLst>
          </p:cNvPr>
          <p:cNvSpPr>
            <a:spLocks noGrp="1"/>
          </p:cNvSpPr>
          <p:nvPr>
            <p:ph type="ctrTitle"/>
          </p:nvPr>
        </p:nvSpPr>
        <p:spPr>
          <a:xfrm>
            <a:off x="635000" y="640823"/>
            <a:ext cx="3418659" cy="5583148"/>
          </a:xfrm>
        </p:spPr>
        <p:txBody>
          <a:bodyPr vert="horz" lIns="91440" tIns="45720" rIns="91440" bIns="45720" rtlCol="0" anchor="ctr">
            <a:normAutofit/>
          </a:bodyPr>
          <a:lstStyle/>
          <a:p>
            <a:r>
              <a:t>VORBIRE</a:t>
            </a:r>
          </a:p>
        </p:txBody>
      </p:sp>
      <p:sp>
        <p:nvSpPr>
          <p:cNvPr id="25"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Diyagram 3">
            <a:extLst>
              <a:ext uri="{FF2B5EF4-FFF2-40B4-BE49-F238E27FC236}">
                <a16:creationId xmlns:a16="http://schemas.microsoft.com/office/drawing/2014/main" id="{F3002529-7492-1781-80BC-F30A15B4E55B}"/>
              </a:ext>
            </a:extLst>
          </p:cNvPr>
          <p:cNvGraphicFramePr/>
          <p:nvPr>
            <p:extLst>
              <p:ext uri="{D42A27DB-BD31-4B8C-83A1-F6EECF244321}">
                <p14:modId xmlns:p14="http://schemas.microsoft.com/office/powerpoint/2010/main" val="2712522098"/>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2545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9E75C10-3FF0-5D2B-719D-DDD7B99B2CBA}"/>
            </a:ext>
          </a:extLst>
        </p:cNvPr>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94B915F2-AD41-39DD-1DB0-7F4E47A08894}"/>
              </a:ext>
            </a:extLst>
          </p:cNvPr>
          <p:cNvSpPr>
            <a:spLocks noGrp="1"/>
          </p:cNvSpPr>
          <p:nvPr>
            <p:ph type="ctrTitle"/>
          </p:nvPr>
        </p:nvSpPr>
        <p:spPr>
          <a:xfrm>
            <a:off x="635000" y="640823"/>
            <a:ext cx="3418659" cy="5583148"/>
          </a:xfrm>
        </p:spPr>
        <p:txBody>
          <a:bodyPr vert="horz" lIns="91440" tIns="45720" rIns="91440" bIns="45720" rtlCol="0" anchor="ctr">
            <a:normAutofit/>
          </a:bodyPr>
          <a:lstStyle/>
          <a:p>
            <a:r>
              <a:t>CITIRE</a:t>
            </a:r>
          </a:p>
        </p:txBody>
      </p:sp>
      <p:sp>
        <p:nvSpPr>
          <p:cNvPr id="29"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Diyagram 3">
            <a:extLst>
              <a:ext uri="{FF2B5EF4-FFF2-40B4-BE49-F238E27FC236}">
                <a16:creationId xmlns:a16="http://schemas.microsoft.com/office/drawing/2014/main" id="{9C5B3F8F-A8FF-6352-951B-6539D7AAFC2D}"/>
              </a:ext>
            </a:extLst>
          </p:cNvPr>
          <p:cNvGraphicFramePr/>
          <p:nvPr>
            <p:extLst>
              <p:ext uri="{D42A27DB-BD31-4B8C-83A1-F6EECF244321}">
                <p14:modId xmlns:p14="http://schemas.microsoft.com/office/powerpoint/2010/main" val="245446861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453994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10CBBF61-FB9A-40F6-8F08-03F062A582AA}"/>
              </a:ext>
            </a:extLst>
          </p:cNvPr>
          <p:cNvSpPr>
            <a:spLocks noGrp="1"/>
          </p:cNvSpPr>
          <p:nvPr>
            <p:ph type="title"/>
          </p:nvPr>
        </p:nvSpPr>
        <p:spPr/>
        <p:txBody>
          <a:bodyPr/>
          <a:lstStyle/>
          <a:p>
            <a:pPr algn="ctr"/>
            <a:r>
              <a:rPr lang="ro-RO" dirty="0"/>
              <a:t>Vă mulțumesc!</a:t>
            </a:r>
          </a:p>
        </p:txBody>
      </p:sp>
      <p:pic>
        <p:nvPicPr>
          <p:cNvPr id="5" name="Substituent conținut 4">
            <a:extLst>
              <a:ext uri="{FF2B5EF4-FFF2-40B4-BE49-F238E27FC236}">
                <a16:creationId xmlns:a16="http://schemas.microsoft.com/office/drawing/2014/main" id="{47F1D067-F0A2-4997-BC0C-71195DDA4E2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30931" y="1690688"/>
            <a:ext cx="3699164" cy="3990108"/>
          </a:xfrm>
        </p:spPr>
      </p:pic>
    </p:spTree>
    <p:extLst>
      <p:ext uri="{BB962C8B-B14F-4D97-AF65-F5344CB8AC3E}">
        <p14:creationId xmlns:p14="http://schemas.microsoft.com/office/powerpoint/2010/main" val="1977359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D9DEB6D-9263-76C0-E0F1-E4C25A7DB13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95C6BB9-067C-B4B1-C163-57D9954192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E8350552-9D94-0048-93CE-BDD8655A46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506BCD7-E024-64D6-EE55-8F8DD2B44B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A59FC9E-1BDB-5753-3C6C-1973AA27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ACEFB6D-BEFD-382B-586A-A684861F72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D4B9A360-097D-DB4B-47C0-CC9011A50A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FFA45141-DC3F-F376-597A-1C25B7F492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D3C90078-27FB-542D-6E19-874985DEF119}"/>
              </a:ext>
            </a:extLst>
          </p:cNvPr>
          <p:cNvSpPr>
            <a:spLocks noGrp="1"/>
          </p:cNvSpPr>
          <p:nvPr>
            <p:ph type="title"/>
          </p:nvPr>
        </p:nvSpPr>
        <p:spPr>
          <a:xfrm>
            <a:off x="466722" y="586855"/>
            <a:ext cx="3201366" cy="3387497"/>
          </a:xfrm>
        </p:spPr>
        <p:txBody>
          <a:bodyPr anchor="b">
            <a:normAutofit/>
          </a:bodyPr>
          <a:lstStyle/>
          <a:p>
            <a:r>
              <a:t>Ce sunt instrumentele digitale?</a:t>
            </a:r>
          </a:p>
        </p:txBody>
      </p:sp>
      <p:sp>
        <p:nvSpPr>
          <p:cNvPr id="3" name="İçerik Yer Tutucusu 2">
            <a:extLst>
              <a:ext uri="{FF2B5EF4-FFF2-40B4-BE49-F238E27FC236}">
                <a16:creationId xmlns:a16="http://schemas.microsoft.com/office/drawing/2014/main" id="{E99322AE-B895-1843-20E2-F3B1562945EB}"/>
              </a:ext>
            </a:extLst>
          </p:cNvPr>
          <p:cNvSpPr>
            <a:spLocks noGrp="1"/>
          </p:cNvSpPr>
          <p:nvPr>
            <p:ph idx="1"/>
          </p:nvPr>
        </p:nvSpPr>
        <p:spPr>
          <a:xfrm>
            <a:off x="4810259" y="649480"/>
            <a:ext cx="7040365" cy="5546047"/>
          </a:xfrm>
        </p:spPr>
        <p:txBody>
          <a:bodyPr anchor="ctr">
            <a:normAutofit fontScale="92500" lnSpcReduction="10000"/>
          </a:bodyPr>
          <a:lstStyle/>
          <a:p>
            <a:pPr marL="0" indent="0" algn="just">
              <a:buNone/>
            </a:pPr>
            <a:r>
              <a:rPr lang="tr-TR" sz="2400" b="1" dirty="0"/>
              <a:t>Principalele categorii includ:
Instrumente de creare de conținut (de exemplu, Canva, Genially, Prezi) – permit profesorilor și elevilor să proiecteze imagini, prezentări și multimedia captivante.
Instrumente de colaborare (de exemplu, Padlet, Jamboard, Google Workspace, Microsoft Teams) – permit lucrul în grup, partajarea ideilor și co-crearea.
Instrumente de evaluare și feedback (de exemplu, Kahoot, Quizizz, Socrative) – oferă chestionare interactive, sondaje și evaluări formative.
Instrumente de gestionare a clasei (de exemplu, ClassDojo, Edmodo) – sprijină comunicarea, urmărirea comportamentului și implicarea părinților.
Instrumente de învățare specializate (de exemplu, Duolingo pentru limbi străine, GeoGebra pentru matematică) – se concentrează pe îmbunătățirea învățării specifice materiei.</a:t>
            </a:r>
            <a:endParaRPr lang="tr-TR" sz="2400" dirty="0"/>
          </a:p>
        </p:txBody>
      </p:sp>
    </p:spTree>
    <p:extLst>
      <p:ext uri="{BB962C8B-B14F-4D97-AF65-F5344CB8AC3E}">
        <p14:creationId xmlns:p14="http://schemas.microsoft.com/office/powerpoint/2010/main" val="2129247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4A0379A-82DC-2714-55DF-10219D42DD5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3343158-2E21-9B67-5EBF-461E70BF58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38DB7647-6C82-394E-1558-65DC7C1CB0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C299889-4CEC-3133-716E-1E9795457E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D117FC7-7C58-7523-BFA4-6CE59DA3E8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706839C-728E-CF8E-FEEB-188FD3143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1395DE1-2432-AC15-8E14-830A0D742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643C24D3-79DD-C93E-7ACA-378F77FECD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A0315859-7EE3-152B-F311-8EA5068FAEDA}"/>
              </a:ext>
            </a:extLst>
          </p:cNvPr>
          <p:cNvSpPr>
            <a:spLocks noGrp="1"/>
          </p:cNvSpPr>
          <p:nvPr>
            <p:ph type="title"/>
          </p:nvPr>
        </p:nvSpPr>
        <p:spPr>
          <a:xfrm>
            <a:off x="261257" y="586855"/>
            <a:ext cx="3406831" cy="3387497"/>
          </a:xfrm>
        </p:spPr>
        <p:txBody>
          <a:bodyPr anchor="b">
            <a:normAutofit/>
          </a:bodyPr>
          <a:lstStyle/>
          <a:p>
            <a:r>
              <a:rPr dirty="0"/>
              <a:t>De </a:t>
            </a:r>
            <a:r>
              <a:rPr dirty="0" err="1"/>
              <a:t>ce</a:t>
            </a:r>
            <a:r>
              <a:rPr dirty="0"/>
              <a:t> sunt </a:t>
            </a:r>
            <a:r>
              <a:rPr dirty="0" err="1"/>
              <a:t>importante</a:t>
            </a:r>
            <a:r>
              <a:rPr dirty="0"/>
              <a:t> </a:t>
            </a:r>
            <a:r>
              <a:rPr dirty="0" err="1"/>
              <a:t>instrumentele</a:t>
            </a:r>
            <a:r>
              <a:rPr dirty="0"/>
              <a:t> </a:t>
            </a:r>
            <a:r>
              <a:rPr dirty="0" err="1"/>
              <a:t>digitale</a:t>
            </a:r>
            <a:r>
              <a:rPr dirty="0"/>
              <a:t> </a:t>
            </a:r>
            <a:r>
              <a:rPr dirty="0" err="1"/>
              <a:t>în</a:t>
            </a:r>
            <a:r>
              <a:rPr dirty="0"/>
              <a:t> </a:t>
            </a:r>
            <a:r>
              <a:rPr dirty="0" err="1"/>
              <a:t>educație</a:t>
            </a:r>
            <a:r>
              <a:rPr dirty="0"/>
              <a:t>?</a:t>
            </a:r>
          </a:p>
        </p:txBody>
      </p:sp>
      <p:sp>
        <p:nvSpPr>
          <p:cNvPr id="3" name="İçerik Yer Tutucusu 2">
            <a:extLst>
              <a:ext uri="{FF2B5EF4-FFF2-40B4-BE49-F238E27FC236}">
                <a16:creationId xmlns:a16="http://schemas.microsoft.com/office/drawing/2014/main" id="{D94A6A74-C5BC-1026-3A42-A7E008978E23}"/>
              </a:ext>
            </a:extLst>
          </p:cNvPr>
          <p:cNvSpPr>
            <a:spLocks noGrp="1"/>
          </p:cNvSpPr>
          <p:nvPr>
            <p:ph idx="1"/>
          </p:nvPr>
        </p:nvSpPr>
        <p:spPr>
          <a:xfrm>
            <a:off x="4242816" y="237744"/>
            <a:ext cx="7772399" cy="6510528"/>
          </a:xfrm>
        </p:spPr>
        <p:txBody>
          <a:bodyPr anchor="ctr">
            <a:normAutofit fontScale="70000" lnSpcReduction="20000"/>
          </a:bodyPr>
          <a:lstStyle/>
          <a:p>
            <a:pPr>
              <a:buFont typeface="+mj-lt"/>
              <a:buAutoNum type="arabicPeriod"/>
            </a:pPr>
            <a:r>
              <a:rPr lang="en-US" b="1" dirty="0" err="1"/>
              <a:t>Îmbunătățirea</a:t>
            </a:r>
            <a:r>
              <a:rPr lang="en-US" b="1" dirty="0"/>
              <a:t> </a:t>
            </a:r>
            <a:r>
              <a:rPr lang="en-US" b="1" dirty="0" err="1"/>
              <a:t>implicării</a:t>
            </a:r>
            <a:r>
              <a:rPr lang="en-US" b="1" dirty="0"/>
              <a:t> </a:t>
            </a:r>
            <a:r>
              <a:rPr lang="en-US" b="1" dirty="0" err="1"/>
              <a:t>elevilor</a:t>
            </a:r>
            <a:r>
              <a:rPr lang="en-US" b="1" dirty="0"/>
              <a:t>
</a:t>
            </a:r>
            <a:r>
              <a:rPr lang="en-US" b="1" dirty="0" err="1"/>
              <a:t>Instrumentele</a:t>
            </a:r>
            <a:r>
              <a:rPr lang="en-US" b="1" dirty="0"/>
              <a:t> </a:t>
            </a:r>
            <a:r>
              <a:rPr lang="en-US" b="1" dirty="0" err="1"/>
              <a:t>gamificate</a:t>
            </a:r>
            <a:r>
              <a:rPr lang="en-US" b="1" dirty="0"/>
              <a:t> </a:t>
            </a:r>
            <a:r>
              <a:rPr lang="en-US" b="1" dirty="0" err="1"/>
              <a:t>și</a:t>
            </a:r>
            <a:r>
              <a:rPr lang="en-US" b="1" dirty="0"/>
              <a:t> </a:t>
            </a:r>
            <a:r>
              <a:rPr lang="en-US" b="1" dirty="0" err="1"/>
              <a:t>chestionarele</a:t>
            </a:r>
            <a:r>
              <a:rPr lang="en-US" b="1" dirty="0"/>
              <a:t> interactive fac </a:t>
            </a:r>
            <a:r>
              <a:rPr lang="en-US" b="1" dirty="0" err="1"/>
              <a:t>învățarea</a:t>
            </a:r>
            <a:r>
              <a:rPr lang="en-US" b="1" dirty="0"/>
              <a:t> </a:t>
            </a:r>
            <a:r>
              <a:rPr lang="en-US" b="1" dirty="0" err="1"/>
              <a:t>mai</a:t>
            </a:r>
            <a:r>
              <a:rPr lang="en-US" b="1" dirty="0"/>
              <a:t> </a:t>
            </a:r>
            <a:r>
              <a:rPr lang="en-US" b="1" dirty="0" err="1"/>
              <a:t>plăcută</a:t>
            </a:r>
            <a:r>
              <a:rPr lang="en-US" b="1" dirty="0"/>
              <a:t>.
</a:t>
            </a:r>
            <a:r>
              <a:rPr lang="en-US" b="1" dirty="0" err="1"/>
              <a:t>Materialele</a:t>
            </a:r>
            <a:r>
              <a:rPr lang="en-US" b="1" dirty="0"/>
              <a:t> multimedia (</a:t>
            </a:r>
            <a:r>
              <a:rPr lang="en-US" b="1" dirty="0" err="1"/>
              <a:t>videoclipuri</a:t>
            </a:r>
            <a:r>
              <a:rPr lang="en-US" b="1" dirty="0"/>
              <a:t>, </a:t>
            </a:r>
            <a:r>
              <a:rPr lang="en-US" b="1" dirty="0" err="1"/>
              <a:t>animații</a:t>
            </a:r>
            <a:r>
              <a:rPr lang="en-US" b="1" dirty="0"/>
              <a:t>, </a:t>
            </a:r>
            <a:r>
              <a:rPr lang="en-US" b="1" dirty="0" err="1"/>
              <a:t>simulări</a:t>
            </a:r>
            <a:r>
              <a:rPr lang="en-US" b="1" dirty="0"/>
              <a:t>) fac </a:t>
            </a:r>
            <a:r>
              <a:rPr lang="en-US" b="1" dirty="0" err="1"/>
              <a:t>apel</a:t>
            </a:r>
            <a:r>
              <a:rPr lang="en-US" b="1" dirty="0"/>
              <a:t> la diverse </a:t>
            </a:r>
            <a:r>
              <a:rPr lang="en-US" b="1" dirty="0" err="1"/>
              <a:t>stiluri</a:t>
            </a:r>
            <a:r>
              <a:rPr lang="en-US" b="1" dirty="0"/>
              <a:t> de </a:t>
            </a:r>
            <a:r>
              <a:rPr lang="en-US" b="1" dirty="0" err="1"/>
              <a:t>învățare</a:t>
            </a:r>
            <a:r>
              <a:rPr lang="en-US" b="1" dirty="0"/>
              <a:t>.
</a:t>
            </a:r>
            <a:r>
              <a:rPr lang="en-US" b="1" dirty="0" err="1"/>
              <a:t>Sprijinirea</a:t>
            </a:r>
            <a:r>
              <a:rPr lang="en-US" b="1" dirty="0"/>
              <a:t> </a:t>
            </a:r>
            <a:r>
              <a:rPr lang="en-US" b="1" dirty="0" err="1"/>
              <a:t>colaborării</a:t>
            </a:r>
            <a:r>
              <a:rPr lang="en-US" b="1" dirty="0"/>
              <a:t> </a:t>
            </a:r>
            <a:r>
              <a:rPr lang="en-US" b="1" dirty="0" err="1"/>
              <a:t>și</a:t>
            </a:r>
            <a:r>
              <a:rPr lang="en-US" b="1" dirty="0"/>
              <a:t> </a:t>
            </a:r>
            <a:r>
              <a:rPr lang="en-US" b="1" dirty="0" err="1"/>
              <a:t>comunicării</a:t>
            </a:r>
            <a:r>
              <a:rPr lang="en-US" b="1" dirty="0"/>
              <a:t>
</a:t>
            </a:r>
            <a:r>
              <a:rPr lang="en-US" b="1" dirty="0" err="1"/>
              <a:t>Elevii</a:t>
            </a:r>
            <a:r>
              <a:rPr lang="en-US" b="1" dirty="0"/>
              <a:t> pot </a:t>
            </a:r>
            <a:r>
              <a:rPr lang="en-US" b="1" dirty="0" err="1"/>
              <a:t>lucra</a:t>
            </a:r>
            <a:r>
              <a:rPr lang="en-US" b="1" dirty="0"/>
              <a:t> </a:t>
            </a:r>
            <a:r>
              <a:rPr lang="en-US" b="1" dirty="0" err="1"/>
              <a:t>împreună</a:t>
            </a:r>
            <a:r>
              <a:rPr lang="en-US" b="1" dirty="0"/>
              <a:t> la </a:t>
            </a:r>
            <a:r>
              <a:rPr lang="en-US" b="1" dirty="0" err="1"/>
              <a:t>documente</a:t>
            </a:r>
            <a:r>
              <a:rPr lang="en-US" b="1" dirty="0"/>
              <a:t> </a:t>
            </a:r>
            <a:r>
              <a:rPr lang="en-US" b="1" dirty="0" err="1"/>
              <a:t>partajate</a:t>
            </a:r>
            <a:r>
              <a:rPr lang="en-US" b="1" dirty="0"/>
              <a:t> </a:t>
            </a:r>
            <a:r>
              <a:rPr lang="en-US" b="1" dirty="0" err="1"/>
              <a:t>sau</a:t>
            </a:r>
            <a:r>
              <a:rPr lang="en-US" b="1" dirty="0"/>
              <a:t> table </a:t>
            </a:r>
            <a:r>
              <a:rPr lang="en-US" b="1" dirty="0" err="1"/>
              <a:t>digitale</a:t>
            </a:r>
            <a:r>
              <a:rPr lang="en-US" b="1" dirty="0"/>
              <a:t>.
</a:t>
            </a:r>
            <a:r>
              <a:rPr lang="en-US" b="1" dirty="0" err="1"/>
              <a:t>Profesorii</a:t>
            </a:r>
            <a:r>
              <a:rPr lang="en-US" b="1" dirty="0"/>
              <a:t> pot </a:t>
            </a:r>
            <a:r>
              <a:rPr lang="en-US" b="1" dirty="0" err="1"/>
              <a:t>comunica</a:t>
            </a:r>
            <a:r>
              <a:rPr lang="en-US" b="1" dirty="0"/>
              <a:t> cu </a:t>
            </a:r>
            <a:r>
              <a:rPr lang="en-US" b="1" dirty="0" err="1"/>
              <a:t>ușurință</a:t>
            </a:r>
            <a:r>
              <a:rPr lang="en-US" b="1" dirty="0"/>
              <a:t> cu </a:t>
            </a:r>
            <a:r>
              <a:rPr lang="en-US" b="1" dirty="0" err="1"/>
              <a:t>elevii</a:t>
            </a:r>
            <a:r>
              <a:rPr lang="en-US" b="1" dirty="0"/>
              <a:t> </a:t>
            </a:r>
            <a:r>
              <a:rPr lang="en-US" b="1" dirty="0" err="1"/>
              <a:t>și</a:t>
            </a:r>
            <a:r>
              <a:rPr lang="en-US" b="1" dirty="0"/>
              <a:t> </a:t>
            </a:r>
            <a:r>
              <a:rPr lang="en-US" b="1" dirty="0" err="1"/>
              <a:t>părinții</a:t>
            </a:r>
            <a:r>
              <a:rPr lang="en-US" b="1" dirty="0"/>
              <a:t>.
</a:t>
            </a:r>
            <a:r>
              <a:rPr lang="en-US" b="1" dirty="0" err="1"/>
              <a:t>Promovarea</a:t>
            </a:r>
            <a:r>
              <a:rPr lang="en-US" b="1" dirty="0"/>
              <a:t> </a:t>
            </a:r>
            <a:r>
              <a:rPr lang="en-US" b="1" dirty="0" err="1"/>
              <a:t>incluziunii</a:t>
            </a:r>
            <a:r>
              <a:rPr lang="en-US" b="1" dirty="0"/>
              <a:t> </a:t>
            </a:r>
            <a:r>
              <a:rPr lang="en-US" b="1" dirty="0" err="1"/>
              <a:t>și</a:t>
            </a:r>
            <a:r>
              <a:rPr lang="en-US" b="1" dirty="0"/>
              <a:t> </a:t>
            </a:r>
            <a:r>
              <a:rPr lang="en-US" b="1" dirty="0" err="1"/>
              <a:t>accesibilității</a:t>
            </a:r>
            <a:r>
              <a:rPr lang="en-US" b="1" dirty="0"/>
              <a:t>
</a:t>
            </a:r>
            <a:r>
              <a:rPr lang="en-US" b="1" dirty="0" err="1"/>
              <a:t>Instrumentele</a:t>
            </a:r>
            <a:r>
              <a:rPr lang="en-US" b="1" dirty="0"/>
              <a:t> pot fi </a:t>
            </a:r>
            <a:r>
              <a:rPr lang="en-US" b="1" dirty="0" err="1"/>
              <a:t>adaptate</a:t>
            </a:r>
            <a:r>
              <a:rPr lang="en-US" b="1" dirty="0"/>
              <a:t> </a:t>
            </a:r>
            <a:r>
              <a:rPr lang="en-US" b="1" dirty="0" err="1"/>
              <a:t>pentru</a:t>
            </a:r>
            <a:r>
              <a:rPr lang="en-US" b="1" dirty="0"/>
              <a:t> </a:t>
            </a:r>
            <a:r>
              <a:rPr lang="en-US" b="1" dirty="0" err="1"/>
              <a:t>elevii</a:t>
            </a:r>
            <a:r>
              <a:rPr lang="en-US" b="1" dirty="0"/>
              <a:t> cu </a:t>
            </a:r>
            <a:r>
              <a:rPr lang="en-US" b="1" dirty="0" err="1"/>
              <a:t>nevoi</a:t>
            </a:r>
            <a:r>
              <a:rPr lang="en-US" b="1" dirty="0"/>
              <a:t> </a:t>
            </a:r>
            <a:r>
              <a:rPr lang="en-US" b="1" dirty="0" err="1"/>
              <a:t>diferite</a:t>
            </a:r>
            <a:r>
              <a:rPr lang="en-US" b="1" dirty="0"/>
              <a:t> (de </a:t>
            </a:r>
            <a:r>
              <a:rPr lang="en-US" b="1" dirty="0" err="1"/>
              <a:t>exemplu</a:t>
            </a:r>
            <a:r>
              <a:rPr lang="en-US" b="1" dirty="0"/>
              <a:t>, text-to-speech, </a:t>
            </a:r>
            <a:r>
              <a:rPr lang="en-US" b="1" dirty="0" err="1"/>
              <a:t>subtitrări</a:t>
            </a:r>
            <a:r>
              <a:rPr lang="en-US" b="1" dirty="0"/>
              <a:t>).
</a:t>
            </a:r>
            <a:r>
              <a:rPr lang="en-US" b="1" dirty="0" err="1"/>
              <a:t>Resursele</a:t>
            </a:r>
            <a:r>
              <a:rPr lang="en-US" b="1" dirty="0"/>
              <a:t> online </a:t>
            </a:r>
            <a:r>
              <a:rPr lang="en-US" b="1" dirty="0" err="1"/>
              <a:t>reduc</a:t>
            </a:r>
            <a:r>
              <a:rPr lang="en-US" b="1" dirty="0"/>
              <a:t> </a:t>
            </a:r>
            <a:r>
              <a:rPr lang="en-US" b="1" dirty="0" err="1"/>
              <a:t>barierele</a:t>
            </a:r>
            <a:r>
              <a:rPr lang="en-US" b="1" dirty="0"/>
              <a:t> </a:t>
            </a:r>
            <a:r>
              <a:rPr lang="en-US" b="1" dirty="0" err="1"/>
              <a:t>geografice</a:t>
            </a:r>
            <a:r>
              <a:rPr lang="en-US" b="1" dirty="0"/>
              <a:t> </a:t>
            </a:r>
            <a:r>
              <a:rPr lang="en-US" b="1" dirty="0" err="1"/>
              <a:t>și</a:t>
            </a:r>
            <a:r>
              <a:rPr lang="en-US" b="1" dirty="0"/>
              <a:t> </a:t>
            </a:r>
            <a:r>
              <a:rPr lang="en-US" b="1" dirty="0" err="1"/>
              <a:t>fizice</a:t>
            </a:r>
            <a:r>
              <a:rPr lang="en-US" b="1" dirty="0"/>
              <a:t>.
</a:t>
            </a:r>
            <a:r>
              <a:rPr lang="en-US" b="1" dirty="0" err="1"/>
              <a:t>Personalizarea</a:t>
            </a:r>
            <a:r>
              <a:rPr lang="en-US" b="1" dirty="0"/>
              <a:t> </a:t>
            </a:r>
            <a:r>
              <a:rPr lang="en-US" b="1" dirty="0" err="1"/>
              <a:t>învățării</a:t>
            </a:r>
            <a:r>
              <a:rPr lang="en-US" b="1" dirty="0"/>
              <a:t>
</a:t>
            </a:r>
            <a:r>
              <a:rPr lang="en-US" b="1" dirty="0" err="1"/>
              <a:t>Platformele</a:t>
            </a:r>
            <a:r>
              <a:rPr lang="en-US" b="1" dirty="0"/>
              <a:t> de </a:t>
            </a:r>
            <a:r>
              <a:rPr lang="en-US" b="1" dirty="0" err="1"/>
              <a:t>învățare</a:t>
            </a:r>
            <a:r>
              <a:rPr lang="en-US" b="1" dirty="0"/>
              <a:t> </a:t>
            </a:r>
            <a:r>
              <a:rPr lang="en-US" b="1" dirty="0" err="1"/>
              <a:t>adaptivă</a:t>
            </a:r>
            <a:r>
              <a:rPr lang="en-US" b="1" dirty="0"/>
              <a:t> </a:t>
            </a:r>
            <a:r>
              <a:rPr lang="en-US" b="1" dirty="0" err="1"/>
              <a:t>ajustează</a:t>
            </a:r>
            <a:r>
              <a:rPr lang="en-US" b="1" dirty="0"/>
              <a:t> </a:t>
            </a:r>
            <a:r>
              <a:rPr lang="en-US" b="1" dirty="0" err="1"/>
              <a:t>nivelurile</a:t>
            </a:r>
            <a:r>
              <a:rPr lang="en-US" b="1" dirty="0"/>
              <a:t> de </a:t>
            </a:r>
            <a:r>
              <a:rPr lang="en-US" b="1" dirty="0" err="1"/>
              <a:t>dificultate</a:t>
            </a:r>
            <a:r>
              <a:rPr lang="en-US" b="1" dirty="0"/>
              <a:t> </a:t>
            </a:r>
            <a:r>
              <a:rPr lang="en-US" b="1" dirty="0" err="1"/>
              <a:t>în</a:t>
            </a:r>
            <a:r>
              <a:rPr lang="en-US" b="1" dirty="0"/>
              <a:t> </a:t>
            </a:r>
            <a:r>
              <a:rPr lang="en-US" b="1" dirty="0" err="1"/>
              <a:t>funcție</a:t>
            </a:r>
            <a:r>
              <a:rPr lang="en-US" b="1" dirty="0"/>
              <a:t> de </a:t>
            </a:r>
            <a:r>
              <a:rPr lang="en-US" b="1" dirty="0" err="1"/>
              <a:t>progresul</a:t>
            </a:r>
            <a:r>
              <a:rPr lang="en-US" b="1" dirty="0"/>
              <a:t> </a:t>
            </a:r>
            <a:r>
              <a:rPr lang="en-US" b="1" dirty="0" err="1"/>
              <a:t>elevilor</a:t>
            </a:r>
            <a:r>
              <a:rPr lang="en-US" b="1" dirty="0"/>
              <a:t>.
</a:t>
            </a:r>
            <a:r>
              <a:rPr lang="en-US" b="1" dirty="0" err="1"/>
              <a:t>Profesorii</a:t>
            </a:r>
            <a:r>
              <a:rPr lang="en-US" b="1" dirty="0"/>
              <a:t> pot </a:t>
            </a:r>
            <a:r>
              <a:rPr lang="en-US" b="1" dirty="0" err="1"/>
              <a:t>oferi</a:t>
            </a:r>
            <a:r>
              <a:rPr lang="en-US" b="1" dirty="0"/>
              <a:t> </a:t>
            </a:r>
            <a:r>
              <a:rPr lang="en-US" b="1" dirty="0" err="1"/>
              <a:t>sarcini</a:t>
            </a:r>
            <a:r>
              <a:rPr lang="en-US" b="1" dirty="0"/>
              <a:t> </a:t>
            </a:r>
            <a:r>
              <a:rPr lang="en-US" b="1" dirty="0" err="1"/>
              <a:t>și</a:t>
            </a:r>
            <a:r>
              <a:rPr lang="en-US" b="1" dirty="0"/>
              <a:t> feedback </a:t>
            </a:r>
            <a:r>
              <a:rPr lang="en-US" b="1" dirty="0" err="1"/>
              <a:t>diferențiate</a:t>
            </a:r>
            <a:r>
              <a:rPr lang="en-US" b="1" dirty="0"/>
              <a:t>.
</a:t>
            </a:r>
            <a:r>
              <a:rPr lang="en-US" b="1" dirty="0" err="1"/>
              <a:t>Dezvoltarea</a:t>
            </a:r>
            <a:r>
              <a:rPr lang="en-US" b="1" dirty="0"/>
              <a:t> </a:t>
            </a:r>
            <a:r>
              <a:rPr lang="en-US" b="1" dirty="0" err="1"/>
              <a:t>abilităților</a:t>
            </a:r>
            <a:r>
              <a:rPr lang="en-US" b="1" dirty="0"/>
              <a:t> </a:t>
            </a:r>
            <a:r>
              <a:rPr lang="en-US" b="1" dirty="0" err="1"/>
              <a:t>secolului</a:t>
            </a:r>
            <a:r>
              <a:rPr lang="en-US" b="1" dirty="0"/>
              <a:t> 21
</a:t>
            </a:r>
            <a:r>
              <a:rPr lang="en-US" b="1" dirty="0" err="1"/>
              <a:t>Gândire</a:t>
            </a:r>
            <a:r>
              <a:rPr lang="en-US" b="1" dirty="0"/>
              <a:t> </a:t>
            </a:r>
            <a:r>
              <a:rPr lang="en-US" b="1" dirty="0" err="1"/>
              <a:t>critică</a:t>
            </a:r>
            <a:r>
              <a:rPr lang="en-US" b="1" dirty="0"/>
              <a:t>, </a:t>
            </a:r>
            <a:r>
              <a:rPr lang="en-US" b="1" dirty="0" err="1"/>
              <a:t>creativitate</a:t>
            </a:r>
            <a:r>
              <a:rPr lang="en-US" b="1" dirty="0"/>
              <a:t>, </a:t>
            </a:r>
            <a:r>
              <a:rPr lang="en-US" b="1" dirty="0" err="1"/>
              <a:t>colaborare</a:t>
            </a:r>
            <a:r>
              <a:rPr lang="en-US" b="1" dirty="0"/>
              <a:t>, </a:t>
            </a:r>
            <a:r>
              <a:rPr lang="en-US" b="1" dirty="0" err="1"/>
              <a:t>comunicare</a:t>
            </a:r>
            <a:r>
              <a:rPr lang="en-US" b="1" dirty="0"/>
              <a:t> </a:t>
            </a:r>
            <a:r>
              <a:rPr lang="en-US" b="1" dirty="0" err="1"/>
              <a:t>și</a:t>
            </a:r>
            <a:r>
              <a:rPr lang="en-US" b="1" dirty="0"/>
              <a:t> </a:t>
            </a:r>
            <a:r>
              <a:rPr lang="en-US" b="1" dirty="0" err="1"/>
              <a:t>alfabetizare</a:t>
            </a:r>
            <a:r>
              <a:rPr lang="en-US" b="1" dirty="0"/>
              <a:t> </a:t>
            </a:r>
            <a:r>
              <a:rPr lang="en-US" b="1" dirty="0" err="1"/>
              <a:t>digitală</a:t>
            </a:r>
            <a:r>
              <a:rPr lang="en-US" b="1" dirty="0"/>
              <a:t>.
</a:t>
            </a:r>
            <a:r>
              <a:rPr lang="en-US" b="1" dirty="0" err="1"/>
              <a:t>Pregătește</a:t>
            </a:r>
            <a:r>
              <a:rPr lang="en-US" b="1" dirty="0"/>
              <a:t> </a:t>
            </a:r>
            <a:r>
              <a:rPr lang="en-US" b="1" dirty="0" err="1"/>
              <a:t>studenții</a:t>
            </a:r>
            <a:r>
              <a:rPr lang="en-US" b="1" dirty="0"/>
              <a:t> </a:t>
            </a:r>
            <a:r>
              <a:rPr lang="en-US" b="1" dirty="0" err="1"/>
              <a:t>pentru</a:t>
            </a:r>
            <a:r>
              <a:rPr lang="en-US" b="1" dirty="0"/>
              <a:t> </a:t>
            </a:r>
            <a:r>
              <a:rPr lang="en-US" b="1" dirty="0" err="1"/>
              <a:t>cerințele</a:t>
            </a:r>
            <a:r>
              <a:rPr lang="en-US" b="1" dirty="0"/>
              <a:t> </a:t>
            </a:r>
            <a:r>
              <a:rPr lang="en-US" b="1" dirty="0" err="1"/>
              <a:t>unei</a:t>
            </a:r>
            <a:r>
              <a:rPr lang="en-US" b="1" dirty="0"/>
              <a:t> </a:t>
            </a:r>
            <a:r>
              <a:rPr lang="en-US" b="1" dirty="0" err="1"/>
              <a:t>societăți</a:t>
            </a:r>
            <a:r>
              <a:rPr lang="en-US" b="1" dirty="0"/>
              <a:t> </a:t>
            </a:r>
            <a:r>
              <a:rPr lang="en-US" b="1" dirty="0" err="1"/>
              <a:t>bazate</a:t>
            </a:r>
            <a:r>
              <a:rPr lang="en-US" b="1" dirty="0"/>
              <a:t> pe </a:t>
            </a:r>
            <a:r>
              <a:rPr lang="en-US" b="1" dirty="0" err="1"/>
              <a:t>tehnologie</a:t>
            </a:r>
            <a:r>
              <a:rPr lang="en-US" b="1" dirty="0"/>
              <a:t>.</a:t>
            </a:r>
            <a:endParaRPr lang="en-US" dirty="0"/>
          </a:p>
        </p:txBody>
      </p:sp>
    </p:spTree>
    <p:extLst>
      <p:ext uri="{BB962C8B-B14F-4D97-AF65-F5344CB8AC3E}">
        <p14:creationId xmlns:p14="http://schemas.microsoft.com/office/powerpoint/2010/main" val="2967690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9D74C6-F3B4-3245-8304-A7E91CDE664C}"/>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CA065153-DFDA-9C6B-7A1B-9AAC4793CD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B68346E8-5F52-E2F0-D83F-F32272485849}"/>
              </a:ext>
            </a:extLst>
          </p:cNvPr>
          <p:cNvPicPr>
            <a:picLocks noChangeAspect="1"/>
          </p:cNvPicPr>
          <p:nvPr/>
        </p:nvPicPr>
        <p:blipFill>
          <a:blip r:embed="rId2">
            <a:extLst>
              <a:ext uri="{28A0092B-C50C-407E-A947-70E740481C1C}">
                <a14:useLocalDpi xmlns:a14="http://schemas.microsoft.com/office/drawing/2010/main" val="0"/>
              </a:ext>
            </a:extLst>
          </a:blip>
          <a:srcRect t="7834" b="7834"/>
          <a:stretch/>
        </p:blipFill>
        <p:spPr>
          <a:xfrm>
            <a:off x="-3047" y="10"/>
            <a:ext cx="12191999" cy="6857990"/>
          </a:xfrm>
          <a:prstGeom prst="rect">
            <a:avLst/>
          </a:prstGeom>
        </p:spPr>
      </p:pic>
      <p:sp>
        <p:nvSpPr>
          <p:cNvPr id="25" name="Rectangle 24">
            <a:extLst>
              <a:ext uri="{FF2B5EF4-FFF2-40B4-BE49-F238E27FC236}">
                <a16:creationId xmlns:a16="http://schemas.microsoft.com/office/drawing/2014/main" id="{B9C25CD8-0489-B0B5-3F62-0F7F94352B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7535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2E9CF7A-73BD-A0A9-8916-34F073D0AA1F}"/>
            </a:ext>
          </a:extLst>
        </p:cNvPr>
        <p:cNvGrpSpPr/>
        <p:nvPr/>
      </p:nvGrpSpPr>
      <p:grpSpPr>
        <a:xfrm>
          <a:off x="0" y="0"/>
          <a:ext cx="0" cy="0"/>
          <a:chOff x="0" y="0"/>
          <a:chExt cx="0" cy="0"/>
        </a:xfrm>
      </p:grpSpPr>
      <p:pic>
        <p:nvPicPr>
          <p:cNvPr id="32" name="Picture 18" descr="Bir beyşeklinde, devrenin açı görünümü">
            <a:extLst>
              <a:ext uri="{FF2B5EF4-FFF2-40B4-BE49-F238E27FC236}">
                <a16:creationId xmlns:a16="http://schemas.microsoft.com/office/drawing/2014/main" id="{79A775B0-5F21-DFF7-2A64-09ED32F441BF}"/>
              </a:ext>
            </a:extLst>
          </p:cNvPr>
          <p:cNvPicPr>
            <a:picLocks noChangeAspect="1"/>
          </p:cNvPicPr>
          <p:nvPr/>
        </p:nvPicPr>
        <p:blipFill>
          <a:blip r:embed="rId2"/>
          <a:srcRect t="19009"/>
          <a:stretch>
            <a:fillRect/>
          </a:stretch>
        </p:blipFill>
        <p:spPr>
          <a:xfrm>
            <a:off x="20" y="-7619"/>
            <a:ext cx="12191979" cy="6887364"/>
          </a:xfrm>
          <a:prstGeom prst="rect">
            <a:avLst/>
          </a:prstGeom>
        </p:spPr>
      </p:pic>
      <p:sp>
        <p:nvSpPr>
          <p:cNvPr id="34" name="Rectangle 22">
            <a:extLst>
              <a:ext uri="{FF2B5EF4-FFF2-40B4-BE49-F238E27FC236}">
                <a16:creationId xmlns:a16="http://schemas.microsoft.com/office/drawing/2014/main" id="{4D60F200-5EB0-B223-2439-C96C67F0F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20"/>
            <a:ext cx="5566593" cy="6887364"/>
          </a:xfrm>
          <a:prstGeom prst="rect">
            <a:avLst/>
          </a:prstGeom>
          <a:gradFill flip="none" rotWithShape="1">
            <a:gsLst>
              <a:gs pos="21000">
                <a:srgbClr val="000000">
                  <a:alpha val="62000"/>
                </a:srgbClr>
              </a:gs>
              <a:gs pos="100000">
                <a:srgbClr val="00000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24">
            <a:extLst>
              <a:ext uri="{FF2B5EF4-FFF2-40B4-BE49-F238E27FC236}">
                <a16:creationId xmlns:a16="http://schemas.microsoft.com/office/drawing/2014/main" id="{74067CD3-146F-6228-E362-39AA720C25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63442" y="855815"/>
            <a:ext cx="6887365" cy="5160474"/>
          </a:xfrm>
          <a:prstGeom prst="rect">
            <a:avLst/>
          </a:prstGeom>
          <a:gradFill flip="none" rotWithShape="1">
            <a:gsLst>
              <a:gs pos="0">
                <a:schemeClr val="accent5">
                  <a:lumMod val="75000"/>
                  <a:alpha val="91000"/>
                </a:schemeClr>
              </a:gs>
              <a:gs pos="83000">
                <a:schemeClr val="accent5">
                  <a:alpha val="0"/>
                </a:schemeClr>
              </a:gs>
            </a:gsLst>
            <a:lin ang="51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37" name="Rectangle 26">
            <a:extLst>
              <a:ext uri="{FF2B5EF4-FFF2-40B4-BE49-F238E27FC236}">
                <a16:creationId xmlns:a16="http://schemas.microsoft.com/office/drawing/2014/main" id="{271C7E5C-A0F8-E9FA-56DB-31A257FD4E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7648"/>
            <a:ext cx="2079513" cy="6865647"/>
          </a:xfrm>
          <a:prstGeom prst="rect">
            <a:avLst/>
          </a:prstGeom>
          <a:gradFill flip="none" rotWithShape="1">
            <a:gsLst>
              <a:gs pos="5000">
                <a:schemeClr val="accent5"/>
              </a:gs>
              <a:gs pos="49000">
                <a:schemeClr val="accent5">
                  <a:alpha val="0"/>
                </a:schemeClr>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28">
            <a:extLst>
              <a:ext uri="{FF2B5EF4-FFF2-40B4-BE49-F238E27FC236}">
                <a16:creationId xmlns:a16="http://schemas.microsoft.com/office/drawing/2014/main" id="{33F70A3C-4474-2A39-470C-FD55A88375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7706777" y="3068761"/>
            <a:ext cx="4504659" cy="3789239"/>
          </a:xfrm>
          <a:prstGeom prst="rect">
            <a:avLst/>
          </a:prstGeom>
          <a:gradFill flip="none" rotWithShape="1">
            <a:gsLst>
              <a:gs pos="0">
                <a:schemeClr val="accent5"/>
              </a:gs>
              <a:gs pos="60000">
                <a:schemeClr val="accent5">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31" name="Rectangle 30">
            <a:extLst>
              <a:ext uri="{FF2B5EF4-FFF2-40B4-BE49-F238E27FC236}">
                <a16:creationId xmlns:a16="http://schemas.microsoft.com/office/drawing/2014/main" id="{BAC3F7D4-9613-0E1F-901C-98FE831DEB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8774557" y="-6485"/>
            <a:ext cx="3427160" cy="6879745"/>
          </a:xfrm>
          <a:prstGeom prst="rect">
            <a:avLst/>
          </a:prstGeom>
          <a:gradFill flip="none" rotWithShape="1">
            <a:gsLst>
              <a:gs pos="5000">
                <a:schemeClr val="accent2"/>
              </a:gs>
              <a:gs pos="49000">
                <a:schemeClr val="accent5">
                  <a:lumMod val="60000"/>
                  <a:lumOff val="40000"/>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AFD5167C-AF48-26F0-7A9F-3F76433748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264705" y="-1061856"/>
            <a:ext cx="3682024" cy="12211438"/>
          </a:xfrm>
          <a:prstGeom prst="rect">
            <a:avLst/>
          </a:prstGeom>
          <a:gradFill>
            <a:gsLst>
              <a:gs pos="0">
                <a:schemeClr val="accent5"/>
              </a:gs>
              <a:gs pos="65000">
                <a:schemeClr val="accent2">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7B30A01-FCA8-86A5-A840-C32A3BE2ED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 y="-7639"/>
            <a:ext cx="4879823" cy="6887373"/>
          </a:xfrm>
          <a:prstGeom prst="rect">
            <a:avLst/>
          </a:prstGeom>
          <a:gradFill>
            <a:gsLst>
              <a:gs pos="0">
                <a:schemeClr val="accent2">
                  <a:alpha val="70000"/>
                </a:schemeClr>
              </a:gs>
              <a:gs pos="44000">
                <a:schemeClr val="accent5">
                  <a:lumMod val="60000"/>
                  <a:lumOff val="40000"/>
                  <a:alpha val="0"/>
                </a:schemeClr>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9ADFD259-C630-3C3E-2E75-F8DFCF760CF4}"/>
              </a:ext>
            </a:extLst>
          </p:cNvPr>
          <p:cNvSpPr>
            <a:spLocks noGrp="1"/>
          </p:cNvSpPr>
          <p:nvPr>
            <p:ph type="title"/>
          </p:nvPr>
        </p:nvSpPr>
        <p:spPr>
          <a:xfrm>
            <a:off x="922641" y="2447796"/>
            <a:ext cx="4160233" cy="2839273"/>
          </a:xfrm>
        </p:spPr>
        <p:txBody>
          <a:bodyPr vert="horz" lIns="91440" tIns="45720" rIns="91440" bIns="45720" rtlCol="0" anchor="b">
            <a:normAutofit/>
          </a:bodyPr>
          <a:lstStyle/>
          <a:p>
            <a:r>
              <a:rPr lang="en-US" sz="13800" b="1" dirty="0">
                <a:solidFill>
                  <a:srgbClr val="FFFFFF"/>
                </a:solidFill>
              </a:rPr>
              <a:t>AI</a:t>
            </a:r>
          </a:p>
        </p:txBody>
      </p:sp>
    </p:spTree>
    <p:extLst>
      <p:ext uri="{BB962C8B-B14F-4D97-AF65-F5344CB8AC3E}">
        <p14:creationId xmlns:p14="http://schemas.microsoft.com/office/powerpoint/2010/main" val="15369488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62EA86F9-2952-49CE-FDF1-926B43CE8CDB}"/>
              </a:ext>
            </a:extLst>
          </p:cNvPr>
          <p:cNvSpPr>
            <a:spLocks noGrp="1"/>
          </p:cNvSpPr>
          <p:nvPr>
            <p:ph type="title"/>
          </p:nvPr>
        </p:nvSpPr>
        <p:spPr>
          <a:xfrm>
            <a:off x="586478" y="1683756"/>
            <a:ext cx="3115265" cy="2396359"/>
          </a:xfrm>
        </p:spPr>
        <p:txBody>
          <a:bodyPr anchor="b">
            <a:normAutofit fontScale="90000"/>
          </a:bodyPr>
          <a:lstStyle/>
          <a:p>
            <a:r>
              <a:t>Când au devenit comune instrumentele digitale în educație?</a:t>
            </a:r>
          </a:p>
        </p:txBody>
      </p:sp>
      <p:graphicFrame>
        <p:nvGraphicFramePr>
          <p:cNvPr id="21" name="İçerik Yer Tutucusu 2">
            <a:extLst>
              <a:ext uri="{FF2B5EF4-FFF2-40B4-BE49-F238E27FC236}">
                <a16:creationId xmlns:a16="http://schemas.microsoft.com/office/drawing/2014/main" id="{F5AB3A1E-E0C0-1C93-7FA7-5AAC412716BC}"/>
              </a:ext>
            </a:extLst>
          </p:cNvPr>
          <p:cNvGraphicFramePr>
            <a:graphicFrameLocks noGrp="1"/>
          </p:cNvGraphicFramePr>
          <p:nvPr>
            <p:ph idx="1"/>
            <p:extLst>
              <p:ext uri="{D42A27DB-BD31-4B8C-83A1-F6EECF244321}">
                <p14:modId xmlns:p14="http://schemas.microsoft.com/office/powerpoint/2010/main" val="355278278"/>
              </p:ext>
            </p:extLst>
          </p:nvPr>
        </p:nvGraphicFramePr>
        <p:xfrm>
          <a:off x="4905052" y="750439"/>
          <a:ext cx="6700470" cy="54544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9823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B488693A-8066-C95C-43B8-712A4D4A1742}"/>
              </a:ext>
            </a:extLst>
          </p:cNvPr>
          <p:cNvSpPr>
            <a:spLocks noGrp="1"/>
          </p:cNvSpPr>
          <p:nvPr>
            <p:ph type="title"/>
          </p:nvPr>
        </p:nvSpPr>
        <p:spPr>
          <a:xfrm>
            <a:off x="5297762" y="329184"/>
            <a:ext cx="6251110" cy="1783080"/>
          </a:xfrm>
        </p:spPr>
        <p:txBody>
          <a:bodyPr anchor="b">
            <a:normAutofit fontScale="90000"/>
          </a:bodyPr>
          <a:lstStyle/>
          <a:p>
            <a:r>
              <a:t>Modele teoretice pentru integrarea instrumentelor digitale în educație</a:t>
            </a:r>
          </a:p>
        </p:txBody>
      </p:sp>
      <p:pic>
        <p:nvPicPr>
          <p:cNvPr id="5" name="Picture 4" descr="Okul ve ofis malzemeleri">
            <a:extLst>
              <a:ext uri="{FF2B5EF4-FFF2-40B4-BE49-F238E27FC236}">
                <a16:creationId xmlns:a16="http://schemas.microsoft.com/office/drawing/2014/main" id="{7618CA59-5D87-EDD3-69D0-1449CAC472FF}"/>
              </a:ext>
            </a:extLst>
          </p:cNvPr>
          <p:cNvPicPr>
            <a:picLocks noChangeAspect="1"/>
          </p:cNvPicPr>
          <p:nvPr/>
        </p:nvPicPr>
        <p:blipFill>
          <a:blip r:embed="rId2"/>
          <a:srcRect l="42191" r="12478"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İçerik Yer Tutucusu 2">
            <a:extLst>
              <a:ext uri="{FF2B5EF4-FFF2-40B4-BE49-F238E27FC236}">
                <a16:creationId xmlns:a16="http://schemas.microsoft.com/office/drawing/2014/main" id="{30508594-93BF-9CDD-B62C-1165C6E2F9C6}"/>
              </a:ext>
            </a:extLst>
          </p:cNvPr>
          <p:cNvSpPr>
            <a:spLocks noGrp="1"/>
          </p:cNvSpPr>
          <p:nvPr>
            <p:ph idx="1"/>
          </p:nvPr>
        </p:nvSpPr>
        <p:spPr>
          <a:xfrm>
            <a:off x="5297762" y="2706624"/>
            <a:ext cx="6251110" cy="3483864"/>
          </a:xfrm>
        </p:spPr>
        <p:txBody>
          <a:bodyPr>
            <a:normAutofit/>
          </a:bodyPr>
          <a:lstStyle/>
          <a:p>
            <a:r>
              <a:rPr lang="en-US" sz="2200" dirty="0" err="1"/>
              <a:t>Instrumentele</a:t>
            </a:r>
            <a:r>
              <a:rPr lang="en-US" sz="2200" dirty="0"/>
              <a:t> </a:t>
            </a:r>
            <a:r>
              <a:rPr lang="en-US" sz="2200" dirty="0" err="1"/>
              <a:t>digitale</a:t>
            </a:r>
            <a:r>
              <a:rPr lang="en-US" sz="2200" dirty="0"/>
              <a:t> nu sunt </a:t>
            </a:r>
            <a:r>
              <a:rPr lang="en-US" sz="2200" dirty="0" err="1"/>
              <a:t>doar</a:t>
            </a:r>
            <a:r>
              <a:rPr lang="en-US" sz="2200" dirty="0"/>
              <a:t> </a:t>
            </a:r>
            <a:r>
              <a:rPr lang="en-US" sz="2200" dirty="0" err="1"/>
              <a:t>suplimente</a:t>
            </a:r>
            <a:r>
              <a:rPr lang="en-US" sz="2200" dirty="0"/>
              <a:t> </a:t>
            </a:r>
            <a:r>
              <a:rPr lang="en-US" sz="2200" dirty="0" err="1"/>
              <a:t>tehnice</a:t>
            </a:r>
            <a:r>
              <a:rPr lang="en-US" sz="2200" dirty="0"/>
              <a:t>; </a:t>
            </a:r>
            <a:r>
              <a:rPr lang="en-US" sz="2200" dirty="0" err="1"/>
              <a:t>Ele</a:t>
            </a:r>
            <a:r>
              <a:rPr lang="ro-RO" sz="2200" dirty="0"/>
              <a:t> devin </a:t>
            </a:r>
            <a:r>
              <a:rPr lang="en-US" sz="2200" dirty="0" err="1"/>
              <a:t>eficiente</a:t>
            </a:r>
            <a:r>
              <a:rPr lang="en-US" sz="2200" dirty="0"/>
              <a:t> </a:t>
            </a:r>
            <a:r>
              <a:rPr lang="en-US" sz="2200" dirty="0" err="1"/>
              <a:t>atunci</a:t>
            </a:r>
            <a:r>
              <a:rPr lang="en-US" sz="2200" dirty="0"/>
              <a:t> </a:t>
            </a:r>
            <a:r>
              <a:rPr lang="en-US" sz="2200" dirty="0" err="1"/>
              <a:t>când</a:t>
            </a:r>
            <a:r>
              <a:rPr lang="en-US" sz="2200" dirty="0"/>
              <a:t> sunt </a:t>
            </a:r>
            <a:r>
              <a:rPr lang="en-US" sz="2200" dirty="0" err="1"/>
              <a:t>bazate</a:t>
            </a:r>
            <a:r>
              <a:rPr lang="en-US" sz="2200" dirty="0"/>
              <a:t> pe </a:t>
            </a:r>
            <a:r>
              <a:rPr lang="en-US" sz="2200" dirty="0" err="1"/>
              <a:t>teorii</a:t>
            </a:r>
            <a:r>
              <a:rPr lang="en-US" sz="2200" dirty="0"/>
              <a:t> ale </a:t>
            </a:r>
            <a:r>
              <a:rPr lang="en-US" sz="2200" dirty="0" err="1"/>
              <a:t>pedagogiei</a:t>
            </a:r>
            <a:r>
              <a:rPr lang="en-US" sz="2200" dirty="0"/>
              <a:t>, </a:t>
            </a:r>
            <a:r>
              <a:rPr lang="en-US" sz="2200" dirty="0" err="1"/>
              <a:t>învățării</a:t>
            </a:r>
            <a:r>
              <a:rPr lang="en-US" sz="2200" dirty="0"/>
              <a:t> </a:t>
            </a:r>
            <a:r>
              <a:rPr lang="en-US" sz="2200" dirty="0" err="1"/>
              <a:t>și</a:t>
            </a:r>
            <a:r>
              <a:rPr lang="en-US" sz="2200" dirty="0"/>
              <a:t> </a:t>
            </a:r>
            <a:r>
              <a:rPr lang="en-US" sz="2200" dirty="0" err="1"/>
              <a:t>inovației</a:t>
            </a:r>
            <a:r>
              <a:rPr lang="en-US" sz="2200" dirty="0"/>
              <a:t>. Mai </a:t>
            </a:r>
            <a:r>
              <a:rPr lang="en-US" sz="2200" dirty="0" err="1"/>
              <a:t>jos</a:t>
            </a:r>
            <a:r>
              <a:rPr lang="en-US" sz="2200" dirty="0"/>
              <a:t> sunt </a:t>
            </a:r>
            <a:r>
              <a:rPr lang="en-US" sz="2200" dirty="0" err="1"/>
              <a:t>principalele</a:t>
            </a:r>
            <a:r>
              <a:rPr lang="en-US" sz="2200" dirty="0"/>
              <a:t> cadre pe care </a:t>
            </a:r>
            <a:r>
              <a:rPr lang="en-US" sz="2200" dirty="0" err="1"/>
              <a:t>educatorii</a:t>
            </a:r>
            <a:r>
              <a:rPr lang="en-US" sz="2200" dirty="0"/>
              <a:t> </a:t>
            </a:r>
            <a:r>
              <a:rPr lang="en-US" sz="2200" dirty="0" err="1"/>
              <a:t>și</a:t>
            </a:r>
            <a:r>
              <a:rPr lang="en-US" sz="2200" dirty="0"/>
              <a:t> </a:t>
            </a:r>
            <a:r>
              <a:rPr lang="en-US" sz="2200" dirty="0" err="1"/>
              <a:t>cercetătorii</a:t>
            </a:r>
            <a:r>
              <a:rPr lang="en-US" sz="2200" dirty="0"/>
              <a:t> le </a:t>
            </a:r>
            <a:r>
              <a:rPr lang="en-US" sz="2200" dirty="0" err="1"/>
              <a:t>folosesc</a:t>
            </a:r>
            <a:r>
              <a:rPr lang="en-US" sz="2200" dirty="0"/>
              <a:t> </a:t>
            </a:r>
            <a:r>
              <a:rPr lang="en-US" sz="2200" dirty="0" err="1"/>
              <a:t>pentru</a:t>
            </a:r>
            <a:r>
              <a:rPr lang="en-US" sz="2200" dirty="0"/>
              <a:t> a </a:t>
            </a:r>
            <a:r>
              <a:rPr lang="en-US" sz="2200" dirty="0" err="1"/>
              <a:t>înțelege</a:t>
            </a:r>
            <a:r>
              <a:rPr lang="en-US" sz="2200" dirty="0"/>
              <a:t> </a:t>
            </a:r>
            <a:r>
              <a:rPr lang="en-US" sz="2200" dirty="0" err="1"/>
              <a:t>și</a:t>
            </a:r>
            <a:r>
              <a:rPr lang="en-US" sz="2200" dirty="0"/>
              <a:t> </a:t>
            </a:r>
            <a:r>
              <a:rPr lang="en-US" sz="2200" dirty="0" err="1"/>
              <a:t>ghida</a:t>
            </a:r>
            <a:r>
              <a:rPr lang="en-US" sz="2200" dirty="0"/>
              <a:t> </a:t>
            </a:r>
            <a:r>
              <a:rPr lang="en-US" sz="2200" dirty="0" err="1"/>
              <a:t>integrarea</a:t>
            </a:r>
            <a:r>
              <a:rPr lang="en-US" sz="2200" dirty="0"/>
              <a:t> </a:t>
            </a:r>
            <a:r>
              <a:rPr lang="en-US" sz="2200" dirty="0" err="1"/>
              <a:t>instrumentelor</a:t>
            </a:r>
            <a:r>
              <a:rPr lang="en-US" sz="2200" dirty="0"/>
              <a:t> </a:t>
            </a:r>
            <a:r>
              <a:rPr lang="en-US" sz="2200" dirty="0" err="1"/>
              <a:t>digitale</a:t>
            </a:r>
            <a:r>
              <a:rPr lang="en-US" sz="2200" dirty="0"/>
              <a:t>.</a:t>
            </a:r>
          </a:p>
        </p:txBody>
      </p:sp>
    </p:spTree>
    <p:extLst>
      <p:ext uri="{BB962C8B-B14F-4D97-AF65-F5344CB8AC3E}">
        <p14:creationId xmlns:p14="http://schemas.microsoft.com/office/powerpoint/2010/main" val="29426820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80624417-233C-3EAC-5121-DD728452B716}"/>
              </a:ext>
            </a:extLst>
          </p:cNvPr>
          <p:cNvSpPr>
            <a:spLocks noGrp="1"/>
          </p:cNvSpPr>
          <p:nvPr>
            <p:ph type="title"/>
          </p:nvPr>
        </p:nvSpPr>
        <p:spPr>
          <a:xfrm>
            <a:off x="841248" y="548640"/>
            <a:ext cx="3600860" cy="5431536"/>
          </a:xfrm>
        </p:spPr>
        <p:txBody>
          <a:bodyPr>
            <a:normAutofit/>
          </a:bodyPr>
          <a:lstStyle/>
          <a:p>
            <a:r>
              <a:t>Modelul TPACK (Cunoaștere Tehnologică, Pedagogică și de Conținut)</a:t>
            </a:r>
          </a:p>
        </p:txBody>
      </p:sp>
      <p:sp>
        <p:nvSpPr>
          <p:cNvPr id="24"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
            <a:extLst>
              <a:ext uri="{FF2B5EF4-FFF2-40B4-BE49-F238E27FC236}">
                <a16:creationId xmlns:a16="http://schemas.microsoft.com/office/drawing/2014/main" id="{98D0044F-E85F-6150-1F07-A0623D05F81A}"/>
              </a:ext>
            </a:extLst>
          </p:cNvPr>
          <p:cNvSpPr>
            <a:spLocks noGrp="1" noChangeArrowheads="1"/>
          </p:cNvSpPr>
          <p:nvPr>
            <p:ph idx="1"/>
          </p:nvPr>
        </p:nvSpPr>
        <p:spPr bwMode="auto">
          <a:xfrm>
            <a:off x="5126418" y="552091"/>
            <a:ext cx="6852222" cy="542808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Autofit/>
          </a:bodyPr>
          <a:lstStyle/>
          <a:p>
            <a:pPr marL="0" lvl="0" indent="0" eaLnBrk="0" fontAlgn="base" hangingPunct="0">
              <a:spcBef>
                <a:spcPct val="0"/>
              </a:spcBef>
              <a:spcAft>
                <a:spcPts val="600"/>
              </a:spcAft>
              <a:buFontTx/>
              <a:buChar char="•"/>
            </a:pPr>
            <a:r>
              <a:rPr lang="tr-TR" altLang="tr-TR" sz="1400" b="1" dirty="0">
                <a:latin typeface="Arial" panose="020B0604020202020204" pitchFamily="34" charset="0"/>
              </a:rPr>
              <a:t>Origine: Dezvoltat de Mishra &amp; Koehler (2006).
Ideea de bază: Predarea eficientă cu tehnologia necesită intersecția a trei domenii de cunoaștere:
Cunoștințe de conținut (CK): Ce știu profesorii despre materia lor.
Cunoștințe pedagogice (PK): Cum gestionează profesorii strategiile, metodele și procesele de învățare de predare.
Cunoștințe tehnologice (TK): Cum se utilizează instrumentele și sistemele digitale.
Zone de intersecție:
TPK (Cunoștințe Pedagogice Tehnologice): Cunoașterea modului în care tehnologia schimbă metodele de predare (de exemplu, utilizarea instrumentelor de sondaj pentru a face evaluarea formativă mai interactivă).
TCK (Cunoștințe de conținut tehnologic): Cunoașterea instrumentelor care sunt cele mai potrivite pentru o materie (de exemplu, utilizarea GeoGebra pentru vizualizarea matematică).
PCK (Cunoașterea conținutului pedagogic): Îmbinarea metodelor cu cunoștințele de conținut (de exemplu, învățarea bazată pe cercetare în știință).
TPACK (Full Intersection): Echilibrul tuturor celor trei, unde tehnologia nu este un add-on, ci adânc înrădăcinată în practica de predare.
Exemplu în acțiune:</a:t>
            </a:r>
            <a:br>
              <a:rPr lang="tr-TR" altLang="tr-TR" sz="1400" b="1" dirty="0">
                <a:latin typeface="Arial" panose="020B0604020202020204" pitchFamily="34" charset="0"/>
              </a:rPr>
            </a:br>
            <a:r>
              <a:rPr lang="tr-TR" altLang="tr-TR" sz="1400" b="1" dirty="0">
                <a:latin typeface="Arial" panose="020B0604020202020204" pitchFamily="34" charset="0"/>
              </a:rPr>
              <a:t>Un profesor de istorie (CK) proiectează o lecție de clasă inversată (PK) folosind o aplicație interactivă de cronologie, cum ar fi TimelineJS (TK). Elevii explorează liniile temporale în colaborare online înainte de clasă și apoi se angajează în dezbateri în timpul orei.</a:t>
            </a:r>
            <a:endParaRPr kumimoji="0" lang="tr-TR" altLang="tr-TR" sz="16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802667498"/>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TotalTime>
  <Words>1514</Words>
  <Application>Microsoft Office PowerPoint</Application>
  <PresentationFormat>Ecran lat</PresentationFormat>
  <Paragraphs>71</Paragraphs>
  <Slides>22</Slides>
  <Notes>1</Notes>
  <HiddenSlides>0</HiddenSlides>
  <MMClips>0</MMClips>
  <ScaleCrop>false</ScaleCrop>
  <HeadingPairs>
    <vt:vector size="6" baseType="variant">
      <vt:variant>
        <vt:lpstr>Fonturi utilizate</vt:lpstr>
      </vt:variant>
      <vt:variant>
        <vt:i4>3</vt:i4>
      </vt:variant>
      <vt:variant>
        <vt:lpstr>Temă</vt:lpstr>
      </vt:variant>
      <vt:variant>
        <vt:i4>1</vt:i4>
      </vt:variant>
      <vt:variant>
        <vt:lpstr>Titluri diapozitive</vt:lpstr>
      </vt:variant>
      <vt:variant>
        <vt:i4>22</vt:i4>
      </vt:variant>
    </vt:vector>
  </HeadingPairs>
  <TitlesOfParts>
    <vt:vector size="26" baseType="lpstr">
      <vt:lpstr>Arial</vt:lpstr>
      <vt:lpstr>Calibri</vt:lpstr>
      <vt:lpstr>Calibri Light</vt:lpstr>
      <vt:lpstr>Office Teması</vt:lpstr>
      <vt:lpstr>Prezentare PowerPoint</vt:lpstr>
      <vt:lpstr>Ce sunt instrumentele digitale?</vt:lpstr>
      <vt:lpstr>Ce sunt instrumentele digitale?</vt:lpstr>
      <vt:lpstr>De ce sunt importante instrumentele digitale în educație?</vt:lpstr>
      <vt:lpstr>Prezentare PowerPoint</vt:lpstr>
      <vt:lpstr>AI</vt:lpstr>
      <vt:lpstr>Când au devenit comune instrumentele digitale în educație?</vt:lpstr>
      <vt:lpstr>Modele teoretice pentru integrarea instrumentelor digitale în educație</vt:lpstr>
      <vt:lpstr>Modelul TPACK (Cunoaștere Tehnologică, Pedagogică și de Conținut)</vt:lpstr>
      <vt:lpstr>Modelul SAMR (Înlocuire, Extindere, Modificare, Redefinire)</vt:lpstr>
      <vt:lpstr>Competențe digitale și abilități pentru secolul XXI</vt:lpstr>
      <vt:lpstr>Modele de inovație tehnologică în educație (Modelul SECTIONS – Bates, 2015)</vt:lpstr>
      <vt:lpstr>PROMOVAREA INTERACTIVITĂȚII</vt:lpstr>
      <vt:lpstr>GÂNDIRE CREATIVĂ / HĂRȚI MENTALE</vt:lpstr>
      <vt:lpstr>PREZENTARE PRIN JOCURI</vt:lpstr>
      <vt:lpstr>Multi-purpose</vt:lpstr>
      <vt:lpstr>CLASE VIRTUALE</vt:lpstr>
      <vt:lpstr>ASCULTARE (TEXT ÎN AUDIO)</vt:lpstr>
      <vt:lpstr>SCRIERE</vt:lpstr>
      <vt:lpstr>VORBIRE</vt:lpstr>
      <vt:lpstr>CITIRE</vt:lpstr>
      <vt:lpstr>Vă mulțumesc!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Deforestation Air Pollution Water Pollution Biodiversity Loss Ocean Acidification Resource Depletion Plastic Pollution Land Degradation Waste Management</dc:title>
  <dc:creator>HP</dc:creator>
  <cp:lastModifiedBy>Locked</cp:lastModifiedBy>
  <cp:revision>13</cp:revision>
  <dcterms:created xsi:type="dcterms:W3CDTF">2023-08-21T07:11:40Z</dcterms:created>
  <dcterms:modified xsi:type="dcterms:W3CDTF">2025-10-14T08:56:24Z</dcterms:modified>
</cp:coreProperties>
</file>